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_rels/slideMaster96.xml.rels" ContentType="application/vnd.openxmlformats-package.relationships+xml"/>
  <Override PartName="/ppt/slideMasters/_rels/slideMaster28.xml.rels" ContentType="application/vnd.openxmlformats-package.relationships+xml"/>
  <Override PartName="/ppt/slideMasters/_rels/slideMaster95.xml.rels" ContentType="application/vnd.openxmlformats-package.relationships+xml"/>
  <Override PartName="/ppt/slideMasters/_rels/slideMaster27.xml.rels" ContentType="application/vnd.openxmlformats-package.relationships+xml"/>
  <Override PartName="/ppt/slideMasters/_rels/slideMaster93.xml.rels" ContentType="application/vnd.openxmlformats-package.relationships+xml"/>
  <Override PartName="/ppt/slideMasters/_rels/slideMaster104.xml.rels" ContentType="application/vnd.openxmlformats-package.relationships+xml"/>
  <Override PartName="/ppt/slideMasters/_rels/slideMaster172.xml.rels" ContentType="application/vnd.openxmlformats-package.relationships+xml"/>
  <Override PartName="/ppt/slideMasters/_rels/slideMaster133.xml.rels" ContentType="application/vnd.openxmlformats-package.relationships+xml"/>
  <Override PartName="/ppt/slideMasters/_rels/slideMaster52.xml.rels" ContentType="application/vnd.openxmlformats-package.relationships+xml"/>
  <Override PartName="/ppt/slideMasters/_rels/slideMaster132.xml.rels" ContentType="application/vnd.openxmlformats-package.relationships+xml"/>
  <Override PartName="/ppt/slideMasters/_rels/slideMaster51.xml.rels" ContentType="application/vnd.openxmlformats-package.relationships+xml"/>
  <Override PartName="/ppt/slideMasters/_rels/slideMaster98.xml.rels" ContentType="application/vnd.openxmlformats-package.relationships+xml"/>
  <Override PartName="/ppt/slideMasters/_rels/slideMaster179.xml.rels" ContentType="application/vnd.openxmlformats-package.relationships+xml"/>
  <Override PartName="/ppt/slideMasters/_rels/slideMaster131.xml.rels" ContentType="application/vnd.openxmlformats-package.relationships+xml"/>
  <Override PartName="/ppt/slideMasters/_rels/slideMaster50.xml.rels" ContentType="application/vnd.openxmlformats-package.relationships+xml"/>
  <Override PartName="/ppt/slideMasters/_rels/slideMaster97.xml.rels" ContentType="application/vnd.openxmlformats-package.relationships+xml"/>
  <Override PartName="/ppt/slideMasters/_rels/slideMaster29.xml.rels" ContentType="application/vnd.openxmlformats-package.relationships+xml"/>
  <Override PartName="/ppt/slideMasters/_rels/slideMaster94.xml.rels" ContentType="application/vnd.openxmlformats-package.relationships+xml"/>
  <Override PartName="/ppt/slideMasters/_rels/slideMaster26.xml.rels" ContentType="application/vnd.openxmlformats-package.relationships+xml"/>
  <Override PartName="/ppt/slideMasters/_rels/slideMaster178.xml.rels" ContentType="application/vnd.openxmlformats-package.relationships+xml"/>
  <Override PartName="/ppt/slideMasters/_rels/slideMaster130.xml.rels" ContentType="application/vnd.openxmlformats-package.relationships+xml"/>
  <Override PartName="/ppt/slideMasters/_rels/slideMaster103.xml.rels" ContentType="application/vnd.openxmlformats-package.relationships+xml"/>
  <Override PartName="/ppt/slideMasters/_rels/slideMaster171.xml.rels" ContentType="application/vnd.openxmlformats-package.relationships+xml"/>
  <Override PartName="/ppt/slideMasters/_rels/slideMaster106.xml.rels" ContentType="application/vnd.openxmlformats-package.relationships+xml"/>
  <Override PartName="/ppt/slideMasters/_rels/slideMaster174.xml.rels" ContentType="application/vnd.openxmlformats-package.relationships+xml"/>
  <Override PartName="/ppt/slideMasters/_rels/slideMaster123.xml.rels" ContentType="application/vnd.openxmlformats-package.relationships+xml"/>
  <Override PartName="/ppt/slideMasters/_rels/slideMaster191.xml.rels" ContentType="application/vnd.openxmlformats-package.relationships+xml"/>
  <Override PartName="/ppt/slideMasters/_rels/slideMaster122.xml.rels" ContentType="application/vnd.openxmlformats-package.relationships+xml"/>
  <Override PartName="/ppt/slideMasters/_rels/slideMaster190.xml.rels" ContentType="application/vnd.openxmlformats-package.relationships+xml"/>
  <Override PartName="/ppt/slideMasters/_rels/slideMaster108.xml.rels" ContentType="application/vnd.openxmlformats-package.relationships+xml"/>
  <Override PartName="/ppt/slideMasters/_rels/slideMaster176.xml.rels" ContentType="application/vnd.openxmlformats-package.relationships+xml"/>
  <Override PartName="/ppt/slideMasters/_rels/slideMaster173.xml.rels" ContentType="application/vnd.openxmlformats-package.relationships+xml"/>
  <Override PartName="/ppt/slideMasters/_rels/slideMaster105.xml.rels" ContentType="application/vnd.openxmlformats-package.relationships+xml"/>
  <Override PartName="/ppt/slideMasters/_rels/slideMaster41.xml.rels" ContentType="application/vnd.openxmlformats-package.relationships+xml"/>
  <Override PartName="/ppt/slideMasters/_rels/slideMaster88.xml.rels" ContentType="application/vnd.openxmlformats-package.relationships+xml"/>
  <Override PartName="/ppt/slideMasters/_rels/slideMaster121.xml.rels" ContentType="application/vnd.openxmlformats-package.relationships+xml"/>
  <Override PartName="/ppt/slideMasters/_rels/slideMaster107.xml.rels" ContentType="application/vnd.openxmlformats-package.relationships+xml"/>
  <Override PartName="/ppt/slideMasters/_rels/slideMaster175.xml.rels" ContentType="application/vnd.openxmlformats-package.relationships+xml"/>
  <Override PartName="/ppt/slideMasters/_rels/slideMaster40.xml.rels" ContentType="application/vnd.openxmlformats-package.relationships+xml"/>
  <Override PartName="/ppt/slideMasters/_rels/slideMaster253.xml.rels" ContentType="application/vnd.openxmlformats-package.relationships+xml"/>
  <Override PartName="/ppt/slideMasters/_rels/slideMaster87.xml.rels" ContentType="application/vnd.openxmlformats-package.relationships+xml"/>
  <Override PartName="/ppt/slideMasters/_rels/slideMaster99.xml.rels" ContentType="application/vnd.openxmlformats-package.relationships+xml"/>
  <Override PartName="/ppt/slideMasters/_rels/slideMaster120.xml.rels" ContentType="application/vnd.openxmlformats-package.relationships+xml"/>
  <Override PartName="/ppt/slideMasters/_rels/slideMaster86.xml.rels" ContentType="application/vnd.openxmlformats-package.relationships+xml"/>
  <Override PartName="/ppt/slideMasters/_rels/slideMaster49.xml.rels" ContentType="application/vnd.openxmlformats-package.relationships+xml"/>
  <Override PartName="/ppt/slideMasters/_rels/slideMaster198.xml.rels" ContentType="application/vnd.openxmlformats-package.relationships+xml"/>
  <Override PartName="/ppt/slideMasters/_rels/slideMaster200.xml.rels" ContentType="application/vnd.openxmlformats-package.relationships+xml"/>
  <Override PartName="/ppt/slideMasters/_rels/slideMaster113.xml.rels" ContentType="application/vnd.openxmlformats-package.relationships+xml"/>
  <Override PartName="/ppt/slideMasters/_rels/slideMaster181.xml.rels" ContentType="application/vnd.openxmlformats-package.relationships+xml"/>
  <Override PartName="/ppt/slideMasters/_rels/slideMaster112.xml.rels" ContentType="application/vnd.openxmlformats-package.relationships+xml"/>
  <Override PartName="/ppt/slideMasters/_rels/slideMaster180.xml.rels" ContentType="application/vnd.openxmlformats-package.relationships+xml"/>
  <Override PartName="/ppt/slideMasters/_rels/slideMaster31.xml.rels" ContentType="application/vnd.openxmlformats-package.relationships+xml"/>
  <Override PartName="/ppt/slideMasters/_rels/slideMaster163.xml.rels" ContentType="application/vnd.openxmlformats-package.relationships+xml"/>
  <Override PartName="/ppt/slideMasters/_rels/slideMaster32.xml.rels" ContentType="application/vnd.openxmlformats-package.relationships+xml"/>
  <Override PartName="/ppt/slideMasters/_rels/slideMaster164.xml.rels" ContentType="application/vnd.openxmlformats-package.relationships+xml"/>
  <Override PartName="/ppt/slideMasters/_rels/slideMaster109.xml.rels" ContentType="application/vnd.openxmlformats-package.relationships+xml"/>
  <Override PartName="/ppt/slideMasters/_rels/slideMaster177.xml.rels" ContentType="application/vnd.openxmlformats-package.relationships+xml"/>
  <Override PartName="/ppt/slideMasters/_rels/slideMaster42.xml.rels" ContentType="application/vnd.openxmlformats-package.relationships+xml"/>
  <Override PartName="/ppt/slideMasters/_rels/slideMaster210.xml.rels" ContentType="application/vnd.openxmlformats-package.relationships+xml"/>
  <Override PartName="/ppt/slideMasters/_rels/slideMaster199.xml.rels" ContentType="application/vnd.openxmlformats-package.relationships+xml"/>
  <Override PartName="/ppt/slideMasters/_rels/slideMaster201.xml.rels" ContentType="application/vnd.openxmlformats-package.relationships+xml"/>
  <Override PartName="/ppt/slideMasters/_rels/slideMaster165.xml.rels" ContentType="application/vnd.openxmlformats-package.relationships+xml"/>
  <Override PartName="/ppt/slideMasters/_rels/slideMaster155.xml.rels" ContentType="application/vnd.openxmlformats-package.relationships+xml"/>
  <Override PartName="/ppt/slideMasters/_rels/slideMaster89.xml.rels" ContentType="application/vnd.openxmlformats-package.relationships+xml"/>
  <Override PartName="/ppt/slideMasters/_rels/slideMaster110.xml.rels" ContentType="application/vnd.openxmlformats-package.relationships+xml"/>
  <Override PartName="/ppt/slideMasters/_rels/slideMaster75.xml.rels" ContentType="application/vnd.openxmlformats-package.relationships+xml"/>
  <Override PartName="/ppt/slideMasters/_rels/slideMaster166.xml.rels" ContentType="application/vnd.openxmlformats-package.relationships+xml"/>
  <Override PartName="/ppt/slideMasters/_rels/slideMaster202.xml.rels" ContentType="application/vnd.openxmlformats-package.relationships+xml"/>
  <Override PartName="/ppt/slideMasters/_rels/slideMaster156.xml.rels" ContentType="application/vnd.openxmlformats-package.relationships+xml"/>
  <Override PartName="/ppt/slideMasters/_rels/slideMaster76.xml.rels" ContentType="application/vnd.openxmlformats-package.relationships+xml"/>
  <Override PartName="/ppt/slideMasters/_rels/slideMaster53.xml.rels" ContentType="application/vnd.openxmlformats-package.relationships+xml"/>
  <Override PartName="/ppt/slideMasters/_rels/slideMaster118.xml.rels" ContentType="application/vnd.openxmlformats-package.relationships+xml"/>
  <Override PartName="/ppt/slideMasters/_rels/slideMaster186.xml.rels" ContentType="application/vnd.openxmlformats-package.relationships+xml"/>
  <Override PartName="/ppt/slideMasters/_rels/slideMaster54.xml.rels" ContentType="application/vnd.openxmlformats-package.relationships+xml"/>
  <Override PartName="/ppt/slideMasters/_rels/slideMaster38.xml.rels" ContentType="application/vnd.openxmlformats-package.relationships+xml"/>
  <Override PartName="/ppt/slideMasters/_rels/slideMaster192.xml.rels" ContentType="application/vnd.openxmlformats-package.relationships+xml"/>
  <Override PartName="/ppt/slideMasters/_rels/slideMaster124.xml.rels" ContentType="application/vnd.openxmlformats-package.relationships+xml"/>
  <Override PartName="/ppt/slideMasters/_rels/slideMaster206.xml.rels" ContentType="application/vnd.openxmlformats-package.relationships+xml"/>
  <Override PartName="/ppt/slideMasters/_rels/slideMaster61.xml.rels" ContentType="application/vnd.openxmlformats-package.relationships+xml"/>
  <Override PartName="/ppt/slideMasters/_rels/slideMaster183.xml.rels" ContentType="application/vnd.openxmlformats-package.relationships+xml"/>
  <Override PartName="/ppt/slideMasters/_rels/slideMaster115.xml.rels" ContentType="application/vnd.openxmlformats-package.relationships+xml"/>
  <Override PartName="/ppt/slideMasters/_rels/slideMaster43.xml.rels" ContentType="application/vnd.openxmlformats-package.relationships+xml"/>
  <Override PartName="/ppt/slideMasters/_rels/slideMaster211.xml.rels" ContentType="application/vnd.openxmlformats-package.relationships+xml"/>
  <Override PartName="/ppt/slideMasters/_rels/slideMaster184.xml.rels" ContentType="application/vnd.openxmlformats-package.relationships+xml"/>
  <Override PartName="/ppt/slideMasters/_rels/slideMaster116.xml.rels" ContentType="application/vnd.openxmlformats-package.relationships+xml"/>
  <Override PartName="/ppt/slideMasters/_rels/slideMaster44.xml.rels" ContentType="application/vnd.openxmlformats-package.relationships+xml"/>
  <Override PartName="/ppt/slideMasters/_rels/slideMaster212.xml.rels" ContentType="application/vnd.openxmlformats-package.relationships+xml"/>
  <Override PartName="/ppt/slideMasters/_rels/slideMaster127.xml.rels" ContentType="application/vnd.openxmlformats-package.relationships+xml"/>
  <Override PartName="/ppt/slideMasters/_rels/slideMaster195.xml.rels" ContentType="application/vnd.openxmlformats-package.relationships+xml"/>
  <Override PartName="/ppt/slideMasters/_rels/slideMaster185.xml.rels" ContentType="application/vnd.openxmlformats-package.relationships+xml"/>
  <Override PartName="/ppt/slideMasters/_rels/slideMaster117.xml.rels" ContentType="application/vnd.openxmlformats-package.relationships+xml"/>
  <Override PartName="/ppt/slideMasters/_rels/slideMaster45.xml.rels" ContentType="application/vnd.openxmlformats-package.relationships+xml"/>
  <Override PartName="/ppt/slideMasters/_rels/slideMaster213.xml.rels" ContentType="application/vnd.openxmlformats-package.relationships+xml"/>
  <Override PartName="/ppt/slideMasters/_rels/slideMaster128.xml.rels" ContentType="application/vnd.openxmlformats-package.relationships+xml"/>
  <Override PartName="/ppt/slideMasters/_rels/slideMaster196.xml.rels" ContentType="application/vnd.openxmlformats-package.relationships+xml"/>
  <Override PartName="/ppt/slideMasters/_rels/slideMaster47.xml.rels" ContentType="application/vnd.openxmlformats-package.relationships+xml"/>
  <Override PartName="/ppt/slideMasters/_rels/slideMaster46.xml.rels" ContentType="application/vnd.openxmlformats-package.relationships+xml"/>
  <Override PartName="/ppt/slideMasters/_rels/slideMaster129.xml.rels" ContentType="application/vnd.openxmlformats-package.relationships+xml"/>
  <Override PartName="/ppt/slideMasters/_rels/slideMaster197.xml.rels" ContentType="application/vnd.openxmlformats-package.relationships+xml"/>
  <Override PartName="/ppt/slideMasters/_rels/slideMaster65.xml.rels" ContentType="application/vnd.openxmlformats-package.relationships+xml"/>
  <Override PartName="/ppt/slideMasters/_rels/slideMaster48.xml.rels" ContentType="application/vnd.openxmlformats-package.relationships+xml"/>
  <Override PartName="/ppt/slideMasters/_rels/slideMaster144.xml.rels" ContentType="application/vnd.openxmlformats-package.relationships+xml"/>
  <Override PartName="/ppt/slideMasters/_rels/slideMaster145.xml.rels" ContentType="application/vnd.openxmlformats-package.relationships+xml"/>
  <Override PartName="/ppt/slideMasters/_rels/slideMaster146.xml.rels" ContentType="application/vnd.openxmlformats-package.relationships+xml"/>
  <Override PartName="/ppt/slideMasters/_rels/slideMaster147.xml.rels" ContentType="application/vnd.openxmlformats-package.relationships+xml"/>
  <Override PartName="/ppt/slideMasters/_rels/slideMaster80.xml.rels" ContentType="application/vnd.openxmlformats-package.relationships+xml"/>
  <Override PartName="/ppt/slideMasters/_rels/slideMaster137.xml.rels" ContentType="application/vnd.openxmlformats-package.relationships+xml"/>
  <Override PartName="/ppt/slideMasters/_rels/slideMaster70.xml.rels" ContentType="application/vnd.openxmlformats-package.relationships+xml"/>
  <Override PartName="/ppt/slideMasters/_rels/slideMaster135.xml.rels" ContentType="application/vnd.openxmlformats-package.relationships+xml"/>
  <Override PartName="/ppt/slideMasters/_rels/slideMaster148.xml.rels" ContentType="application/vnd.openxmlformats-package.relationships+xml"/>
  <Override PartName="/ppt/slideMasters/_rels/slideMaster81.xml.rels" ContentType="application/vnd.openxmlformats-package.relationships+xml"/>
  <Override PartName="/ppt/slideMasters/_rels/slideMaster119.xml.rels" ContentType="application/vnd.openxmlformats-package.relationships+xml"/>
  <Override PartName="/ppt/slideMasters/_rels/slideMaster187.xml.rels" ContentType="application/vnd.openxmlformats-package.relationships+xml"/>
  <Override PartName="/ppt/slideMasters/_rels/slideMaster55.xml.rels" ContentType="application/vnd.openxmlformats-package.relationships+xml"/>
  <Override PartName="/ppt/slideMasters/_rels/slideMaster150.xml.rels" ContentType="application/vnd.openxmlformats-package.relationships+xml"/>
  <Override PartName="/ppt/slideMasters/_rels/slideMaster136.xml.rels" ContentType="application/vnd.openxmlformats-package.relationships+xml"/>
  <Override PartName="/ppt/slideMasters/_rels/slideMaster149.xml.rels" ContentType="application/vnd.openxmlformats-package.relationships+xml"/>
  <Override PartName="/ppt/slideMasters/_rels/slideMaster82.xml.rels" ContentType="application/vnd.openxmlformats-package.relationships+xml"/>
  <Override PartName="/ppt/slideMasters/_rels/slideMaster250.xml.rels" ContentType="application/vnd.openxmlformats-package.relationships+xml"/>
  <Override PartName="/ppt/slideMasters/_rels/slideMaster37.xml.rels" ContentType="application/vnd.openxmlformats-package.relationships+xml"/>
  <Override PartName="/ppt/slideMasters/_rels/slideMaster60.xml.rels" ContentType="application/vnd.openxmlformats-package.relationships+xml"/>
  <Override PartName="/ppt/slideMasters/_rels/slideMaster205.xml.rels" ContentType="application/vnd.openxmlformats-package.relationships+xml"/>
  <Override PartName="/ppt/slideMasters/_rels/slideMaster169.xml.rels" ContentType="application/vnd.openxmlformats-package.relationships+xml"/>
  <Override PartName="/ppt/slideMasters/_rels/slideMaster151.xml.rels" ContentType="application/vnd.openxmlformats-package.relationships+xml"/>
  <Override PartName="/ppt/slideMasters/_rels/slideMaster68.xml.rels" ContentType="application/vnd.openxmlformats-package.relationships+xml"/>
  <Override PartName="/ppt/slideMasters/_rels/slideMaster140.xml.rels" ContentType="application/vnd.openxmlformats-package.relationships+xml"/>
  <Override PartName="/ppt/slideMasters/_rels/slideMaster66.xml.rels" ContentType="application/vnd.openxmlformats-package.relationships+xml"/>
  <Override PartName="/ppt/slideMasters/_rels/slideMaster138.xml.rels" ContentType="application/vnd.openxmlformats-package.relationships+xml"/>
  <Override PartName="/ppt/slideMasters/_rels/slideMaster71.xml.rels" ContentType="application/vnd.openxmlformats-package.relationships+xml"/>
  <Override PartName="/ppt/slideMasters/_rels/slideMaster143.xml.rels" ContentType="application/vnd.openxmlformats-package.relationships+xml"/>
  <Override PartName="/ppt/slideMasters/_rels/slideMaster142.xml.rels" ContentType="application/vnd.openxmlformats-package.relationships+xml"/>
  <Override PartName="/ppt/slideMasters/_rels/slideMaster141.xml.rels" ContentType="application/vnd.openxmlformats-package.relationships+xml"/>
  <Override PartName="/ppt/slideMasters/_rels/slideMaster67.xml.rels" ContentType="application/vnd.openxmlformats-package.relationships+xml"/>
  <Override PartName="/ppt/slideMasters/_rels/slideMaster139.xml.rels" ContentType="application/vnd.openxmlformats-package.relationships+xml"/>
  <Override PartName="/ppt/slideMasters/_rels/slideMaster72.xml.rels" ContentType="application/vnd.openxmlformats-package.relationships+xml"/>
  <Override PartName="/ppt/slideMasters/_rels/slideMaster58.xml.rels" ContentType="application/vnd.openxmlformats-package.relationships+xml"/>
  <Override PartName="/ppt/slideMasters/_rels/slideMaster57.xml.rels" ContentType="application/vnd.openxmlformats-package.relationships+xml"/>
  <Override PartName="/ppt/slideMasters/_rels/slideMaster189.xml.rels" ContentType="application/vnd.openxmlformats-package.relationships+xml"/>
  <Override PartName="/ppt/slideMasters/_rels/slideMaster56.xml.rels" ContentType="application/vnd.openxmlformats-package.relationships+xml"/>
  <Override PartName="/ppt/slideMasters/_rels/slideMaster188.xml.rels" ContentType="application/vnd.openxmlformats-package.relationships+xml"/>
  <Override PartName="/ppt/slideMasters/_rels/slideMaster194.xml.rels" ContentType="application/vnd.openxmlformats-package.relationships+xml"/>
  <Override PartName="/ppt/slideMasters/_rels/slideMaster126.xml.rels" ContentType="application/vnd.openxmlformats-package.relationships+xml"/>
  <Override PartName="/ppt/slideMasters/_rels/slideMaster134.xml.rels" ContentType="application/vnd.openxmlformats-package.relationships+xml"/>
  <Override PartName="/ppt/slideMasters/_rels/slideMaster193.xml.rels" ContentType="application/vnd.openxmlformats-package.relationships+xml"/>
  <Override PartName="/ppt/slideMasters/_rels/slideMaster125.xml.rels" ContentType="application/vnd.openxmlformats-package.relationships+xml"/>
  <Override PartName="/ppt/slideMasters/_rels/slideMaster182.xml.rels" ContentType="application/vnd.openxmlformats-package.relationships+xml"/>
  <Override PartName="/ppt/slideMasters/_rels/slideMaster114.xml.rels" ContentType="application/vnd.openxmlformats-package.relationships+xml"/>
  <Override PartName="/ppt/slideMasters/_rels/slideMaster78.xml.rels" ContentType="application/vnd.openxmlformats-package.relationships+xml"/>
  <Override PartName="/ppt/slideMasters/_rels/slideMaster246.xml.rels" ContentType="application/vnd.openxmlformats-package.relationships+xml"/>
  <Override PartName="/ppt/slideMasters/_rels/slideMaster33.xml.rels" ContentType="application/vnd.openxmlformats-package.relationships+xml"/>
  <Override PartName="/ppt/slideMasters/_rels/slideMaster77.xml.rels" ContentType="application/vnd.openxmlformats-package.relationships+xml"/>
  <Override PartName="/ppt/slideMasters/_rels/slideMaster161.xml.rels" ContentType="application/vnd.openxmlformats-package.relationships+xml"/>
  <Override PartName="/ppt/slideMasters/_rels/slideMaster101.xml.rels" ContentType="application/vnd.openxmlformats-package.relationships+xml"/>
  <Override PartName="/ppt/slideMasters/_rels/slideMaster248.xml.rels" ContentType="application/vnd.openxmlformats-package.relationships+xml"/>
  <Override PartName="/ppt/slideMasters/_rels/slideMaster35.xml.rels" ContentType="application/vnd.openxmlformats-package.relationships+xml"/>
  <Override PartName="/ppt/slideMasters/_rels/slideMaster203.xml.rels" ContentType="application/vnd.openxmlformats-package.relationships+xml"/>
  <Override PartName="/ppt/slideMasters/_rels/slideMaster167.xml.rels" ContentType="application/vnd.openxmlformats-package.relationships+xml"/>
  <Override PartName="/ppt/slideMasters/_rels/slideMaster30.xml.rels" ContentType="application/vnd.openxmlformats-package.relationships+xml"/>
  <Override PartName="/ppt/slideMasters/_rels/slideMaster162.xml.rels" ContentType="application/vnd.openxmlformats-package.relationships+xml"/>
  <Override PartName="/ppt/slideMasters/_rels/slideMaster204.xml.rels" ContentType="application/vnd.openxmlformats-package.relationships+xml"/>
  <Override PartName="/ppt/slideMasters/_rels/slideMaster168.xml.rels" ContentType="application/vnd.openxmlformats-package.relationships+xml"/>
  <Override PartName="/ppt/slideMasters/_rels/slideMaster36.xml.rels" ContentType="application/vnd.openxmlformats-package.relationships+xml"/>
  <Override PartName="/ppt/slideMasters/_rels/slideMaster249.xml.rels" ContentType="application/vnd.openxmlformats-package.relationships+xml"/>
  <Override PartName="/ppt/slideMasters/_rels/slideMaster69.xml.rels" ContentType="application/vnd.openxmlformats-package.relationships+xml"/>
  <Override PartName="/ppt/slideMasters/_rels/slideMaster102.xml.rels" ContentType="application/vnd.openxmlformats-package.relationships+xml"/>
  <Override PartName="/ppt/slideMasters/_rels/slideMaster170.xml.rels" ContentType="application/vnd.openxmlformats-package.relationships+xml"/>
  <Override PartName="/ppt/slideMasters/_rels/slideMaster85.xml.rels" ContentType="application/vnd.openxmlformats-package.relationships+xml"/>
  <Override PartName="/ppt/slideMasters/_rels/slideMaster59.xml.rels" ContentType="application/vnd.openxmlformats-package.relationships+xml"/>
  <Override PartName="/ppt/slideMasters/_rels/slideMaster100.xml.rels" ContentType="application/vnd.openxmlformats-package.relationships+xml"/>
  <Override PartName="/ppt/slideMasters/_rels/slideMaster79.xml.rels" ContentType="application/vnd.openxmlformats-package.relationships+xml"/>
  <Override PartName="/ppt/slideMasters/_rels/slideMaster247.xml.rels" ContentType="application/vnd.openxmlformats-package.relationships+xml"/>
  <Override PartName="/ppt/slideMasters/_rels/slideMaster34.xml.rels" ContentType="application/vnd.openxmlformats-package.relationships+xml"/>
  <Override PartName="/ppt/slideMasters/_rels/slideMaster39.xml.rels" ContentType="application/vnd.openxmlformats-package.relationships+xml"/>
  <Override PartName="/ppt/slideMasters/_rels/slideMaster62.xml.rels" ContentType="application/vnd.openxmlformats-package.relationships+xml"/>
  <Override PartName="/ppt/slideMasters/_rels/slideMaster207.xml.rels" ContentType="application/vnd.openxmlformats-package.relationships+xml"/>
  <Override PartName="/ppt/slideMasters/_rels/slideMaster153.xml.rels" ContentType="application/vnd.openxmlformats-package.relationships+xml"/>
  <Override PartName="/ppt/slideMasters/_rels/slideMaster1.xml.rels" ContentType="application/vnd.openxmlformats-package.relationships+xml"/>
  <Override PartName="/ppt/slideMasters/_rels/slideMaster160.xml.rels" ContentType="application/vnd.openxmlformats-package.relationships+xml"/>
  <Override PartName="/ppt/slideMasters/_rels/slideMaster73.xml.rels" ContentType="application/vnd.openxmlformats-package.relationships+xml"/>
  <Override PartName="/ppt/slideMasters/_rels/slideMaster74.xml.rels" ContentType="application/vnd.openxmlformats-package.relationships+xml"/>
  <Override PartName="/ppt/slideMasters/_rels/slideMaster154.xml.rels" ContentType="application/vnd.openxmlformats-package.relationships+xml"/>
  <Override PartName="/ppt/slideMasters/_rels/slideMaster63.xml.rels" ContentType="application/vnd.openxmlformats-package.relationships+xml"/>
  <Override PartName="/ppt/slideMasters/_rels/slideMaster208.xml.rels" ContentType="application/vnd.openxmlformats-package.relationships+xml"/>
  <Override PartName="/ppt/slideMasters/_rels/slideMaster152.xml.rels" ContentType="application/vnd.openxmlformats-package.relationships+xml"/>
  <Override PartName="/ppt/slideMasters/_rels/slideMaster64.xml.rels" ContentType="application/vnd.openxmlformats-package.relationships+xml"/>
  <Override PartName="/ppt/slideMasters/_rels/slideMaster209.xml.rels" ContentType="application/vnd.openxmlformats-package.relationships+xml"/>
  <Override PartName="/ppt/slideMasters/_rels/slideMaster251.xml.rels" ContentType="application/vnd.openxmlformats-package.relationships+xml"/>
  <Override PartName="/ppt/slideMasters/_rels/slideMaster83.xml.rels" ContentType="application/vnd.openxmlformats-package.relationships+xml"/>
  <Override PartName="/ppt/slideMasters/_rels/slideMaster252.xml.rels" ContentType="application/vnd.openxmlformats-package.relationships+xml"/>
  <Override PartName="/ppt/slideMasters/_rels/slideMaster84.xml.rels" ContentType="application/vnd.openxmlformats-package.relationships+xml"/>
  <Override PartName="/ppt/slideMasters/_rels/slideMaster159.xml.rels" ContentType="application/vnd.openxmlformats-package.relationships+xml"/>
  <Override PartName="/ppt/slideMasters/_rels/slideMaster92.xml.rels" ContentType="application/vnd.openxmlformats-package.relationships+xml"/>
  <Override PartName="/ppt/slideMasters/_rels/slideMaster158.xml.rels" ContentType="application/vnd.openxmlformats-package.relationships+xml"/>
  <Override PartName="/ppt/slideMasters/_rels/slideMaster91.xml.rels" ContentType="application/vnd.openxmlformats-package.relationships+xml"/>
  <Override PartName="/ppt/slideMasters/_rels/slideMaster157.xml.rels" ContentType="application/vnd.openxmlformats-package.relationships+xml"/>
  <Override PartName="/ppt/slideMasters/_rels/slideMaster90.xml.rels" ContentType="application/vnd.openxmlformats-package.relationships+xml"/>
  <Override PartName="/ppt/slideMasters/_rels/slideMaster111.xml.rels" ContentType="application/vnd.openxmlformats-package.relationships+xml"/>
  <Override PartName="/ppt/slideMasters/slideMaster151.xml" ContentType="application/vnd.openxmlformats-officedocument.presentationml.slideMaster+xml"/>
  <Override PartName="/ppt/slideMasters/slideMaster70.xml" ContentType="application/vnd.openxmlformats-officedocument.presentationml.slideMaster+xml"/>
  <Override PartName="/ppt/slideMasters/slideMaster150.xml" ContentType="application/vnd.openxmlformats-officedocument.presentationml.slideMaster+xml"/>
  <Override PartName="/ppt/slideMasters/slideMaster149.xml" ContentType="application/vnd.openxmlformats-officedocument.presentationml.slideMaster+xml"/>
  <Override PartName="/ppt/slideMasters/slideMaster68.xml" ContentType="application/vnd.openxmlformats-officedocument.presentationml.slideMaster+xml"/>
  <Override PartName="/ppt/slideMasters/slideMaster148.xml" ContentType="application/vnd.openxmlformats-officedocument.presentationml.slideMaster+xml"/>
  <Override PartName="/ppt/slideMasters/slideMaster67.xml" ContentType="application/vnd.openxmlformats-officedocument.presentationml.slideMaster+xml"/>
  <Override PartName="/ppt/slideMasters/slideMaster147.xml" ContentType="application/vnd.openxmlformats-officedocument.presentationml.slideMaster+xml"/>
  <Override PartName="/ppt/slideMasters/slideMaster66.xml" ContentType="application/vnd.openxmlformats-officedocument.presentationml.slideMaster+xml"/>
  <Override PartName="/ppt/slideMasters/slideMaster146.xml" ContentType="application/vnd.openxmlformats-officedocument.presentationml.slideMaster+xml"/>
  <Override PartName="/ppt/slideMasters/slideMaster65.xml" ContentType="application/vnd.openxmlformats-officedocument.presentationml.slideMaster+xml"/>
  <Override PartName="/ppt/slideMasters/slideMaster145.xml" ContentType="application/vnd.openxmlformats-officedocument.presentationml.slideMaster+xml"/>
  <Override PartName="/ppt/slideMasters/slideMaster64.xml" ContentType="application/vnd.openxmlformats-officedocument.presentationml.slideMaster+xml"/>
  <Override PartName="/ppt/slideMasters/slideMaster144.xml" ContentType="application/vnd.openxmlformats-officedocument.presentationml.slideMaster+xml"/>
  <Override PartName="/ppt/slideMasters/slideMaster63.xml" ContentType="application/vnd.openxmlformats-officedocument.presentationml.slideMaster+xml"/>
  <Override PartName="/ppt/slideMasters/slideMaster143.xml" ContentType="application/vnd.openxmlformats-officedocument.presentationml.slideMaster+xml"/>
  <Override PartName="/ppt/slideMasters/slideMaster62.xml" ContentType="application/vnd.openxmlformats-officedocument.presentationml.slideMaster+xml"/>
  <Override PartName="/ppt/slideMasters/slideMaster142.xml" ContentType="application/vnd.openxmlformats-officedocument.presentationml.slideMaster+xml"/>
  <Override PartName="/ppt/slideMasters/slideMaster61.xml" ContentType="application/vnd.openxmlformats-officedocument.presentationml.slideMaster+xml"/>
  <Override PartName="/ppt/slideMasters/slideMaster141.xml" ContentType="application/vnd.openxmlformats-officedocument.presentationml.slideMaster+xml"/>
  <Override PartName="/ppt/slideMasters/slideMaster60.xml" ContentType="application/vnd.openxmlformats-officedocument.presentationml.slideMaster+xml"/>
  <Override PartName="/ppt/slideMasters/slideMaster140.xml" ContentType="application/vnd.openxmlformats-officedocument.presentationml.slideMaster+xml"/>
  <Override PartName="/ppt/slideMasters/slideMaster139.xml" ContentType="application/vnd.openxmlformats-officedocument.presentationml.slideMaster+xml"/>
  <Override PartName="/ppt/slideMasters/slideMaster58.xml" ContentType="application/vnd.openxmlformats-officedocument.presentationml.slideMaster+xml"/>
  <Override PartName="/ppt/slideMasters/slideMaster138.xml" ContentType="application/vnd.openxmlformats-officedocument.presentationml.slideMaster+xml"/>
  <Override PartName="/ppt/slideMasters/slideMaster57.xml" ContentType="application/vnd.openxmlformats-officedocument.presentationml.slideMaster+xml"/>
  <Override PartName="/ppt/slideMasters/slideMaster137.xml" ContentType="application/vnd.openxmlformats-officedocument.presentationml.slideMaster+xml"/>
  <Override PartName="/ppt/slideMasters/slideMaster56.xml" ContentType="application/vnd.openxmlformats-officedocument.presentationml.slideMaster+xml"/>
  <Override PartName="/ppt/slideMasters/slideMaster136.xml" ContentType="application/vnd.openxmlformats-officedocument.presentationml.slideMaster+xml"/>
  <Override PartName="/ppt/slideMasters/slideMaster55.xml" ContentType="application/vnd.openxmlformats-officedocument.presentationml.slideMaster+xml"/>
  <Override PartName="/ppt/slideMasters/slideMaster135.xml" ContentType="application/vnd.openxmlformats-officedocument.presentationml.slideMaster+xml"/>
  <Override PartName="/ppt/slideMasters/slideMaster54.xml" ContentType="application/vnd.openxmlformats-officedocument.presentationml.slideMaster+xml"/>
  <Override PartName="/ppt/slideMasters/slideMaster134.xml" ContentType="application/vnd.openxmlformats-officedocument.presentationml.slideMaster+xml"/>
  <Override PartName="/ppt/slideMasters/slideMaster53.xml" ContentType="application/vnd.openxmlformats-officedocument.presentationml.slideMaster+xml"/>
  <Override PartName="/ppt/slideMasters/slideMaster129.xml" ContentType="application/vnd.openxmlformats-officedocument.presentationml.slideMaster+xml"/>
  <Override PartName="/ppt/slideMasters/slideMaster48.xml" ContentType="application/vnd.openxmlformats-officedocument.presentationml.slideMaster+xml"/>
  <Override PartName="/ppt/slideMasters/slideMaster197.xml" ContentType="application/vnd.openxmlformats-officedocument.presentationml.slideMaster+xml"/>
  <Override PartName="/ppt/slideMasters/slideMaster128.xml" ContentType="application/vnd.openxmlformats-officedocument.presentationml.slideMaster+xml"/>
  <Override PartName="/ppt/slideMasters/slideMaster47.xml" ContentType="application/vnd.openxmlformats-officedocument.presentationml.slideMaster+xml"/>
  <Override PartName="/ppt/slideMasters/slideMaster196.xml" ContentType="application/vnd.openxmlformats-officedocument.presentationml.slideMaster+xml"/>
  <Override PartName="/ppt/slideMasters/slideMaster127.xml" ContentType="application/vnd.openxmlformats-officedocument.presentationml.slideMaster+xml"/>
  <Override PartName="/ppt/slideMasters/slideMaster46.xml" ContentType="application/vnd.openxmlformats-officedocument.presentationml.slideMaster+xml"/>
  <Override PartName="/ppt/slideMasters/slideMaster195.xml" ContentType="application/vnd.openxmlformats-officedocument.presentationml.slideMaster+xml"/>
  <Override PartName="/ppt/slideMasters/slideMaster126.xml" ContentType="application/vnd.openxmlformats-officedocument.presentationml.slideMaster+xml"/>
  <Override PartName="/ppt/slideMasters/slideMaster45.xml" ContentType="application/vnd.openxmlformats-officedocument.presentationml.slideMaster+xml"/>
  <Override PartName="/ppt/slideMasters/slideMaster194.xml" ContentType="application/vnd.openxmlformats-officedocument.presentationml.slideMaster+xml"/>
  <Override PartName="/ppt/slideMasters/slideMaster125.xml" ContentType="application/vnd.openxmlformats-officedocument.presentationml.slideMaster+xml"/>
  <Override PartName="/ppt/slideMasters/slideMaster44.xml" ContentType="application/vnd.openxmlformats-officedocument.presentationml.slideMaster+xml"/>
  <Override PartName="/ppt/slideMasters/slideMaster193.xml" ContentType="application/vnd.openxmlformats-officedocument.presentationml.slideMaster+xml"/>
  <Override PartName="/ppt/slideMasters/slideMaster124.xml" ContentType="application/vnd.openxmlformats-officedocument.presentationml.slideMaster+xml"/>
  <Override PartName="/ppt/slideMasters/slideMaster43.xml" ContentType="application/vnd.openxmlformats-officedocument.presentationml.slideMaster+xml"/>
  <Override PartName="/ppt/slideMasters/slideMaster192.xml" ContentType="application/vnd.openxmlformats-officedocument.presentationml.slideMaster+xml"/>
  <Override PartName="/ppt/slideMasters/slideMaster119.xml" ContentType="application/vnd.openxmlformats-officedocument.presentationml.slideMaster+xml"/>
  <Override PartName="/ppt/slideMasters/slideMaster38.xml" ContentType="application/vnd.openxmlformats-officedocument.presentationml.slideMaster+xml"/>
  <Override PartName="/ppt/slideMasters/slideMaster187.xml" ContentType="application/vnd.openxmlformats-officedocument.presentationml.slideMaster+xml"/>
  <Override PartName="/ppt/slideMasters/slideMaster118.xml" ContentType="application/vnd.openxmlformats-officedocument.presentationml.slideMaster+xml"/>
  <Override PartName="/ppt/slideMasters/slideMaster37.xml" ContentType="application/vnd.openxmlformats-officedocument.presentationml.slideMaster+xml"/>
  <Override PartName="/ppt/slideMasters/slideMaster186.xml" ContentType="application/vnd.openxmlformats-officedocument.presentationml.slideMaster+xml"/>
  <Override PartName="/ppt/slideMasters/slideMaster117.xml" ContentType="application/vnd.openxmlformats-officedocument.presentationml.slideMaster+xml"/>
  <Override PartName="/ppt/slideMasters/slideMaster36.xml" ContentType="application/vnd.openxmlformats-officedocument.presentationml.slideMaster+xml"/>
  <Override PartName="/ppt/slideMasters/slideMaster185.xml" ContentType="application/vnd.openxmlformats-officedocument.presentationml.slideMaster+xml"/>
  <Override PartName="/ppt/slideMasters/slideMaster116.xml" ContentType="application/vnd.openxmlformats-officedocument.presentationml.slideMaster+xml"/>
  <Override PartName="/ppt/slideMasters/slideMaster35.xml" ContentType="application/vnd.openxmlformats-officedocument.presentationml.slideMaster+xml"/>
  <Override PartName="/ppt/slideMasters/slideMaster184.xml" ContentType="application/vnd.openxmlformats-officedocument.presentationml.slideMaster+xml"/>
  <Override PartName="/ppt/slideMasters/slideMaster115.xml" ContentType="application/vnd.openxmlformats-officedocument.presentationml.slideMaster+xml"/>
  <Override PartName="/ppt/slideMasters/slideMaster34.xml" ContentType="application/vnd.openxmlformats-officedocument.presentationml.slideMaster+xml"/>
  <Override PartName="/ppt/slideMasters/slideMaster183.xml" ContentType="application/vnd.openxmlformats-officedocument.presentationml.slideMaster+xml"/>
  <Override PartName="/ppt/slideMasters/slideMaster114.xml" ContentType="application/vnd.openxmlformats-officedocument.presentationml.slideMaster+xml"/>
  <Override PartName="/ppt/slideMasters/slideMaster33.xml" ContentType="application/vnd.openxmlformats-officedocument.presentationml.slideMaster+xml"/>
  <Override PartName="/ppt/slideMasters/slideMaster182.xml" ContentType="application/vnd.openxmlformats-officedocument.presentationml.slideMaster+xml"/>
  <Override PartName="/ppt/slideMasters/slideMaster211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111.xml" ContentType="application/vnd.openxmlformats-officedocument.presentationml.slideMaster+xml"/>
  <Override PartName="/ppt/slideMasters/slideMaster101.xml" ContentType="application/vnd.openxmlformats-officedocument.presentationml.slideMaster+xml"/>
  <Override PartName="/ppt/slideMasters/slideMaster248.xml" ContentType="application/vnd.openxmlformats-officedocument.presentationml.slideMaster+xml"/>
  <Override PartName="/ppt/slideMasters/slideMaster252.xml" ContentType="application/vnd.openxmlformats-officedocument.presentationml.slideMaster+xml"/>
  <Override PartName="/ppt/slideMasters/slideMaster249.xml" ContentType="application/vnd.openxmlformats-officedocument.presentationml.slideMaster+xml"/>
  <Override PartName="/ppt/slideMasters/slideMaster69.xml" ContentType="application/vnd.openxmlformats-officedocument.presentationml.slideMaster+xml"/>
  <Override PartName="/ppt/slideMasters/slideMaster102.xml" ContentType="application/vnd.openxmlformats-officedocument.presentationml.slideMaster+xml"/>
  <Override PartName="/ppt/slideMasters/slideMaster170.xml" ContentType="application/vnd.openxmlformats-officedocument.presentationml.slideMaster+xml"/>
  <Override PartName="/ppt/slideMasters/slideMaster100.xml" ContentType="application/vnd.openxmlformats-officedocument.presentationml.slideMaster+xml"/>
  <Override PartName="/ppt/slideMasters/slideMaster247.xml" ContentType="application/vnd.openxmlformats-officedocument.presentationml.slideMaster+xml"/>
  <Override PartName="/ppt/slideMasters/slideMaster72.xml" ContentType="application/vnd.openxmlformats-officedocument.presentationml.slideMaster+xml"/>
  <Override PartName="/ppt/slideMasters/slideMaster153.xml" ContentType="application/vnd.openxmlformats-officedocument.presentationml.slideMaster+xml"/>
  <Override PartName="/ppt/slideMasters/slideMaster73.xml" ContentType="application/vnd.openxmlformats-officedocument.presentationml.slideMaster+xml"/>
  <Override PartName="/ppt/slideMasters/slideMaster154.xml" ContentType="application/vnd.openxmlformats-officedocument.presentationml.slideMaster+xml"/>
  <Override PartName="/ppt/slideMasters/slideMaster207.xml" ContentType="application/vnd.openxmlformats-officedocument.presentationml.slideMaster+xml"/>
  <Override PartName="/ppt/slideMasters/slideMaster208.xml" ContentType="application/vnd.openxmlformats-officedocument.presentationml.slideMaster+xml"/>
  <Override PartName="/ppt/slideMasters/slideMaster71.xml" ContentType="application/vnd.openxmlformats-officedocument.presentationml.slideMaster+xml"/>
  <Override PartName="/ppt/slideMasters/slideMaster152.xml" ContentType="application/vnd.openxmlformats-officedocument.presentationml.slideMaster+xml"/>
  <Override PartName="/ppt/slideMasters/slideMaster189.xml" ContentType="application/vnd.openxmlformats-officedocument.presentationml.slideMaster+xml"/>
  <Override PartName="/ppt/slideMasters/slideMaster110.xml" ContentType="application/vnd.openxmlformats-officedocument.presentationml.slideMaster+xml"/>
  <Override PartName="/ppt/slideMasters/slideMaster213.xml" ContentType="application/vnd.openxmlformats-officedocument.presentationml.slideMaster+xml"/>
  <Override PartName="/ppt/slideMasters/slideMaster212.xml" ContentType="application/vnd.openxmlformats-officedocument.presentationml.slideMaster+xml"/>
  <Override PartName="/ppt/slideMasters/slideMaster209.xml" ContentType="application/vnd.openxmlformats-officedocument.presentationml.slideMaster+xml"/>
  <Override PartName="/ppt/slideMasters/slideMaster251.xml" ContentType="application/vnd.openxmlformats-officedocument.presentationml.slideMaster+xml"/>
  <Override PartName="/ppt/slideMasters/slideMaster160.xml" ContentType="application/vnd.openxmlformats-officedocument.presentationml.slideMaster+xml"/>
  <Override PartName="/ppt/slideMasters/slideMaster78.xml" ContentType="application/vnd.openxmlformats-officedocument.presentationml.slideMaster+xml"/>
  <Override PartName="/ppt/slideMasters/slideMaster159.xml" ContentType="application/vnd.openxmlformats-officedocument.presentationml.slideMaster+xml"/>
  <Override PartName="/ppt/slideMasters/slideMaster205.xml" ContentType="application/vnd.openxmlformats-officedocument.presentationml.slideMaster+xml"/>
  <Override PartName="/ppt/slideMasters/slideMaster188.xml" ContentType="application/vnd.openxmlformats-officedocument.presentationml.slideMaster+xml"/>
  <Override PartName="/ppt/slideMasters/slideMaster39.xml" ContentType="application/vnd.openxmlformats-officedocument.presentationml.slideMaster+xml"/>
  <Override PartName="/ppt/slideMasters/slideMaster77.xml" ContentType="application/vnd.openxmlformats-officedocument.presentationml.slideMaster+xml"/>
  <Override PartName="/ppt/slideMasters/slideMaster158.xml" ContentType="application/vnd.openxmlformats-officedocument.presentationml.slideMaster+xml"/>
  <Override PartName="/ppt/slideMasters/slideMaster204.xml" ContentType="application/vnd.openxmlformats-officedocument.presentationml.slideMaster+xml"/>
  <Override PartName="/ppt/slideMasters/slideMaster161.xml" ContentType="application/vnd.openxmlformats-officedocument.presentationml.slideMaster+xml"/>
  <Override PartName="/ppt/slideMasters/slideMaster80.xml" ContentType="application/vnd.openxmlformats-officedocument.presentationml.slideMaster+xml"/>
  <Override PartName="/ppt/slideMasters/slideMaster76.xml" ContentType="application/vnd.openxmlformats-officedocument.presentationml.slideMaster+xml"/>
  <Override PartName="/ppt/slideMasters/slideMaster157.xml" ContentType="application/vnd.openxmlformats-officedocument.presentationml.slideMaster+xml"/>
  <Override PartName="/ppt/slideMasters/slideMaster203.xml" ContentType="application/vnd.openxmlformats-officedocument.presentationml.slideMaster+xml"/>
  <Override PartName="/ppt/slideMasters/slideMaster75.xml" ContentType="application/vnd.openxmlformats-officedocument.presentationml.slideMaster+xml"/>
  <Override PartName="/ppt/slideMasters/slideMaster156.xml" ContentType="application/vnd.openxmlformats-officedocument.presentationml.slideMaster+xml"/>
  <Override PartName="/ppt/slideMasters/slideMaster202.xml" ContentType="application/vnd.openxmlformats-officedocument.presentationml.slideMaster+xml"/>
  <Override PartName="/ppt/slideMasters/slideMaster74.xml" ContentType="application/vnd.openxmlformats-officedocument.presentationml.slideMaster+xml"/>
  <Override PartName="/ppt/slideMasters/slideMaster155.xml" ContentType="application/vnd.openxmlformats-officedocument.presentationml.slideMaster+xml"/>
  <Override PartName="/ppt/slideMasters/slideMaster81.xml" ContentType="application/vnd.openxmlformats-officedocument.presentationml.slideMaster+xml"/>
  <Override PartName="/ppt/slideMasters/slideMaster162.xml" ContentType="application/vnd.openxmlformats-officedocument.presentationml.slideMaster+xml"/>
  <Override PartName="/ppt/slideMasters/slideMaster201.xml" ContentType="application/vnd.openxmlformats-officedocument.presentationml.slideMaster+xml"/>
  <Override PartName="/ppt/slideMasters/slideMaster199.xml" ContentType="application/vnd.openxmlformats-officedocument.presentationml.slideMaster+xml"/>
  <Override PartName="/ppt/slideMasters/slideMaster59.xml" ContentType="application/vnd.openxmlformats-officedocument.presentationml.slideMaster+xml"/>
  <Override PartName="/ppt/slideMasters/slideMaster210.xml" ContentType="application/vnd.openxmlformats-officedocument.presentationml.slideMaster+xml"/>
  <Override PartName="/ppt/slideMasters/slideMaster206.xml" ContentType="application/vnd.openxmlformats-officedocument.presentationml.slideMaster+xml"/>
  <Override PartName="/ppt/slideMasters/slideMaster164.xml" ContentType="application/vnd.openxmlformats-officedocument.presentationml.slideMaster+xml"/>
  <Override PartName="/ppt/slideMasters/slideMaster83.xml" ContentType="application/vnd.openxmlformats-officedocument.presentationml.slideMaster+xml"/>
  <Override PartName="/ppt/slideMasters/slideMaster253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Masters/slideMaster246.xml" ContentType="application/vnd.openxmlformats-officedocument.presentationml.slideMaster+xml"/>
  <Override PartName="/ppt/slideMasters/slideMaster82.xml" ContentType="application/vnd.openxmlformats-officedocument.presentationml.slideMaster+xml"/>
  <Override PartName="/ppt/slideMasters/slideMaster163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Masters/slideMaster112.xml" ContentType="application/vnd.openxmlformats-officedocument.presentationml.slideMaster+xml"/>
  <Override PartName="/ppt/slideMasters/slideMaster180.xml" ContentType="application/vnd.openxmlformats-officedocument.presentationml.slideMaster+xml"/>
  <Override PartName="/ppt/slideMasters/slideMaster79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Masters/slideMaster113.xml" ContentType="application/vnd.openxmlformats-officedocument.presentationml.slideMaster+xml"/>
  <Override PartName="/ppt/slideMasters/slideMaster181.xml" ContentType="application/vnd.openxmlformats-officedocument.presentationml.slideMaster+xml"/>
  <Override PartName="/ppt/slideMasters/slideMaster200.xml" ContentType="application/vnd.openxmlformats-officedocument.presentationml.slideMaster+xml"/>
  <Override PartName="/ppt/slideMasters/slideMaster198.xml" ContentType="application/vnd.openxmlformats-officedocument.presentationml.slideMaster+xml"/>
  <Override PartName="/ppt/slideMasters/slideMaster49.xml" ContentType="application/vnd.openxmlformats-officedocument.presentationml.slideMaster+xml"/>
  <Override PartName="/ppt/slideMasters/slideMaster165.xml" ContentType="application/vnd.openxmlformats-officedocument.presentationml.slideMaster+xml"/>
  <Override PartName="/ppt/slideMasters/slideMaster84.xml" ContentType="application/vnd.openxmlformats-officedocument.presentationml.slideMaster+xml"/>
  <Override PartName="/ppt/slideMasters/slideMaster166.xml" ContentType="application/vnd.openxmlformats-officedocument.presentationml.slideMaster+xml"/>
  <Override PartName="/ppt/slideMasters/slideMaster85.xml" ContentType="application/vnd.openxmlformats-officedocument.presentationml.slideMaster+xml"/>
  <Override PartName="/ppt/slideMasters/slideMaster167.xml" ContentType="application/vnd.openxmlformats-officedocument.presentationml.slideMaster+xml"/>
  <Override PartName="/ppt/slideMasters/slideMaster86.xml" ContentType="application/vnd.openxmlformats-officedocument.presentationml.slideMaster+xml"/>
  <Override PartName="/ppt/slideMasters/slideMaster120.xml" ContentType="application/vnd.openxmlformats-officedocument.presentationml.slideMaster+xml"/>
  <Override PartName="/ppt/slideMasters/slideMaster168.xml" ContentType="application/vnd.openxmlformats-officedocument.presentationml.slideMaster+xml"/>
  <Override PartName="/ppt/slideMasters/slideMaster87.xml" ContentType="application/vnd.openxmlformats-officedocument.presentationml.slideMaster+xml"/>
  <Override PartName="/ppt/slideMasters/slideMaster121.xml" ContentType="application/vnd.openxmlformats-officedocument.presentationml.slideMaster+xml"/>
  <Override PartName="/ppt/slideMasters/slideMaster40.xml" ContentType="application/vnd.openxmlformats-officedocument.presentationml.slideMaster+xml"/>
  <Override PartName="/ppt/slideMasters/slideMaster169.xml" ContentType="application/vnd.openxmlformats-officedocument.presentationml.slideMaster+xml"/>
  <Override PartName="/ppt/slideMasters/slideMaster88.xml" ContentType="application/vnd.openxmlformats-officedocument.presentationml.slideMaster+xml"/>
  <Override PartName="/ppt/slideMasters/slideMaster122.xml" ContentType="application/vnd.openxmlformats-officedocument.presentationml.slideMaster+xml"/>
  <Override PartName="/ppt/slideMasters/slideMaster190.xml" ContentType="application/vnd.openxmlformats-officedocument.presentationml.slideMaster+xml"/>
  <Override PartName="/ppt/slideMasters/slideMaster41.xml" ContentType="application/vnd.openxmlformats-officedocument.presentationml.slideMaster+xml"/>
  <Override PartName="/ppt/slideMasters/slideMaster89.xml" ContentType="application/vnd.openxmlformats-officedocument.presentationml.slideMaster+xml"/>
  <Override PartName="/ppt/slideMasters/slideMaster123.xml" ContentType="application/vnd.openxmlformats-officedocument.presentationml.slideMaster+xml"/>
  <Override PartName="/ppt/slideMasters/slideMaster191.xml" ContentType="application/vnd.openxmlformats-officedocument.presentationml.slideMaster+xml"/>
  <Override PartName="/ppt/slideMasters/slideMaster42.xml" ContentType="application/vnd.openxmlformats-officedocument.presentationml.slideMaster+xml"/>
  <Override PartName="/ppt/slideMasters/slideMaster103.xml" ContentType="application/vnd.openxmlformats-officedocument.presentationml.slideMaster+xml"/>
  <Override PartName="/ppt/slideMasters/slideMaster90.xml" ContentType="application/vnd.openxmlformats-officedocument.presentationml.slideMaster+xml"/>
  <Override PartName="/ppt/slideMasters/slideMaster171.xml" ContentType="application/vnd.openxmlformats-officedocument.presentationml.slideMaster+xml"/>
  <Override PartName="/ppt/slideMasters/slideMaster93.xml" ContentType="application/vnd.openxmlformats-officedocument.presentationml.slideMaster+xml"/>
  <Override PartName="/ppt/slideMasters/slideMaster174.xml" ContentType="application/vnd.openxmlformats-officedocument.presentationml.slideMaster+xml"/>
  <Override PartName="/ppt/slideMasters/slideMaster106.xml" ContentType="application/vnd.openxmlformats-officedocument.presentationml.slideMaster+xml"/>
  <Override PartName="/ppt/slideMasters/slideMaster130.xml" ContentType="application/vnd.openxmlformats-officedocument.presentationml.slideMaster+xml"/>
  <Override PartName="/ppt/slideMasters/slideMaster17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109.xml" ContentType="application/vnd.openxmlformats-officedocument.presentationml.slideMaster+xml"/>
  <Override PartName="/ppt/slideMasters/slideMaster96.xml" ContentType="application/vnd.openxmlformats-officedocument.presentationml.slideMaster+xml"/>
  <Override PartName="/ppt/slideMasters/slideMaster17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97.xml" ContentType="application/vnd.openxmlformats-officedocument.presentationml.slideMaster+xml"/>
  <Override PartName="/ppt/slideMasters/slideMaster131.xml" ContentType="application/vnd.openxmlformats-officedocument.presentationml.slideMaster+xml"/>
  <Override PartName="/ppt/slideMasters/slideMaster50.xml" ContentType="application/vnd.openxmlformats-officedocument.presentationml.slideMaster+xml"/>
  <Override PartName="/ppt/slideMasters/slideMaster179.xml" ContentType="application/vnd.openxmlformats-officedocument.presentationml.slideMaster+xml"/>
  <Override PartName="/ppt/slideMasters/slideMaster98.xml" ContentType="application/vnd.openxmlformats-officedocument.presentationml.slideMaster+xml"/>
  <Override PartName="/ppt/slideMasters/slideMaster132.xml" ContentType="application/vnd.openxmlformats-officedocument.presentationml.slideMaster+xml"/>
  <Override PartName="/ppt/slideMasters/slideMaster51.xml" ContentType="application/vnd.openxmlformats-officedocument.presentationml.slideMaster+xml"/>
  <Override PartName="/ppt/slideMasters/slideMaster250.xml" ContentType="application/vnd.openxmlformats-officedocument.presentationml.slideMaster+xml"/>
  <Override PartName="/ppt/slideMasters/slideMaster99.xml" ContentType="application/vnd.openxmlformats-officedocument.presentationml.slideMaster+xml"/>
  <Override PartName="/ppt/slideMasters/slideMaster133.xml" ContentType="application/vnd.openxmlformats-officedocument.presentationml.slideMaster+xml"/>
  <Override PartName="/ppt/slideMasters/slideMaster52.xml" ContentType="application/vnd.openxmlformats-officedocument.presentationml.slideMaster+xml"/>
  <Override PartName="/ppt/slideMasters/slideMaster17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94.xml" ContentType="application/vnd.openxmlformats-officedocument.presentationml.slideMaster+xml"/>
  <Override PartName="/ppt/slideMasters/slideMaster107.xml" ContentType="application/vnd.openxmlformats-officedocument.presentationml.slideMaster+xml"/>
  <Override PartName="/ppt/slideMasters/slideMaster91.xml" ContentType="application/vnd.openxmlformats-officedocument.presentationml.slideMaster+xml"/>
  <Override PartName="/ppt/slideMasters/slideMaster172.xml" ContentType="application/vnd.openxmlformats-officedocument.presentationml.slideMaster+xml"/>
  <Override PartName="/ppt/slideMasters/slideMaster104.xml" ContentType="application/vnd.openxmlformats-officedocument.presentationml.slideMaster+xml"/>
  <Override PartName="/ppt/slideMasters/slideMaster105.xml" ContentType="application/vnd.openxmlformats-officedocument.presentationml.slideMaster+xml"/>
  <Override PartName="/ppt/slideMasters/slideMaster92.xml" ContentType="application/vnd.openxmlformats-officedocument.presentationml.slideMaster+xml"/>
  <Override PartName="/ppt/slideMasters/slideMaster173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176.xml" ContentType="application/vnd.openxmlformats-officedocument.presentationml.slideMaster+xml"/>
  <Override PartName="/ppt/slideMasters/slideMaster108.xml" ContentType="application/vnd.openxmlformats-officedocument.presentationml.slideMaster+xml"/>
  <Override PartName="/ppt/slideMasters/slideMaster95.xml" ContentType="application/vnd.openxmlformats-officedocument.presentationml.slideMaster+xml"/>
  <Override PartName="/ppt/presProps.xml" ContentType="application/vnd.openxmlformats-officedocument.presentationml.presProps+xml"/>
  <Override PartName="/ppt/theme/theme126.xml" ContentType="application/vnd.openxmlformats-officedocument.theme+xml"/>
  <Override PartName="/ppt/theme/theme43.xml" ContentType="application/vnd.openxmlformats-officedocument.theme+xml"/>
  <Override PartName="/ppt/theme/theme194.xml" ContentType="application/vnd.openxmlformats-officedocument.theme+xml"/>
  <Override PartName="/ppt/theme/theme125.xml" ContentType="application/vnd.openxmlformats-officedocument.theme+xml"/>
  <Override PartName="/ppt/theme/theme42.xml" ContentType="application/vnd.openxmlformats-officedocument.theme+xml"/>
  <Override PartName="/ppt/theme/theme193.xml" ContentType="application/vnd.openxmlformats-officedocument.theme+xml"/>
  <Override PartName="/ppt/theme/theme124.xml" ContentType="application/vnd.openxmlformats-officedocument.theme+xml"/>
  <Override PartName="/ppt/theme/theme41.xml" ContentType="application/vnd.openxmlformats-officedocument.theme+xml"/>
  <Override PartName="/ppt/theme/theme192.xml" ContentType="application/vnd.openxmlformats-officedocument.theme+xml"/>
  <Override PartName="/ppt/theme/theme123.xml" ContentType="application/vnd.openxmlformats-officedocument.theme+xml"/>
  <Override PartName="/ppt/theme/theme40.xml" ContentType="application/vnd.openxmlformats-officedocument.theme+xml"/>
  <Override PartName="/ppt/theme/theme191.xml" ContentType="application/vnd.openxmlformats-officedocument.theme+xml"/>
  <Override PartName="/ppt/theme/theme122.xml" ContentType="application/vnd.openxmlformats-officedocument.theme+xml"/>
  <Override PartName="/ppt/theme/theme190.xml" ContentType="application/vnd.openxmlformats-officedocument.theme+xml"/>
  <Override PartName="/ppt/theme/theme121.xml" ContentType="application/vnd.openxmlformats-officedocument.theme+xml"/>
  <Override PartName="/ppt/theme/theme116.xml" ContentType="application/vnd.openxmlformats-officedocument.theme+xml"/>
  <Override PartName="/ppt/theme/theme33.xml" ContentType="application/vnd.openxmlformats-officedocument.theme+xml"/>
  <Override PartName="/ppt/theme/theme184.xml" ContentType="application/vnd.openxmlformats-officedocument.theme+xml"/>
  <Override PartName="/ppt/theme/theme115.xml" ContentType="application/vnd.openxmlformats-officedocument.theme+xml"/>
  <Override PartName="/ppt/theme/theme32.xml" ContentType="application/vnd.openxmlformats-officedocument.theme+xml"/>
  <Override PartName="/ppt/theme/theme183.xml" ContentType="application/vnd.openxmlformats-officedocument.theme+xml"/>
  <Override PartName="/ppt/theme/theme114.xml" ContentType="application/vnd.openxmlformats-officedocument.theme+xml"/>
  <Override PartName="/ppt/theme/theme31.xml" ContentType="application/vnd.openxmlformats-officedocument.theme+xml"/>
  <Override PartName="/ppt/theme/theme182.xml" ContentType="application/vnd.openxmlformats-officedocument.theme+xml"/>
  <Override PartName="/ppt/theme/theme113.xml" ContentType="application/vnd.openxmlformats-officedocument.theme+xml"/>
  <Override PartName="/ppt/theme/theme30.xml" ContentType="application/vnd.openxmlformats-officedocument.theme+xml"/>
  <Override PartName="/ppt/theme/theme181.xml" ContentType="application/vnd.openxmlformats-officedocument.theme+xml"/>
  <Override PartName="/ppt/theme/theme112.xml" ContentType="application/vnd.openxmlformats-officedocument.theme+xml"/>
  <Override PartName="/ppt/theme/theme180.xml" ContentType="application/vnd.openxmlformats-officedocument.theme+xml"/>
  <Override PartName="/ppt/theme/theme111.xml" ContentType="application/vnd.openxmlformats-officedocument.theme+xml"/>
  <Override PartName="/ppt/theme/theme109.xml" ContentType="application/vnd.openxmlformats-officedocument.theme+xml"/>
  <Override PartName="/ppt/theme/theme26.xml" ContentType="application/vnd.openxmlformats-officedocument.theme+xml"/>
  <Override PartName="/ppt/theme/theme94.xml" ContentType="application/vnd.openxmlformats-officedocument.theme+xml"/>
  <Override PartName="/ppt/theme/theme177.xml" ContentType="application/vnd.openxmlformats-officedocument.theme+xml"/>
  <Override PartName="/ppt/theme/theme108.xml" ContentType="application/vnd.openxmlformats-officedocument.theme+xml"/>
  <Override PartName="/ppt/theme/theme25.xml" ContentType="application/vnd.openxmlformats-officedocument.theme+xml"/>
  <Override PartName="/ppt/theme/theme93.xml" ContentType="application/vnd.openxmlformats-officedocument.theme+xml"/>
  <Override PartName="/ppt/theme/theme176.xml" ContentType="application/vnd.openxmlformats-officedocument.theme+xml"/>
  <Override PartName="/ppt/theme/theme107.xml" ContentType="application/vnd.openxmlformats-officedocument.theme+xml"/>
  <Override PartName="/ppt/theme/theme24.xml" ContentType="application/vnd.openxmlformats-officedocument.theme+xml"/>
  <Override PartName="/ppt/theme/theme92.xml" ContentType="application/vnd.openxmlformats-officedocument.theme+xml"/>
  <Override PartName="/ppt/theme/theme175.xml" ContentType="application/vnd.openxmlformats-officedocument.theme+xml"/>
  <Override PartName="/ppt/theme/theme106.xml" ContentType="application/vnd.openxmlformats-officedocument.theme+xml"/>
  <Override PartName="/ppt/theme/theme23.xml" ContentType="application/vnd.openxmlformats-officedocument.theme+xml"/>
  <Override PartName="/ppt/theme/theme91.xml" ContentType="application/vnd.openxmlformats-officedocument.theme+xml"/>
  <Override PartName="/ppt/theme/theme174.xml" ContentType="application/vnd.openxmlformats-officedocument.theme+xml"/>
  <Override PartName="/ppt/theme/theme105.xml" ContentType="application/vnd.openxmlformats-officedocument.theme+xml"/>
  <Override PartName="/ppt/theme/theme90.xml" ContentType="application/vnd.openxmlformats-officedocument.theme+xml"/>
  <Override PartName="/ppt/theme/theme22.xml" ContentType="application/vnd.openxmlformats-officedocument.theme+xml"/>
  <Override PartName="/ppt/theme/theme173.xml" ContentType="application/vnd.openxmlformats-officedocument.theme+xml"/>
  <Override PartName="/ppt/theme/theme104.xml" ContentType="application/vnd.openxmlformats-officedocument.theme+xml"/>
  <Override PartName="/ppt/theme/theme21.xml" ContentType="application/vnd.openxmlformats-officedocument.theme+xml"/>
  <Override PartName="/ppt/theme/theme172.xml" ContentType="application/vnd.openxmlformats-officedocument.theme+xml"/>
  <Override PartName="/ppt/theme/theme103.xml" ContentType="application/vnd.openxmlformats-officedocument.theme+xml"/>
  <Override PartName="/ppt/theme/theme20.xml" ContentType="application/vnd.openxmlformats-officedocument.theme+xml"/>
  <Override PartName="/ppt/theme/theme171.xml" ContentType="application/vnd.openxmlformats-officedocument.theme+xml"/>
  <Override PartName="/ppt/theme/theme102.xml" ContentType="application/vnd.openxmlformats-officedocument.theme+xml"/>
  <Override PartName="/ppt/theme/theme170.xml" ContentType="application/vnd.openxmlformats-officedocument.theme+xml"/>
  <Override PartName="/ppt/theme/theme101.xml" ContentType="application/vnd.openxmlformats-officedocument.theme+xml"/>
  <Override PartName="/ppt/theme/theme89.xml" ContentType="application/vnd.openxmlformats-officedocument.theme+xml"/>
  <Override PartName="/ppt/theme/theme88.xml" ContentType="application/vnd.openxmlformats-officedocument.theme+xml"/>
  <Override PartName="/ppt/theme/theme87.xml" ContentType="application/vnd.openxmlformats-officedocument.theme+xml"/>
  <Override PartName="/ppt/theme/theme19.xml" ContentType="application/vnd.openxmlformats-officedocument.theme+xml"/>
  <Override PartName="/ppt/theme/theme86.xml" ContentType="application/vnd.openxmlformats-officedocument.theme+xml"/>
  <Override PartName="/ppt/theme/theme18.xml" ContentType="application/vnd.openxmlformats-officedocument.theme+xml"/>
  <Override PartName="/ppt/theme/theme169.xml" ContentType="application/vnd.openxmlformats-officedocument.theme+xml"/>
  <Override PartName="/ppt/theme/theme85.xml" ContentType="application/vnd.openxmlformats-officedocument.theme+xml"/>
  <Override PartName="/ppt/theme/theme17.xml" ContentType="application/vnd.openxmlformats-officedocument.theme+xml"/>
  <Override PartName="/ppt/theme/theme168.xml" ContentType="application/vnd.openxmlformats-officedocument.theme+xml"/>
  <Override PartName="/ppt/theme/theme79.xml" ContentType="application/vnd.openxmlformats-officedocument.theme+xml"/>
  <Override PartName="/ppt/theme/theme110.xml" ContentType="application/vnd.openxmlformats-officedocument.theme+xml"/>
  <Override PartName="/ppt/theme/theme49.xml" ContentType="application/vnd.openxmlformats-officedocument.theme+xml"/>
  <Override PartName="/ppt/theme/theme3.xml" ContentType="application/vnd.openxmlformats-officedocument.theme+xml"/>
  <Override PartName="/ppt/theme/theme6.xml" ContentType="application/vnd.openxmlformats-officedocument.theme+xml"/>
  <Override PartName="/ppt/theme/theme4.xml" ContentType="application/vnd.openxmlformats-officedocument.theme+xml"/>
  <Override PartName="/ppt/theme/theme29.xml" ContentType="application/vnd.openxmlformats-officedocument.theme+xml"/>
  <Override PartName="/ppt/theme/theme97.xml" ContentType="application/vnd.openxmlformats-officedocument.theme+xml"/>
  <Override PartName="/ppt/theme/theme7.xml" ContentType="application/vnd.openxmlformats-officedocument.theme+xml"/>
  <Override PartName="/ppt/theme/theme5.xml" ContentType="application/vnd.openxmlformats-officedocument.theme+xml"/>
  <Override PartName="/ppt/theme/theme98.xml" ContentType="application/vnd.openxmlformats-officedocument.theme+xml"/>
  <Override PartName="/ppt/theme/theme8.xml" ContentType="application/vnd.openxmlformats-officedocument.theme+xml"/>
  <Override PartName="/ppt/theme/theme99.xml" ContentType="application/vnd.openxmlformats-officedocument.theme+xml"/>
  <Override PartName="/ppt/theme/theme9.xml" ContentType="application/vnd.openxmlformats-officedocument.theme+xml"/>
  <Override PartName="/ppt/theme/theme160.xml" ContentType="application/vnd.openxmlformats-officedocument.theme+xml"/>
  <Override PartName="/ppt/theme/theme39.xml" ContentType="application/vnd.openxmlformats-officedocument.theme+xml"/>
  <Override PartName="/ppt/theme/theme100.xml" ContentType="application/vnd.openxmlformats-officedocument.theme+xml"/>
  <Override PartName="/ppt/theme/theme131.xml" ContentType="application/vnd.openxmlformats-officedocument.theme+xml"/>
  <Override PartName="/ppt/theme/theme132.xml" ContentType="application/vnd.openxmlformats-officedocument.theme+xml"/>
  <Override PartName="/ppt/theme/theme139.xml" ContentType="application/vnd.openxmlformats-officedocument.theme+xml"/>
  <Override PartName="/ppt/theme/theme56.xml" ContentType="application/vnd.openxmlformats-officedocument.theme+xml"/>
  <Override PartName="/ppt/theme/theme38.xml" ContentType="application/vnd.openxmlformats-officedocument.theme+xml"/>
  <Override PartName="/ppt/theme/theme189.xml" ContentType="application/vnd.openxmlformats-officedocument.theme+xml"/>
  <Override PartName="/ppt/theme/theme152.xml" ContentType="application/vnd.openxmlformats-officedocument.theme+xml"/>
  <Override PartName="/ppt/theme/theme130.xml" ContentType="application/vnd.openxmlformats-officedocument.theme+xml"/>
  <Override PartName="/ppt/theme/theme69.xml" ContentType="application/vnd.openxmlformats-officedocument.theme+xml"/>
  <Override PartName="/ppt/theme/theme150.xml" ContentType="application/vnd.openxmlformats-officedocument.theme+xml"/>
  <Override PartName="/ppt/theme/theme141.xml" ContentType="application/vnd.openxmlformats-officedocument.theme+xml"/>
  <Override PartName="/ppt/theme/theme37.xml" ContentType="application/vnd.openxmlformats-officedocument.theme+xml"/>
  <Override PartName="/ppt/theme/theme188.xml" ContentType="application/vnd.openxmlformats-officedocument.theme+xml"/>
  <Override PartName="/ppt/theme/theme151.xml" ContentType="application/vnd.openxmlformats-officedocument.theme+xml"/>
  <Override PartName="/ppt/theme/theme28.xml" ContentType="application/vnd.openxmlformats-officedocument.theme+xml"/>
  <Override PartName="/ppt/theme/theme96.xml" ContentType="application/vnd.openxmlformats-officedocument.theme+xml"/>
  <Override PartName="/ppt/theme/theme179.xml" ContentType="application/vnd.openxmlformats-officedocument.theme+xml"/>
  <Override PartName="/ppt/theme/theme142.xml" ContentType="application/vnd.openxmlformats-officedocument.theme+xml"/>
  <Override PartName="/ppt/theme/theme138.xml" ContentType="application/vnd.openxmlformats-officedocument.theme+xml"/>
  <Override PartName="/ppt/theme/theme55.xml" ContentType="application/vnd.openxmlformats-officedocument.theme+xml"/>
  <Override PartName="/ppt/theme/theme54.xml" ContentType="application/vnd.openxmlformats-officedocument.theme+xml"/>
  <Override PartName="/ppt/theme/theme137.xml" ContentType="application/vnd.openxmlformats-officedocument.theme+xml"/>
  <Override PartName="/ppt/theme/theme140.xml" ContentType="application/vnd.openxmlformats-officedocument.theme+xml"/>
  <Override PartName="/ppt/theme/theme136.xml" ContentType="application/vnd.openxmlformats-officedocument.theme+xml"/>
  <Override PartName="/ppt/theme/theme53.xml" ContentType="application/vnd.openxmlformats-officedocument.theme+xml"/>
  <Override PartName="/ppt/theme/theme135.xml" ContentType="application/vnd.openxmlformats-officedocument.theme+xml"/>
  <Override PartName="/ppt/theme/theme52.xml" ContentType="application/vnd.openxmlformats-officedocument.theme+xml"/>
  <Override PartName="/ppt/theme/theme161.xml" ContentType="application/vnd.openxmlformats-officedocument.theme+xml"/>
  <Override PartName="/ppt/theme/theme10.xml" ContentType="application/vnd.openxmlformats-officedocument.theme+xml"/>
  <Override PartName="/ppt/theme/theme34.xml" ContentType="application/vnd.openxmlformats-officedocument.theme+xml"/>
  <Override PartName="/ppt/theme/theme185.xml" ContentType="application/vnd.openxmlformats-officedocument.theme+xml"/>
  <Override PartName="/ppt/theme/theme117.xml" ContentType="application/vnd.openxmlformats-officedocument.theme+xml"/>
  <Override PartName="/ppt/theme/theme47.xml" ContentType="application/vnd.openxmlformats-officedocument.theme+xml"/>
  <Override PartName="/ppt/theme/theme134.xml" ContentType="application/vnd.openxmlformats-officedocument.theme+xml"/>
  <Override PartName="/ppt/theme/theme51.xml" ContentType="application/vnd.openxmlformats-officedocument.theme+xml"/>
  <Override PartName="/ppt/theme/theme133.xml" ContentType="application/vnd.openxmlformats-officedocument.theme+xml"/>
  <Override PartName="/ppt/theme/theme50.xml" ContentType="application/vnd.openxmlformats-officedocument.theme+xml"/>
  <Override PartName="/ppt/theme/theme129.xml" ContentType="application/vnd.openxmlformats-officedocument.theme+xml"/>
  <Override PartName="/ppt/theme/theme46.xml" ContentType="application/vnd.openxmlformats-officedocument.theme+xml"/>
  <Override PartName="/ppt/theme/theme197.xml" ContentType="application/vnd.openxmlformats-officedocument.theme+xml"/>
  <Override PartName="/ppt/theme/theme45.xml" ContentType="application/vnd.openxmlformats-officedocument.theme+xml"/>
  <Override PartName="/ppt/theme/theme128.xml" ContentType="application/vnd.openxmlformats-officedocument.theme+xml"/>
  <Override PartName="/ppt/theme/theme196.xml" ContentType="application/vnd.openxmlformats-officedocument.theme+xml"/>
  <Override PartName="/ppt/theme/theme187.xml" ContentType="application/vnd.openxmlformats-officedocument.theme+xml"/>
  <Override PartName="/ppt/theme/theme36.xml" ContentType="application/vnd.openxmlformats-officedocument.theme+xml"/>
  <Override PartName="/ppt/theme/theme119.xml" ContentType="application/vnd.openxmlformats-officedocument.theme+xml"/>
  <Override PartName="/ppt/theme/theme2.xml" ContentType="application/vnd.openxmlformats-officedocument.theme+xml"/>
  <Override PartName="/ppt/theme/theme95.xml" ContentType="application/vnd.openxmlformats-officedocument.theme+xml"/>
  <Override PartName="/ppt/theme/theme27.xml" ContentType="application/vnd.openxmlformats-officedocument.theme+xml"/>
  <Override PartName="/ppt/theme/theme178.xml" ContentType="application/vnd.openxmlformats-officedocument.theme+xml"/>
  <Override PartName="/ppt/theme/theme48.xml" ContentType="application/vnd.openxmlformats-officedocument.theme+xml"/>
  <Override PartName="/ppt/theme/theme162.xml" ContentType="application/vnd.openxmlformats-officedocument.theme+xml"/>
  <Override PartName="/ppt/theme/theme11.xml" ContentType="application/vnd.openxmlformats-officedocument.theme+xml"/>
  <Override PartName="/ppt/theme/theme118.xml" ContentType="application/vnd.openxmlformats-officedocument.theme+xml"/>
  <Override PartName="/ppt/theme/theme186.xml" ContentType="application/vnd.openxmlformats-officedocument.theme+xml"/>
  <Override PartName="/ppt/theme/theme35.xml" ContentType="application/vnd.openxmlformats-officedocument.theme+xml"/>
  <Override PartName="/ppt/theme/theme1.xml" ContentType="application/vnd.openxmlformats-officedocument.theme+xml"/>
  <Override PartName="/ppt/theme/theme80.xml" ContentType="application/vnd.openxmlformats-officedocument.theme+xml"/>
  <Override PartName="/ppt/theme/theme12.xml" ContentType="application/vnd.openxmlformats-officedocument.theme+xml"/>
  <Override PartName="/ppt/theme/theme163.xml" ContentType="application/vnd.openxmlformats-officedocument.theme+xml"/>
  <Override PartName="/ppt/theme/theme13.xml" ContentType="application/vnd.openxmlformats-officedocument.theme+xml"/>
  <Override PartName="/ppt/theme/theme81.xml" ContentType="application/vnd.openxmlformats-officedocument.theme+xml"/>
  <Override PartName="/ppt/theme/theme164.xml" ContentType="application/vnd.openxmlformats-officedocument.theme+xml"/>
  <Override PartName="/ppt/theme/theme82.xml" ContentType="application/vnd.openxmlformats-officedocument.theme+xml"/>
  <Override PartName="/ppt/theme/theme14.xml" ContentType="application/vnd.openxmlformats-officedocument.theme+xml"/>
  <Override PartName="/ppt/theme/theme165.xml" ContentType="application/vnd.openxmlformats-officedocument.theme+xml"/>
  <Override PartName="/ppt/theme/theme15.xml" ContentType="application/vnd.openxmlformats-officedocument.theme+xml"/>
  <Override PartName="/ppt/theme/theme166.xml" ContentType="application/vnd.openxmlformats-officedocument.theme+xml"/>
  <Override PartName="/ppt/theme/theme83.xml" ContentType="application/vnd.openxmlformats-officedocument.theme+xml"/>
  <Override PartName="/ppt/theme/theme57.xml" ContentType="application/vnd.openxmlformats-officedocument.theme+xml"/>
  <Override PartName="/ppt/theme/theme195.xml" ContentType="application/vnd.openxmlformats-officedocument.theme+xml"/>
  <Override PartName="/ppt/theme/theme44.xml" ContentType="application/vnd.openxmlformats-officedocument.theme+xml"/>
  <Override PartName="/ppt/theme/theme127.xml" ContentType="application/vnd.openxmlformats-officedocument.theme+xml"/>
  <Override PartName="/ppt/theme/theme16.xml" ContentType="application/vnd.openxmlformats-officedocument.theme+xml"/>
  <Override PartName="/ppt/theme/theme167.xml" ContentType="application/vnd.openxmlformats-officedocument.theme+xml"/>
  <Override PartName="/ppt/theme/theme84.xml" ContentType="application/vnd.openxmlformats-officedocument.theme+xml"/>
  <Override PartName="/ppt/theme/theme58.xml" ContentType="application/vnd.openxmlformats-officedocument.theme+xml"/>
  <Override PartName="/ppt/theme/theme59.xml" ContentType="application/vnd.openxmlformats-officedocument.theme+xml"/>
  <Override PartName="/ppt/theme/theme120.xml" ContentType="application/vnd.openxmlformats-officedocument.theme+xml"/>
  <Override PartName="/ppt/theme/theme60.xml" ContentType="application/vnd.openxmlformats-officedocument.theme+xml"/>
  <Override PartName="/ppt/theme/theme143.xml" ContentType="application/vnd.openxmlformats-officedocument.theme+xml"/>
  <Override PartName="/ppt/theme/theme144.xml" ContentType="application/vnd.openxmlformats-officedocument.theme+xml"/>
  <Override PartName="/ppt/theme/theme61.xml" ContentType="application/vnd.openxmlformats-officedocument.theme+xml"/>
  <Override PartName="/ppt/theme/theme145.xml" ContentType="application/vnd.openxmlformats-officedocument.theme+xml"/>
  <Override PartName="/ppt/theme/theme62.xml" ContentType="application/vnd.openxmlformats-officedocument.theme+xml"/>
  <Override PartName="/ppt/theme/theme146.xml" ContentType="application/vnd.openxmlformats-officedocument.theme+xml"/>
  <Override PartName="/ppt/theme/theme63.xml" ContentType="application/vnd.openxmlformats-officedocument.theme+xml"/>
  <Override PartName="/ppt/theme/theme147.xml" ContentType="application/vnd.openxmlformats-officedocument.theme+xml"/>
  <Override PartName="/ppt/theme/theme64.xml" ContentType="application/vnd.openxmlformats-officedocument.theme+xml"/>
  <Override PartName="/ppt/theme/theme148.xml" ContentType="application/vnd.openxmlformats-officedocument.theme+xml"/>
  <Override PartName="/ppt/theme/theme65.xml" ContentType="application/vnd.openxmlformats-officedocument.theme+xml"/>
  <Override PartName="/ppt/theme/theme149.xml" ContentType="application/vnd.openxmlformats-officedocument.theme+xml"/>
  <Override PartName="/ppt/theme/theme66.xml" ContentType="application/vnd.openxmlformats-officedocument.theme+xml"/>
  <Override PartName="/ppt/theme/theme67.xml" ContentType="application/vnd.openxmlformats-officedocument.theme+xml"/>
  <Override PartName="/ppt/theme/theme68.xml" ContentType="application/vnd.openxmlformats-officedocument.theme+xml"/>
  <Override PartName="/ppt/theme/theme153.xml" ContentType="application/vnd.openxmlformats-officedocument.theme+xml"/>
  <Override PartName="/ppt/theme/theme70.xml" ContentType="application/vnd.openxmlformats-officedocument.theme+xml"/>
  <Override PartName="/ppt/theme/theme71.xml" ContentType="application/vnd.openxmlformats-officedocument.theme+xml"/>
  <Override PartName="/ppt/theme/theme154.xml" ContentType="application/vnd.openxmlformats-officedocument.theme+xml"/>
  <Override PartName="/ppt/theme/theme72.xml" ContentType="application/vnd.openxmlformats-officedocument.theme+xml"/>
  <Override PartName="/ppt/theme/theme155.xml" ContentType="application/vnd.openxmlformats-officedocument.theme+xml"/>
  <Override PartName="/ppt/theme/theme156.xml" ContentType="application/vnd.openxmlformats-officedocument.theme+xml"/>
  <Override PartName="/ppt/theme/theme73.xml" ContentType="application/vnd.openxmlformats-officedocument.theme+xml"/>
  <Override PartName="/ppt/theme/theme157.xml" ContentType="application/vnd.openxmlformats-officedocument.theme+xml"/>
  <Override PartName="/ppt/theme/theme74.xml" ContentType="application/vnd.openxmlformats-officedocument.theme+xml"/>
  <Override PartName="/ppt/theme/theme158.xml" ContentType="application/vnd.openxmlformats-officedocument.theme+xml"/>
  <Override PartName="/ppt/theme/theme75.xml" ContentType="application/vnd.openxmlformats-officedocument.theme+xml"/>
  <Override PartName="/ppt/theme/theme159.xml" ContentType="application/vnd.openxmlformats-officedocument.theme+xml"/>
  <Override PartName="/ppt/theme/theme76.xml" ContentType="application/vnd.openxmlformats-officedocument.theme+xml"/>
  <Override PartName="/ppt/theme/theme77.xml" ContentType="application/vnd.openxmlformats-officedocument.theme+xml"/>
  <Override PartName="/ppt/theme/theme78.xml" ContentType="application/vnd.openxmlformats-officedocument.theme+xml"/>
  <Override PartName="/ppt/slideLayouts/_rels/slideLayout48.xml.rels" ContentType="application/vnd.openxmlformats-package.relationships+xml"/>
  <Override PartName="/ppt/slideLayouts/_rels/slideLayout127.xml.rels" ContentType="application/vnd.openxmlformats-package.relationships+xml"/>
  <Override PartName="/ppt/slideLayouts/_rels/slideLayout195.xml.rels" ContentType="application/vnd.openxmlformats-package.relationships+xml"/>
  <Override PartName="/ppt/slideLayouts/_rels/slideLayout120.xml.rels" ContentType="application/vnd.openxmlformats-package.relationships+xml"/>
  <Override PartName="/ppt/slideLayouts/_rels/slideLayout216.xml.rels" ContentType="application/vnd.openxmlformats-package.relationships+xml"/>
  <Override PartName="/ppt/slideLayouts/_rels/slideLayout49.xml.rels" ContentType="application/vnd.openxmlformats-package.relationships+xml"/>
  <Override PartName="/ppt/slideLayouts/_rels/slideLayout121.xml.rels" ContentType="application/vnd.openxmlformats-package.relationships+xml"/>
  <Override PartName="/ppt/slideLayouts/_rels/slideLayout217.xml.rels" ContentType="application/vnd.openxmlformats-package.relationships+xml"/>
  <Override PartName="/ppt/slideLayouts/_rels/slideLayout122.xml.rels" ContentType="application/vnd.openxmlformats-package.relationships+xml"/>
  <Override PartName="/ppt/slideLayouts/_rels/slideLayout190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34.xml.rels" ContentType="application/vnd.openxmlformats-package.relationships+xml"/>
  <Override PartName="/ppt/slideLayouts/_rels/slideLayout52.xml.rels" ContentType="application/vnd.openxmlformats-package.relationships+xml"/>
  <Override PartName="/ppt/slideLayouts/_rels/slideLayout218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206.xml.rels" ContentType="application/vnd.openxmlformats-package.relationships+xml"/>
  <Override PartName="/ppt/slideLayouts/_rels/slideLayout207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208.xml.rels" ContentType="application/vnd.openxmlformats-package.relationships+xml"/>
  <Override PartName="/ppt/slideLayouts/_rels/slideLayout245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209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53.xml.rels" ContentType="application/vnd.openxmlformats-package.relationships+xml"/>
  <Override PartName="/ppt/slideLayouts/_rels/slideLayout219.xml.rels" ContentType="application/vnd.openxmlformats-package.relationships+xml"/>
  <Override PartName="/ppt/slideLayouts/_rels/slideLayout54.xml.rels" ContentType="application/vnd.openxmlformats-package.relationships+xml"/>
  <Override PartName="/ppt/slideLayouts/_rels/slideLayout110.xml.rels" ContentType="application/vnd.openxmlformats-package.relationships+xml"/>
  <Override PartName="/ppt/slideLayouts/_rels/slideLayout55.xml.rels" ContentType="application/vnd.openxmlformats-package.relationships+xml"/>
  <Override PartName="/ppt/slideLayouts/_rels/slideLayout111.xml.rels" ContentType="application/vnd.openxmlformats-package.relationships+xml"/>
  <Override PartName="/ppt/slideLayouts/_rels/slideLayout56.xml.rels" ContentType="application/vnd.openxmlformats-package.relationships+xml"/>
  <Override PartName="/ppt/slideLayouts/_rels/slideLayout128.xml.rels" ContentType="application/vnd.openxmlformats-package.relationships+xml"/>
  <Override PartName="/ppt/slideLayouts/_rels/slideLayout196.xml.rels" ContentType="application/vnd.openxmlformats-package.relationships+xml"/>
  <Override PartName="/ppt/slideLayouts/_rels/slideLayout130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31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132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33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35.xml.rels" ContentType="application/vnd.openxmlformats-package.relationships+xml"/>
  <Override PartName="/ppt/slideLayouts/_rels/slideLayout136.xml.rels" ContentType="application/vnd.openxmlformats-package.relationships+xml"/>
  <Override PartName="/ppt/slideLayouts/_rels/slideLayout137.xml.rels" ContentType="application/vnd.openxmlformats-package.relationships+xml"/>
  <Override PartName="/ppt/slideLayouts/_rels/slideLayout138.xml.rels" ContentType="application/vnd.openxmlformats-package.relationships+xml"/>
  <Override PartName="/ppt/slideLayouts/_rels/slideLayout140.xml.rels" ContentType="application/vnd.openxmlformats-package.relationships+xml"/>
  <Override PartName="/ppt/slideLayouts/_rels/slideLayout141.xml.rels" ContentType="application/vnd.openxmlformats-package.relationships+xml"/>
  <Override PartName="/ppt/slideLayouts/_rels/slideLayout142.xml.rels" ContentType="application/vnd.openxmlformats-package.relationships+xml"/>
  <Override PartName="/ppt/slideLayouts/_rels/slideLayout143.xml.rels" ContentType="application/vnd.openxmlformats-package.relationships+xml"/>
  <Override PartName="/ppt/slideLayouts/_rels/slideLayout144.xml.rels" ContentType="application/vnd.openxmlformats-package.relationships+xml"/>
  <Override PartName="/ppt/slideLayouts/_rels/slideLayout145.xml.rels" ContentType="application/vnd.openxmlformats-package.relationships+xml"/>
  <Override PartName="/ppt/slideLayouts/_rels/slideLayout146.xml.rels" ContentType="application/vnd.openxmlformats-package.relationships+xml"/>
  <Override PartName="/ppt/slideLayouts/_rels/slideLayout147.xml.rels" ContentType="application/vnd.openxmlformats-package.relationships+xml"/>
  <Override PartName="/ppt/slideLayouts/_rels/slideLayout148.xml.rels" ContentType="application/vnd.openxmlformats-package.relationships+xml"/>
  <Override PartName="/ppt/slideLayouts/_rels/slideLayout210.xml.rels" ContentType="application/vnd.openxmlformats-package.relationships+xml"/>
  <Override PartName="/ppt/slideLayouts/_rels/slideLayout211.xml.rels" ContentType="application/vnd.openxmlformats-package.relationships+xml"/>
  <Override PartName="/ppt/slideLayouts/_rels/slideLayout212.xml.rels" ContentType="application/vnd.openxmlformats-package.relationships+xml"/>
  <Override PartName="/ppt/slideLayouts/_rels/slideLayout220.xml.rels" ContentType="application/vnd.openxmlformats-package.relationships+xml"/>
  <Override PartName="/ppt/slideLayouts/_rels/slideLayout221.xml.rels" ContentType="application/vnd.openxmlformats-package.relationships+xml"/>
  <Override PartName="/ppt/slideLayouts/_rels/slideLayout222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3.xml.rels" ContentType="application/vnd.openxmlformats-package.relationships+xml"/>
  <Override PartName="/ppt/slideLayouts/_rels/slideLayout129.xml.rels" ContentType="application/vnd.openxmlformats-package.relationships+xml"/>
  <Override PartName="/ppt/slideLayouts/_rels/slideLayout197.xml.rels" ContentType="application/vnd.openxmlformats-package.relationships+xml"/>
  <Override PartName="/ppt/slideLayouts/_rels/slideLayout230.xml.rels" ContentType="application/vnd.openxmlformats-package.relationships+xml"/>
  <Override PartName="/ppt/slideLayouts/_rels/slideLayout51.xml.rels" ContentType="application/vnd.openxmlformats-package.relationships+xml"/>
  <Override PartName="/ppt/slideLayouts/_rels/slideLayout253.xml.rels" ContentType="application/vnd.openxmlformats-package.relationships+xml"/>
  <Override PartName="/ppt/slideLayouts/_rels/slideLayout158.xml.rels" ContentType="application/vnd.openxmlformats-package.relationships+xml"/>
  <Override PartName="/ppt/slideLayouts/_rels/slideLayout241.xml.rels" ContentType="application/vnd.openxmlformats-package.relationships+xml"/>
  <Override PartName="/ppt/slideLayouts/_rels/slideLayout179.xml.rels" ContentType="application/vnd.openxmlformats-package.relationships+xml"/>
  <Override PartName="/ppt/slideLayouts/_rels/slideLayout215.xml.rels" ContentType="application/vnd.openxmlformats-package.relationships+xml"/>
  <Override PartName="/ppt/slideLayouts/_rels/slideLayout50.xml.rels" ContentType="application/vnd.openxmlformats-package.relationships+xml"/>
  <Override PartName="/ppt/slideLayouts/_rels/slideLayout252.xml.rels" ContentType="application/vnd.openxmlformats-package.relationships+xml"/>
  <Override PartName="/ppt/slideLayouts/_rels/slideLayout157.xml.rels" ContentType="application/vnd.openxmlformats-package.relationships+xml"/>
  <Override PartName="/ppt/slideLayouts/_rels/slideLayout139.xml.rels" ContentType="application/vnd.openxmlformats-package.relationships+xml"/>
  <Override PartName="/ppt/slideLayouts/_rels/slideLayout240.xml.rels" ContentType="application/vnd.openxmlformats-package.relationships+xml"/>
  <Override PartName="/ppt/slideLayouts/_rels/slideLayout178.xml.rels" ContentType="application/vnd.openxmlformats-package.relationships+xml"/>
  <Override PartName="/ppt/slideLayouts/_rels/slideLayout214.xml.rels" ContentType="application/vnd.openxmlformats-package.relationships+xml"/>
  <Override PartName="/ppt/slideLayouts/_rels/slideLayout204.xml.rels" ContentType="application/vnd.openxmlformats-package.relationships+xml"/>
  <Override PartName="/ppt/slideLayouts/_rels/slideLayout168.xml.rels" ContentType="application/vnd.openxmlformats-package.relationships+xml"/>
  <Override PartName="/ppt/slideLayouts/_rels/slideLayout251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213.xml.rels" ContentType="application/vnd.openxmlformats-package.relationships+xml"/>
  <Override PartName="/ppt/slideLayouts/_rels/slideLayout203.xml.rels" ContentType="application/vnd.openxmlformats-package.relationships+xml"/>
  <Override PartName="/ppt/slideLayouts/_rels/slideLayout167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243.xml.rels" ContentType="application/vnd.openxmlformats-package.relationships+xml"/>
  <Override PartName="/ppt/slideLayouts/_rels/slideLayout160.xml.rels" ContentType="application/vnd.openxmlformats-package.relationships+xml"/>
  <Override PartName="/ppt/slideLayouts/_rels/slideLayout231.xml.rels" ContentType="application/vnd.openxmlformats-package.relationships+xml"/>
  <Override PartName="/ppt/slideLayouts/_rels/slideLayout169.xml.rels" ContentType="application/vnd.openxmlformats-package.relationships+xml"/>
  <Override PartName="/ppt/slideLayouts/_rels/slideLayout205.xml.rels" ContentType="application/vnd.openxmlformats-package.relationships+xml"/>
  <Override PartName="/ppt/slideLayouts/_rels/slideLayout159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242.xml.rels" ContentType="application/vnd.openxmlformats-package.relationships+xml"/>
  <Override PartName="/ppt/slideLayouts/_rels/slideLayout225.xml.rels" ContentType="application/vnd.openxmlformats-package.relationships+xml"/>
  <Override PartName="/ppt/slideLayouts/_rels/slideLayout189.xml.rels" ContentType="application/vnd.openxmlformats-package.relationships+xml"/>
  <Override PartName="/ppt/slideLayouts/_rels/slideLayout152.xml.rels" ContentType="application/vnd.openxmlformats-package.relationships+xml"/>
  <Override PartName="/ppt/slideLayouts/_rels/slideLayout224.xml.rels" ContentType="application/vnd.openxmlformats-package.relationships+xml"/>
  <Override PartName="/ppt/slideLayouts/_rels/slideLayout188.xml.rels" ContentType="application/vnd.openxmlformats-package.relationships+xml"/>
  <Override PartName="/ppt/slideLayouts/_rels/slideLayout151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233.xml.rels" ContentType="application/vnd.openxmlformats-package.relationships+xml"/>
  <Override PartName="/ppt/slideLayouts/_rels/slideLayout150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232.xml.rels" ContentType="application/vnd.openxmlformats-package.relationships+xml"/>
  <Override PartName="/ppt/slideLayouts/_rels/slideLayout166.xml.rels" ContentType="application/vnd.openxmlformats-package.relationships+xml"/>
  <Override PartName="/ppt/slideLayouts/_rels/slideLayout202.xml.rels" ContentType="application/vnd.openxmlformats-package.relationships+xml"/>
  <Override PartName="/ppt/slideLayouts/_rels/slideLayout156.xml.rels" ContentType="application/vnd.openxmlformats-package.relationships+xml"/>
  <Override PartName="/ppt/slideLayouts/_rels/slideLayout165.xml.rels" ContentType="application/vnd.openxmlformats-package.relationships+xml"/>
  <Override PartName="/ppt/slideLayouts/_rels/slideLayout201.xml.rels" ContentType="application/vnd.openxmlformats-package.relationships+xml"/>
  <Override PartName="/ppt/slideLayouts/_rels/slideLayout199.xml.rels" ContentType="application/vnd.openxmlformats-package.relationships+xml"/>
  <Override PartName="/ppt/slideLayouts/_rels/slideLayout155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235.xml.rels" ContentType="application/vnd.openxmlformats-package.relationships+xml"/>
  <Override PartName="/ppt/slideLayouts/_rels/slideLayout162.xml.rels" ContentType="application/vnd.openxmlformats-package.relationships+xml"/>
  <Override PartName="/ppt/slideLayouts/_rels/slideLayout164.xml.rels" ContentType="application/vnd.openxmlformats-package.relationships+xml"/>
  <Override PartName="/ppt/slideLayouts/_rels/slideLayout200.xml.rels" ContentType="application/vnd.openxmlformats-package.relationships+xml"/>
  <Override PartName="/ppt/slideLayouts/_rels/slideLayout198.xml.rels" ContentType="application/vnd.openxmlformats-package.relationships+xml"/>
  <Override PartName="/ppt/slideLayouts/_rels/slideLayout154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34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226.xml.rels" ContentType="application/vnd.openxmlformats-package.relationships+xml"/>
  <Override PartName="/ppt/slideLayouts/_rels/slideLayout65.xml.rels" ContentType="application/vnd.openxmlformats-package.relationships+xml"/>
  <Override PartName="/ppt/slideLayouts/_rels/slideLayout66.xml.rels" ContentType="application/vnd.openxmlformats-package.relationships+xml"/>
  <Override PartName="/ppt/slideLayouts/_rels/slideLayout67.xml.rels" ContentType="application/vnd.openxmlformats-package.relationships+xml"/>
  <Override PartName="/ppt/slideLayouts/_rels/slideLayout68.xml.rels" ContentType="application/vnd.openxmlformats-package.relationships+xml"/>
  <Override PartName="/ppt/slideLayouts/_rels/slideLayout69.xml.rels" ContentType="application/vnd.openxmlformats-package.relationships+xml"/>
  <Override PartName="/ppt/slideLayouts/_rels/slideLayout239.xml.rels" ContentType="application/vnd.openxmlformats-package.relationships+xml"/>
  <Override PartName="/ppt/slideLayouts/_rels/slideLayout72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76.xml.rels" ContentType="application/vnd.openxmlformats-package.relationships+xml"/>
  <Override PartName="/ppt/slideLayouts/_rels/slideLayout89.xml.rels" ContentType="application/vnd.openxmlformats-package.relationships+xml"/>
  <Override PartName="/ppt/slideLayouts/_rels/slideLayout71.xml.rels" ContentType="application/vnd.openxmlformats-package.relationships+xml"/>
  <Override PartName="/ppt/slideLayouts/_rels/slideLayout171.xml.rels" ContentType="application/vnd.openxmlformats-package.relationships+xml"/>
  <Override PartName="/ppt/slideLayouts/_rels/slideLayout103.xml.rels" ContentType="application/vnd.openxmlformats-package.relationships+xml"/>
  <Override PartName="/ppt/slideLayouts/_rels/slideLayout95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29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92.xml.rels" ContentType="application/vnd.openxmlformats-package.relationships+xml"/>
  <Override PartName="/ppt/slideLayouts/_rels/slideLayout107.xml.rels" ContentType="application/vnd.openxmlformats-package.relationships+xml"/>
  <Override PartName="/ppt/slideLayouts/_rels/slideLayout175.xml.rels" ContentType="application/vnd.openxmlformats-package.relationships+xml"/>
  <Override PartName="/ppt/slideLayouts/_rels/slideLayout99.xml.rels" ContentType="application/vnd.openxmlformats-package.relationships+xml"/>
  <Override PartName="/ppt/slideLayouts/_rels/slideLayout101.xml.rels" ContentType="application/vnd.openxmlformats-package.relationships+xml"/>
  <Override PartName="/ppt/slideLayouts/_rels/slideLayout248.xml.rels" ContentType="application/vnd.openxmlformats-package.relationships+xml"/>
  <Override PartName="/ppt/slideLayouts/_rels/slideLayout100.xml.rels" ContentType="application/vnd.openxmlformats-package.relationships+xml"/>
  <Override PartName="/ppt/slideLayouts/_rels/slideLayout247.xml.rels" ContentType="application/vnd.openxmlformats-package.relationships+xml"/>
  <Override PartName="/ppt/slideLayouts/_rels/slideLayout70.xml.rels" ContentType="application/vnd.openxmlformats-package.relationships+xml"/>
  <Override PartName="/ppt/slideLayouts/_rels/slideLayout172.xml.rels" ContentType="application/vnd.openxmlformats-package.relationships+xml"/>
  <Override PartName="/ppt/slideLayouts/_rels/slideLayout104.xml.rels" ContentType="application/vnd.openxmlformats-package.relationships+xml"/>
  <Override PartName="/ppt/slideLayouts/_rels/slideLayout96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170.xml.rels" ContentType="application/vnd.openxmlformats-package.relationships+xml"/>
  <Override PartName="/ppt/slideLayouts/_rels/slideLayout102.xml.rels" ContentType="application/vnd.openxmlformats-package.relationships+xml"/>
  <Override PartName="/ppt/slideLayouts/_rels/slideLayout249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88.xml.rels" ContentType="application/vnd.openxmlformats-package.relationships+xml"/>
  <Override PartName="/ppt/slideLayouts/_rels/slideLayout106.xml.rels" ContentType="application/vnd.openxmlformats-package.relationships+xml"/>
  <Override PartName="/ppt/slideLayouts/_rels/slideLayout174.xml.rels" ContentType="application/vnd.openxmlformats-package.relationships+xml"/>
  <Override PartName="/ppt/slideLayouts/_rels/slideLayout98.xml.rels" ContentType="application/vnd.openxmlformats-package.relationships+xml"/>
  <Override PartName="/ppt/slideLayouts/_rels/slideLayout153.xml.rels" ContentType="application/vnd.openxmlformats-package.relationships+xml"/>
  <Override PartName="/ppt/slideLayouts/_rels/slideLayout87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74.xml.rels" ContentType="application/vnd.openxmlformats-package.relationships+xml"/>
  <Override PartName="/ppt/slideLayouts/_rels/slideLayout176.xml.rels" ContentType="application/vnd.openxmlformats-package.relationships+xml"/>
  <Override PartName="/ppt/slideLayouts/_rels/slideLayout108.xml.rels" ContentType="application/vnd.openxmlformats-package.relationships+xml"/>
  <Override PartName="/ppt/slideLayouts/_rels/slideLayout105.xml.rels" ContentType="application/vnd.openxmlformats-package.relationships+xml"/>
  <Override PartName="/ppt/slideLayouts/_rels/slideLayout173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37.xml.rels" ContentType="application/vnd.openxmlformats-package.relationships+xml"/>
  <Override PartName="/ppt/slideLayouts/_rels/slideLayout7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97.xml.rels" ContentType="application/vnd.openxmlformats-package.relationships+xml"/>
  <Override PartName="/ppt/slideLayouts/_rels/slideLayout86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73.xml.rels" ContentType="application/vnd.openxmlformats-package.relationships+xml"/>
  <Override PartName="/ppt/slideLayouts/_rels/slideLayout118.xml.rels" ContentType="application/vnd.openxmlformats-package.relationships+xml"/>
  <Override PartName="/ppt/slideLayouts/_rels/slideLayout186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36.xml.rels" ContentType="application/vnd.openxmlformats-package.relationships+xml"/>
  <Override PartName="/ppt/slideLayouts/_rels/slideLayout77.xml.rels" ContentType="application/vnd.openxmlformats-package.relationships+xml"/>
  <Override PartName="/ppt/slideLayouts/_rels/slideLayout187.xml.rels" ContentType="application/vnd.openxmlformats-package.relationships+xml"/>
  <Override PartName="/ppt/slideLayouts/_rels/slideLayout119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85.xml.rels" ContentType="application/vnd.openxmlformats-package.relationships+xml"/>
  <Override PartName="/ppt/slideLayouts/_rels/slideLayout238.xml.rels" ContentType="application/vnd.openxmlformats-package.relationships+xml"/>
  <Override PartName="/ppt/slideLayouts/_rels/slideLayout79.xml.rels" ContentType="application/vnd.openxmlformats-package.relationships+xml"/>
  <Override PartName="/ppt/slideLayouts/_rels/slideLayout75.xml.rels" ContentType="application/vnd.openxmlformats-package.relationships+xml"/>
  <Override PartName="/ppt/slideLayouts/_rels/slideLayout64.xml.rels" ContentType="application/vnd.openxmlformats-package.relationships+xml"/>
  <Override PartName="/ppt/slideLayouts/_rels/slideLayout109.xml.rels" ContentType="application/vnd.openxmlformats-package.relationships+xml"/>
  <Override PartName="/ppt/slideLayouts/_rels/slideLayout177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6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62.xml.rels" ContentType="application/vnd.openxmlformats-package.relationships+xml"/>
  <Override PartName="/ppt/slideLayouts/_rels/slideLayout228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91.xml.rels" ContentType="application/vnd.openxmlformats-package.relationships+xml"/>
  <Override PartName="/ppt/slideLayouts/_rels/slideLayout94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61.xml.rels" ContentType="application/vnd.openxmlformats-package.relationships+xml"/>
  <Override PartName="/ppt/slideLayouts/_rels/slideLayout227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90.xml.rels" ContentType="application/vnd.openxmlformats-package.relationships+xml"/>
  <Override PartName="/ppt/slideLayouts/_rels/slideLayout93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60.xml.rels" ContentType="application/vnd.openxmlformats-package.relationships+xml"/>
  <Override PartName="/ppt/slideLayouts/_rels/slideLayout59.xml.rels" ContentType="application/vnd.openxmlformats-package.relationships+xml"/>
  <Override PartName="/ppt/slideLayouts/_rels/slideLayout58.xml.rels" ContentType="application/vnd.openxmlformats-package.relationships+xml"/>
  <Override PartName="/ppt/slideLayouts/_rels/slideLayout114.xml.rels" ContentType="application/vnd.openxmlformats-package.relationships+xml"/>
  <Override PartName="/ppt/slideLayouts/_rels/slideLayout182.xml.rels" ContentType="application/vnd.openxmlformats-package.relationships+xml"/>
  <Override PartName="/ppt/slideLayouts/_rels/slideLayout117.xml.rels" ContentType="application/vnd.openxmlformats-package.relationships+xml"/>
  <Override PartName="/ppt/slideLayouts/_rels/slideLayout185.xml.rels" ContentType="application/vnd.openxmlformats-package.relationships+xml"/>
  <Override PartName="/ppt/slideLayouts/_rels/slideLayout84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57.xml.rels" ContentType="application/vnd.openxmlformats-package.relationships+xml"/>
  <Override PartName="/ppt/slideLayouts/_rels/slideLayout184.xml.rels" ContentType="application/vnd.openxmlformats-package.relationships+xml"/>
  <Override PartName="/ppt/slideLayouts/_rels/slideLayout116.xml.rels" ContentType="application/vnd.openxmlformats-package.relationships+xml"/>
  <Override PartName="/ppt/slideLayouts/_rels/slideLayout113.xml.rels" ContentType="application/vnd.openxmlformats-package.relationships+xml"/>
  <Override PartName="/ppt/slideLayouts/_rels/slideLayout181.xml.rels" ContentType="application/vnd.openxmlformats-package.relationships+xml"/>
  <Override PartName="/ppt/slideLayouts/_rels/slideLayout83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83.xml.rels" ContentType="application/vnd.openxmlformats-package.relationships+xml"/>
  <Override PartName="/ppt/slideLayouts/_rels/slideLayout115.xml.rels" ContentType="application/vnd.openxmlformats-package.relationships+xml"/>
  <Override PartName="/ppt/slideLayouts/_rels/slideLayout112.xml.rels" ContentType="application/vnd.openxmlformats-package.relationships+xml"/>
  <Override PartName="/ppt/slideLayouts/_rels/slideLayout180.xml.rels" ContentType="application/vnd.openxmlformats-package.relationships+xml"/>
  <Override PartName="/ppt/slideLayouts/_rels/slideLayout82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81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80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246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123.xml.rels" ContentType="application/vnd.openxmlformats-package.relationships+xml"/>
  <Override PartName="/ppt/slideLayouts/_rels/slideLayout191.xml.rels" ContentType="application/vnd.openxmlformats-package.relationships+xml"/>
  <Override PartName="/ppt/slideLayouts/_rels/slideLayout124.xml.rels" ContentType="application/vnd.openxmlformats-package.relationships+xml"/>
  <Override PartName="/ppt/slideLayouts/_rels/slideLayout192.xml.rels" ContentType="application/vnd.openxmlformats-package.relationships+xml"/>
  <Override PartName="/ppt/slideLayouts/_rels/slideLayout125.xml.rels" ContentType="application/vnd.openxmlformats-package.relationships+xml"/>
  <Override PartName="/ppt/slideLayouts/_rels/slideLayout193.xml.rels" ContentType="application/vnd.openxmlformats-package.relationships+xml"/>
  <Override PartName="/ppt/slideLayouts/_rels/slideLayout244.xml.rels" ContentType="application/vnd.openxmlformats-package.relationships+xml"/>
  <Override PartName="/ppt/slideLayouts/_rels/slideLayout126.xml.rels" ContentType="application/vnd.openxmlformats-package.relationships+xml"/>
  <Override PartName="/ppt/slideLayouts/_rels/slideLayout194.xml.rels" ContentType="application/vnd.openxmlformats-package.relationships+xml"/>
  <Override PartName="/ppt/slideLayouts/_rels/slideLayout149.xml.rels" ContentType="application/vnd.openxmlformats-package.relationships+xml"/>
  <Override PartName="/ppt/slideLayouts/_rels/slideLayout250.xml.rels" ContentType="application/vnd.openxmlformats-package.relationships+xml"/>
  <Override PartName="/ppt/slideLayouts/_rels/slideLayout163.xml.rels" ContentType="application/vnd.openxmlformats-package.relationships+xml"/>
  <Override PartName="/ppt/slideLayouts/_rels/slideLayout161.xml.rels" ContentType="application/vnd.openxmlformats-package.relationships+xml"/>
  <Override PartName="/ppt/slideLayouts/slideLayout102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1.xml" ContentType="application/vnd.openxmlformats-officedocument.presentationml.slideLayout+xml"/>
  <Override PartName="/ppt/_rels/presentation.xml.rels" ContentType="application/vnd.openxmlformats-package.relationships+xml"/>
  <Override PartName="/ppt/embeddings/oleObject13.bin" ContentType="application/vnd.openxmlformats-officedocument.oleObject"/>
  <Override PartName="/ppt/embeddings/oleObject12.bin" ContentType="application/vnd.openxmlformats-officedocument.oleObject"/>
  <Override PartName="/ppt/embeddings/oleObject15.bin" ContentType="application/vnd.openxmlformats-officedocument.oleObject"/>
  <Override PartName="/ppt/embeddings/oleObject2.bin" ContentType="application/vnd.openxmlformats-officedocument.oleObject"/>
  <Override PartName="/ppt/embeddings/oleObject14.bin" ContentType="application/vnd.openxmlformats-officedocument.oleObject"/>
  <Override PartName="/ppt/embeddings/oleObject1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media/image13.png" ContentType="image/png"/>
  <Override PartName="/ppt/media/image4.png" ContentType="image/png"/>
  <Override PartName="/ppt/media/image9.png" ContentType="image/png"/>
  <Override PartName="/ppt/media/image18.png" ContentType="image/png"/>
  <Override PartName="/ppt/media/image20.png" ContentType="image/png"/>
  <Override PartName="/ppt/media/image12.png" ContentType="image/png"/>
  <Override PartName="/ppt/media/image3.png" ContentType="image/png"/>
  <Override PartName="/ppt/media/image8.png" ContentType="image/png"/>
  <Override PartName="/ppt/media/image17.png" ContentType="image/png"/>
  <Override PartName="/ppt/media/image11.png" ContentType="image/png"/>
  <Override PartName="/ppt/media/image2.png" ContentType="image/png"/>
  <Override PartName="/ppt/media/image7.png" ContentType="image/png"/>
  <Override PartName="/ppt/media/image10.png" ContentType="image/png"/>
  <Override PartName="/ppt/media/image6.png" ContentType="image/png"/>
  <Override PartName="/ppt/media/image15.png" ContentType="image/png"/>
  <Override PartName="/ppt/media/image5.png" ContentType="image/png"/>
  <Override PartName="/ppt/media/image29.png" ContentType="image/png"/>
  <Override PartName="/ppt/media/image14.svg" ContentType="image/svg"/>
  <Override PartName="/ppt/media/image28.png" ContentType="image/png"/>
  <Override PartName="/ppt/media/image27.png" ContentType="image/png"/>
  <Override PartName="/ppt/media/image26.png" ContentType="image/png"/>
  <Override PartName="/ppt/media/image24.png" ContentType="image/png"/>
  <Override PartName="/ppt/media/image23.png" ContentType="image/png"/>
  <Override PartName="/ppt/media/image22.png" ContentType="image/png"/>
  <Override PartName="/ppt/media/image21.png" ContentType="image/png"/>
  <Override PartName="/ppt/media/image19.png" ContentType="image/png"/>
  <Override PartName="/ppt/media/image16.svg" ContentType="image/svg"/>
  <Override PartName="/ppt/media/image1.wmf" ContentType="image/x-wmf"/>
  <Override PartName="/ppt/media/image25.png" ContentType="image/png"/>
  <Override PartName="/ppt/slides/_rels/slide5.xml.rels" ContentType="application/vnd.openxmlformats-package.relationships+xml"/>
  <Override PartName="/ppt/slides/_rels/slide19.xml.rels" ContentType="application/vnd.openxmlformats-package.relationships+xml"/>
  <Override PartName="/ppt/slides/_rels/slide4.xml.rels" ContentType="application/vnd.openxmlformats-package.relationships+xml"/>
  <Override PartName="/ppt/slides/_rels/slide6.xml.rels" ContentType="application/vnd.openxmlformats-package.relationships+xml"/>
  <Override PartName="/ppt/slides/_rels/slide20.xml.rels" ContentType="application/vnd.openxmlformats-package.relationships+xml"/>
  <Override PartName="/ppt/slides/_rels/slide18.xml.rels" ContentType="application/vnd.openxmlformats-package.relationships+xml"/>
  <Override PartName="/ppt/slides/_rels/slide3.xml.rels" ContentType="application/vnd.openxmlformats-package.relationships+xml"/>
  <Override PartName="/ppt/slides/_rels/slide13.xml.rels" ContentType="application/vnd.openxmlformats-package.relationships+xml"/>
  <Override PartName="/ppt/slides/_rels/slide12.xml.rels" ContentType="application/vnd.openxmlformats-package.relationships+xml"/>
  <Override PartName="/ppt/slides/_rels/slide9.xml.rels" ContentType="application/vnd.openxmlformats-package.relationships+xml"/>
  <Override PartName="/ppt/slides/_rels/slide11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7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.xml.rels" ContentType="application/vnd.openxmlformats-package.relationships+xml"/>
  <Override PartName="/ppt/slides/_rels/slide16.xml.rels" ContentType="application/vnd.openxmlformats-package.relationships+xml"/>
  <Override PartName="/ppt/slides/_rels/slide2.xml.rels" ContentType="application/vnd.openxmlformats-package.relationships+xml"/>
  <Override PartName="/ppt/slides/_rels/slide17.xml.rels" ContentType="application/vnd.openxmlformats-package.relationships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17.xml" ContentType="application/vnd.openxmlformats-officedocument.presentationml.slide+xml"/>
  <Override PartName="/ppt/slides/slide3.xml" ContentType="application/vnd.openxmlformats-officedocument.presentationml.slide+xml"/>
  <Override PartName="/ppt/slides/slide19.xml" ContentType="application/vnd.openxmlformats-officedocument.presentationml.slide+xml"/>
  <Override PartName="/ppt/slides/slide5.xml" ContentType="application/vnd.openxmlformats-officedocument.presentationml.slide+xml"/>
  <Override PartName="/ppt/slides/slide18.xml" ContentType="application/vnd.openxmlformats-officedocument.presentationml.slide+xml"/>
  <Override PartName="/ppt/slides/slide20.xml" ContentType="application/vnd.openxmlformats-officedocument.presentationml.slide+xml"/>
  <Override PartName="/ppt/slides/slide4.xml" ContentType="application/vnd.openxmlformats-officedocument.presentationml.slide+xml"/>
  <Override PartName="/ppt/slides/slide6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74" r:id="rId3"/>
    <p:sldMasterId id="2147483676" r:id="rId4"/>
    <p:sldMasterId id="2147483678" r:id="rId5"/>
    <p:sldMasterId id="2147483680" r:id="rId6"/>
    <p:sldMasterId id="2147483682" r:id="rId7"/>
    <p:sldMasterId id="2147483684" r:id="rId8"/>
    <p:sldMasterId id="2147483686" r:id="rId9"/>
    <p:sldMasterId id="2147483688" r:id="rId10"/>
    <p:sldMasterId id="2147483690" r:id="rId11"/>
    <p:sldMasterId id="2147483692" r:id="rId12"/>
    <p:sldMasterId id="2147483694" r:id="rId13"/>
    <p:sldMasterId id="2147483696" r:id="rId14"/>
    <p:sldMasterId id="2147483698" r:id="rId15"/>
    <p:sldMasterId id="2147483700" r:id="rId16"/>
    <p:sldMasterId id="2147483702" r:id="rId17"/>
    <p:sldMasterId id="2147483704" r:id="rId18"/>
    <p:sldMasterId id="2147483706" r:id="rId19"/>
    <p:sldMasterId id="2147483708" r:id="rId20"/>
    <p:sldMasterId id="2147483710" r:id="rId21"/>
    <p:sldMasterId id="2147483712" r:id="rId22"/>
    <p:sldMasterId id="2147483714" r:id="rId23"/>
    <p:sldMasterId id="2147483716" r:id="rId24"/>
    <p:sldMasterId id="2147483718" r:id="rId25"/>
    <p:sldMasterId id="2147483720" r:id="rId26"/>
    <p:sldMasterId id="2147483722" r:id="rId27"/>
    <p:sldMasterId id="2147483724" r:id="rId28"/>
    <p:sldMasterId id="2147483726" r:id="rId29"/>
    <p:sldMasterId id="2147483728" r:id="rId30"/>
    <p:sldMasterId id="2147483730" r:id="rId31"/>
    <p:sldMasterId id="2147483732" r:id="rId32"/>
    <p:sldMasterId id="2147483734" r:id="rId33"/>
    <p:sldMasterId id="2147483736" r:id="rId34"/>
    <p:sldMasterId id="2147483738" r:id="rId35"/>
    <p:sldMasterId id="2147483740" r:id="rId36"/>
    <p:sldMasterId id="2147483742" r:id="rId37"/>
    <p:sldMasterId id="2147483744" r:id="rId38"/>
    <p:sldMasterId id="2147483746" r:id="rId39"/>
    <p:sldMasterId id="2147483748" r:id="rId40"/>
    <p:sldMasterId id="2147483750" r:id="rId41"/>
    <p:sldMasterId id="2147483752" r:id="rId42"/>
    <p:sldMasterId id="2147483754" r:id="rId43"/>
    <p:sldMasterId id="2147483756" r:id="rId44"/>
    <p:sldMasterId id="2147483758" r:id="rId45"/>
    <p:sldMasterId id="2147483760" r:id="rId46"/>
    <p:sldMasterId id="2147483762" r:id="rId47"/>
    <p:sldMasterId id="2147483764" r:id="rId48"/>
    <p:sldMasterId id="2147483766" r:id="rId49"/>
    <p:sldMasterId id="2147483768" r:id="rId50"/>
    <p:sldMasterId id="2147483770" r:id="rId51"/>
    <p:sldMasterId id="2147483772" r:id="rId52"/>
    <p:sldMasterId id="2147483774" r:id="rId53"/>
    <p:sldMasterId id="2147483776" r:id="rId54"/>
    <p:sldMasterId id="2147483778" r:id="rId55"/>
    <p:sldMasterId id="2147483780" r:id="rId56"/>
    <p:sldMasterId id="2147483782" r:id="rId57"/>
    <p:sldMasterId id="2147483784" r:id="rId58"/>
    <p:sldMasterId id="2147483786" r:id="rId59"/>
    <p:sldMasterId id="2147483788" r:id="rId60"/>
    <p:sldMasterId id="2147483790" r:id="rId61"/>
    <p:sldMasterId id="2147483792" r:id="rId62"/>
    <p:sldMasterId id="2147483794" r:id="rId63"/>
    <p:sldMasterId id="2147483796" r:id="rId64"/>
    <p:sldMasterId id="2147483798" r:id="rId65"/>
    <p:sldMasterId id="2147483800" r:id="rId66"/>
    <p:sldMasterId id="2147483802" r:id="rId67"/>
    <p:sldMasterId id="2147483804" r:id="rId68"/>
    <p:sldMasterId id="2147483806" r:id="rId69"/>
    <p:sldMasterId id="2147483808" r:id="rId70"/>
    <p:sldMasterId id="2147483810" r:id="rId71"/>
    <p:sldMasterId id="2147483812" r:id="rId72"/>
    <p:sldMasterId id="2147483814" r:id="rId73"/>
    <p:sldMasterId id="2147483816" r:id="rId74"/>
    <p:sldMasterId id="2147483818" r:id="rId75"/>
    <p:sldMasterId id="2147483820" r:id="rId76"/>
    <p:sldMasterId id="2147483822" r:id="rId77"/>
    <p:sldMasterId id="2147483824" r:id="rId78"/>
    <p:sldMasterId id="2147483826" r:id="rId79"/>
    <p:sldMasterId id="2147483828" r:id="rId80"/>
    <p:sldMasterId id="2147483830" r:id="rId81"/>
    <p:sldMasterId id="2147483832" r:id="rId82"/>
    <p:sldMasterId id="2147483834" r:id="rId83"/>
    <p:sldMasterId id="2147483836" r:id="rId84"/>
    <p:sldMasterId id="2147483838" r:id="rId85"/>
    <p:sldMasterId id="2147483840" r:id="rId86"/>
    <p:sldMasterId id="2147483842" r:id="rId87"/>
    <p:sldMasterId id="2147483844" r:id="rId88"/>
    <p:sldMasterId id="2147483846" r:id="rId89"/>
    <p:sldMasterId id="2147483848" r:id="rId90"/>
    <p:sldMasterId id="2147483850" r:id="rId91"/>
    <p:sldMasterId id="2147483852" r:id="rId92"/>
    <p:sldMasterId id="2147483854" r:id="rId93"/>
    <p:sldMasterId id="2147483856" r:id="rId94"/>
    <p:sldMasterId id="2147483858" r:id="rId95"/>
    <p:sldMasterId id="2147483860" r:id="rId96"/>
    <p:sldMasterId id="2147483862" r:id="rId97"/>
    <p:sldMasterId id="2147483864" r:id="rId98"/>
    <p:sldMasterId id="2147483866" r:id="rId99"/>
    <p:sldMasterId id="2147483868" r:id="rId100"/>
    <p:sldMasterId id="2147483870" r:id="rId101"/>
    <p:sldMasterId id="2147483872" r:id="rId102"/>
    <p:sldMasterId id="2147483874" r:id="rId103"/>
    <p:sldMasterId id="2147483876" r:id="rId104"/>
    <p:sldMasterId id="2147483878" r:id="rId105"/>
    <p:sldMasterId id="2147483880" r:id="rId106"/>
    <p:sldMasterId id="2147483882" r:id="rId107"/>
    <p:sldMasterId id="2147483884" r:id="rId108"/>
    <p:sldMasterId id="2147483886" r:id="rId109"/>
    <p:sldMasterId id="2147483888" r:id="rId110"/>
    <p:sldMasterId id="2147483890" r:id="rId111"/>
    <p:sldMasterId id="2147483892" r:id="rId112"/>
    <p:sldMasterId id="2147483894" r:id="rId113"/>
    <p:sldMasterId id="2147483896" r:id="rId114"/>
    <p:sldMasterId id="2147483898" r:id="rId115"/>
    <p:sldMasterId id="2147483900" r:id="rId116"/>
    <p:sldMasterId id="2147483902" r:id="rId117"/>
    <p:sldMasterId id="2147483904" r:id="rId118"/>
    <p:sldMasterId id="2147483906" r:id="rId119"/>
    <p:sldMasterId id="2147483908" r:id="rId120"/>
    <p:sldMasterId id="2147483910" r:id="rId121"/>
    <p:sldMasterId id="2147483912" r:id="rId122"/>
    <p:sldMasterId id="2147483914" r:id="rId123"/>
    <p:sldMasterId id="2147483916" r:id="rId124"/>
    <p:sldMasterId id="2147483918" r:id="rId125"/>
    <p:sldMasterId id="2147483920" r:id="rId126"/>
    <p:sldMasterId id="2147483922" r:id="rId127"/>
    <p:sldMasterId id="2147483924" r:id="rId128"/>
    <p:sldMasterId id="2147483926" r:id="rId129"/>
    <p:sldMasterId id="2147483928" r:id="rId130"/>
    <p:sldMasterId id="2147483930" r:id="rId131"/>
    <p:sldMasterId id="2147483932" r:id="rId132"/>
    <p:sldMasterId id="2147483934" r:id="rId133"/>
    <p:sldMasterId id="2147483936" r:id="rId134"/>
    <p:sldMasterId id="2147483938" r:id="rId135"/>
    <p:sldMasterId id="2147483940" r:id="rId136"/>
    <p:sldMasterId id="2147483942" r:id="rId137"/>
    <p:sldMasterId id="2147483944" r:id="rId138"/>
    <p:sldMasterId id="2147483946" r:id="rId139"/>
    <p:sldMasterId id="2147483948" r:id="rId140"/>
    <p:sldMasterId id="2147483950" r:id="rId141"/>
    <p:sldMasterId id="2147483952" r:id="rId142"/>
    <p:sldMasterId id="2147483954" r:id="rId143"/>
    <p:sldMasterId id="2147483956" r:id="rId144"/>
    <p:sldMasterId id="2147483958" r:id="rId145"/>
    <p:sldMasterId id="2147483960" r:id="rId146"/>
    <p:sldMasterId id="2147483962" r:id="rId147"/>
    <p:sldMasterId id="2147483964" r:id="rId148"/>
    <p:sldMasterId id="2147483966" r:id="rId149"/>
    <p:sldMasterId id="2147483968" r:id="rId150"/>
    <p:sldMasterId id="2147483970" r:id="rId151"/>
    <p:sldMasterId id="2147483972" r:id="rId152"/>
    <p:sldMasterId id="2147483974" r:id="rId153"/>
    <p:sldMasterId id="2147483976" r:id="rId154"/>
    <p:sldMasterId id="2147483978" r:id="rId155"/>
    <p:sldMasterId id="2147483980" r:id="rId156"/>
    <p:sldMasterId id="2147483982" r:id="rId157"/>
    <p:sldMasterId id="2147483984" r:id="rId158"/>
    <p:sldMasterId id="2147483986" r:id="rId159"/>
    <p:sldMasterId id="2147483988" r:id="rId160"/>
    <p:sldMasterId id="2147483990" r:id="rId161"/>
    <p:sldMasterId id="2147483992" r:id="rId162"/>
    <p:sldMasterId id="2147483994" r:id="rId163"/>
    <p:sldMasterId id="2147483996" r:id="rId164"/>
    <p:sldMasterId id="2147483998" r:id="rId165"/>
    <p:sldMasterId id="2147484000" r:id="rId166"/>
    <p:sldMasterId id="2147484002" r:id="rId167"/>
    <p:sldMasterId id="2147484004" r:id="rId168"/>
    <p:sldMasterId id="2147484006" r:id="rId169"/>
    <p:sldMasterId id="2147484008" r:id="rId170"/>
    <p:sldMasterId id="2147484010" r:id="rId171"/>
    <p:sldMasterId id="2147484012" r:id="rId172"/>
    <p:sldMasterId id="2147484014" r:id="rId173"/>
    <p:sldMasterId id="2147484016" r:id="rId174"/>
    <p:sldMasterId id="2147484018" r:id="rId175"/>
    <p:sldMasterId id="2147484020" r:id="rId176"/>
    <p:sldMasterId id="2147484022" r:id="rId177"/>
    <p:sldMasterId id="2147484024" r:id="rId178"/>
    <p:sldMasterId id="2147484026" r:id="rId179"/>
    <p:sldMasterId id="2147484028" r:id="rId180"/>
    <p:sldMasterId id="2147484030" r:id="rId181"/>
    <p:sldMasterId id="2147484032" r:id="rId182"/>
    <p:sldMasterId id="2147484034" r:id="rId183"/>
    <p:sldMasterId id="2147484036" r:id="rId184"/>
    <p:sldMasterId id="2147484038" r:id="rId185"/>
    <p:sldMasterId id="2147484040" r:id="rId186"/>
    <p:sldMasterId id="2147484042" r:id="rId187"/>
    <p:sldMasterId id="2147484044" r:id="rId188"/>
    <p:sldMasterId id="2147484046" r:id="rId189"/>
    <p:sldMasterId id="2147484048" r:id="rId190"/>
    <p:sldMasterId id="2147484082" r:id="rId191"/>
    <p:sldMasterId id="2147484084" r:id="rId192"/>
    <p:sldMasterId id="2147484086" r:id="rId193"/>
    <p:sldMasterId id="2147484088" r:id="rId194"/>
    <p:sldMasterId id="2147484090" r:id="rId195"/>
    <p:sldMasterId id="2147484092" r:id="rId196"/>
    <p:sldMasterId id="2147484094" r:id="rId197"/>
    <p:sldMasterId id="2147484096" r:id="rId198"/>
  </p:sldMasterIdLst>
  <p:sldIdLst>
    <p:sldId id="256" r:id="rId199"/>
    <p:sldId id="257" r:id="rId200"/>
    <p:sldId id="258" r:id="rId201"/>
    <p:sldId id="259" r:id="rId202"/>
    <p:sldId id="260" r:id="rId203"/>
    <p:sldId id="261" r:id="rId204"/>
    <p:sldId id="262" r:id="rId205"/>
    <p:sldId id="263" r:id="rId206"/>
    <p:sldId id="264" r:id="rId207"/>
    <p:sldId id="265" r:id="rId208"/>
    <p:sldId id="266" r:id="rId209"/>
    <p:sldId id="267" r:id="rId210"/>
    <p:sldId id="268" r:id="rId211"/>
    <p:sldId id="269" r:id="rId212"/>
    <p:sldId id="270" r:id="rId213"/>
    <p:sldId id="271" r:id="rId214"/>
    <p:sldId id="272" r:id="rId215"/>
    <p:sldId id="273" r:id="rId216"/>
    <p:sldId id="274" r:id="rId217"/>
    <p:sldId id="275" r:id="rId218"/>
  </p:sldIdLst>
  <p:sldSz cx="12192000" cy="685800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6.xml"/><Relationship Id="rId4" Type="http://schemas.openxmlformats.org/officeDocument/2006/relationships/slideMaster" Target="slideMasters/slideMaster27.xml"/><Relationship Id="rId5" Type="http://schemas.openxmlformats.org/officeDocument/2006/relationships/slideMaster" Target="slideMasters/slideMaster28.xml"/><Relationship Id="rId6" Type="http://schemas.openxmlformats.org/officeDocument/2006/relationships/slideMaster" Target="slideMasters/slideMaster29.xml"/><Relationship Id="rId7" Type="http://schemas.openxmlformats.org/officeDocument/2006/relationships/slideMaster" Target="slideMasters/slideMaster30.xml"/><Relationship Id="rId8" Type="http://schemas.openxmlformats.org/officeDocument/2006/relationships/slideMaster" Target="slideMasters/slideMaster31.xml"/><Relationship Id="rId9" Type="http://schemas.openxmlformats.org/officeDocument/2006/relationships/slideMaster" Target="slideMasters/slideMaster32.xml"/><Relationship Id="rId10" Type="http://schemas.openxmlformats.org/officeDocument/2006/relationships/slideMaster" Target="slideMasters/slideMaster33.xml"/><Relationship Id="rId11" Type="http://schemas.openxmlformats.org/officeDocument/2006/relationships/slideMaster" Target="slideMasters/slideMaster34.xml"/><Relationship Id="rId12" Type="http://schemas.openxmlformats.org/officeDocument/2006/relationships/slideMaster" Target="slideMasters/slideMaster35.xml"/><Relationship Id="rId13" Type="http://schemas.openxmlformats.org/officeDocument/2006/relationships/slideMaster" Target="slideMasters/slideMaster36.xml"/><Relationship Id="rId14" Type="http://schemas.openxmlformats.org/officeDocument/2006/relationships/slideMaster" Target="slideMasters/slideMaster37.xml"/><Relationship Id="rId15" Type="http://schemas.openxmlformats.org/officeDocument/2006/relationships/slideMaster" Target="slideMasters/slideMaster38.xml"/><Relationship Id="rId16" Type="http://schemas.openxmlformats.org/officeDocument/2006/relationships/slideMaster" Target="slideMasters/slideMaster39.xml"/><Relationship Id="rId17" Type="http://schemas.openxmlformats.org/officeDocument/2006/relationships/slideMaster" Target="slideMasters/slideMaster40.xml"/><Relationship Id="rId18" Type="http://schemas.openxmlformats.org/officeDocument/2006/relationships/slideMaster" Target="slideMasters/slideMaster41.xml"/><Relationship Id="rId19" Type="http://schemas.openxmlformats.org/officeDocument/2006/relationships/slideMaster" Target="slideMasters/slideMaster42.xml"/><Relationship Id="rId20" Type="http://schemas.openxmlformats.org/officeDocument/2006/relationships/slideMaster" Target="slideMasters/slideMaster43.xml"/><Relationship Id="rId21" Type="http://schemas.openxmlformats.org/officeDocument/2006/relationships/slideMaster" Target="slideMasters/slideMaster44.xml"/><Relationship Id="rId22" Type="http://schemas.openxmlformats.org/officeDocument/2006/relationships/slideMaster" Target="slideMasters/slideMaster45.xml"/><Relationship Id="rId23" Type="http://schemas.openxmlformats.org/officeDocument/2006/relationships/slideMaster" Target="slideMasters/slideMaster46.xml"/><Relationship Id="rId24" Type="http://schemas.openxmlformats.org/officeDocument/2006/relationships/slideMaster" Target="slideMasters/slideMaster47.xml"/><Relationship Id="rId25" Type="http://schemas.openxmlformats.org/officeDocument/2006/relationships/slideMaster" Target="slideMasters/slideMaster48.xml"/><Relationship Id="rId26" Type="http://schemas.openxmlformats.org/officeDocument/2006/relationships/slideMaster" Target="slideMasters/slideMaster49.xml"/><Relationship Id="rId27" Type="http://schemas.openxmlformats.org/officeDocument/2006/relationships/slideMaster" Target="slideMasters/slideMaster50.xml"/><Relationship Id="rId28" Type="http://schemas.openxmlformats.org/officeDocument/2006/relationships/slideMaster" Target="slideMasters/slideMaster51.xml"/><Relationship Id="rId29" Type="http://schemas.openxmlformats.org/officeDocument/2006/relationships/slideMaster" Target="slideMasters/slideMaster52.xml"/><Relationship Id="rId30" Type="http://schemas.openxmlformats.org/officeDocument/2006/relationships/slideMaster" Target="slideMasters/slideMaster53.xml"/><Relationship Id="rId31" Type="http://schemas.openxmlformats.org/officeDocument/2006/relationships/slideMaster" Target="slideMasters/slideMaster54.xml"/><Relationship Id="rId32" Type="http://schemas.openxmlformats.org/officeDocument/2006/relationships/slideMaster" Target="slideMasters/slideMaster55.xml"/><Relationship Id="rId33" Type="http://schemas.openxmlformats.org/officeDocument/2006/relationships/slideMaster" Target="slideMasters/slideMaster56.xml"/><Relationship Id="rId34" Type="http://schemas.openxmlformats.org/officeDocument/2006/relationships/slideMaster" Target="slideMasters/slideMaster57.xml"/><Relationship Id="rId35" Type="http://schemas.openxmlformats.org/officeDocument/2006/relationships/slideMaster" Target="slideMasters/slideMaster58.xml"/><Relationship Id="rId36" Type="http://schemas.openxmlformats.org/officeDocument/2006/relationships/slideMaster" Target="slideMasters/slideMaster59.xml"/><Relationship Id="rId37" Type="http://schemas.openxmlformats.org/officeDocument/2006/relationships/slideMaster" Target="slideMasters/slideMaster60.xml"/><Relationship Id="rId38" Type="http://schemas.openxmlformats.org/officeDocument/2006/relationships/slideMaster" Target="slideMasters/slideMaster61.xml"/><Relationship Id="rId39" Type="http://schemas.openxmlformats.org/officeDocument/2006/relationships/slideMaster" Target="slideMasters/slideMaster62.xml"/><Relationship Id="rId40" Type="http://schemas.openxmlformats.org/officeDocument/2006/relationships/slideMaster" Target="slideMasters/slideMaster63.xml"/><Relationship Id="rId41" Type="http://schemas.openxmlformats.org/officeDocument/2006/relationships/slideMaster" Target="slideMasters/slideMaster64.xml"/><Relationship Id="rId42" Type="http://schemas.openxmlformats.org/officeDocument/2006/relationships/slideMaster" Target="slideMasters/slideMaster65.xml"/><Relationship Id="rId43" Type="http://schemas.openxmlformats.org/officeDocument/2006/relationships/slideMaster" Target="slideMasters/slideMaster66.xml"/><Relationship Id="rId44" Type="http://schemas.openxmlformats.org/officeDocument/2006/relationships/slideMaster" Target="slideMasters/slideMaster67.xml"/><Relationship Id="rId45" Type="http://schemas.openxmlformats.org/officeDocument/2006/relationships/slideMaster" Target="slideMasters/slideMaster68.xml"/><Relationship Id="rId46" Type="http://schemas.openxmlformats.org/officeDocument/2006/relationships/slideMaster" Target="slideMasters/slideMaster69.xml"/><Relationship Id="rId47" Type="http://schemas.openxmlformats.org/officeDocument/2006/relationships/slideMaster" Target="slideMasters/slideMaster70.xml"/><Relationship Id="rId48" Type="http://schemas.openxmlformats.org/officeDocument/2006/relationships/slideMaster" Target="slideMasters/slideMaster71.xml"/><Relationship Id="rId49" Type="http://schemas.openxmlformats.org/officeDocument/2006/relationships/slideMaster" Target="slideMasters/slideMaster72.xml"/><Relationship Id="rId50" Type="http://schemas.openxmlformats.org/officeDocument/2006/relationships/slideMaster" Target="slideMasters/slideMaster73.xml"/><Relationship Id="rId51" Type="http://schemas.openxmlformats.org/officeDocument/2006/relationships/slideMaster" Target="slideMasters/slideMaster74.xml"/><Relationship Id="rId52" Type="http://schemas.openxmlformats.org/officeDocument/2006/relationships/slideMaster" Target="slideMasters/slideMaster75.xml"/><Relationship Id="rId53" Type="http://schemas.openxmlformats.org/officeDocument/2006/relationships/slideMaster" Target="slideMasters/slideMaster76.xml"/><Relationship Id="rId54" Type="http://schemas.openxmlformats.org/officeDocument/2006/relationships/slideMaster" Target="slideMasters/slideMaster77.xml"/><Relationship Id="rId55" Type="http://schemas.openxmlformats.org/officeDocument/2006/relationships/slideMaster" Target="slideMasters/slideMaster78.xml"/><Relationship Id="rId56" Type="http://schemas.openxmlformats.org/officeDocument/2006/relationships/slideMaster" Target="slideMasters/slideMaster79.xml"/><Relationship Id="rId57" Type="http://schemas.openxmlformats.org/officeDocument/2006/relationships/slideMaster" Target="slideMasters/slideMaster80.xml"/><Relationship Id="rId58" Type="http://schemas.openxmlformats.org/officeDocument/2006/relationships/slideMaster" Target="slideMasters/slideMaster81.xml"/><Relationship Id="rId59" Type="http://schemas.openxmlformats.org/officeDocument/2006/relationships/slideMaster" Target="slideMasters/slideMaster82.xml"/><Relationship Id="rId60" Type="http://schemas.openxmlformats.org/officeDocument/2006/relationships/slideMaster" Target="slideMasters/slideMaster83.xml"/><Relationship Id="rId61" Type="http://schemas.openxmlformats.org/officeDocument/2006/relationships/slideMaster" Target="slideMasters/slideMaster84.xml"/><Relationship Id="rId62" Type="http://schemas.openxmlformats.org/officeDocument/2006/relationships/slideMaster" Target="slideMasters/slideMaster85.xml"/><Relationship Id="rId63" Type="http://schemas.openxmlformats.org/officeDocument/2006/relationships/slideMaster" Target="slideMasters/slideMaster86.xml"/><Relationship Id="rId64" Type="http://schemas.openxmlformats.org/officeDocument/2006/relationships/slideMaster" Target="slideMasters/slideMaster87.xml"/><Relationship Id="rId65" Type="http://schemas.openxmlformats.org/officeDocument/2006/relationships/slideMaster" Target="slideMasters/slideMaster88.xml"/><Relationship Id="rId66" Type="http://schemas.openxmlformats.org/officeDocument/2006/relationships/slideMaster" Target="slideMasters/slideMaster89.xml"/><Relationship Id="rId67" Type="http://schemas.openxmlformats.org/officeDocument/2006/relationships/slideMaster" Target="slideMasters/slideMaster90.xml"/><Relationship Id="rId68" Type="http://schemas.openxmlformats.org/officeDocument/2006/relationships/slideMaster" Target="slideMasters/slideMaster91.xml"/><Relationship Id="rId69" Type="http://schemas.openxmlformats.org/officeDocument/2006/relationships/slideMaster" Target="slideMasters/slideMaster92.xml"/><Relationship Id="rId70" Type="http://schemas.openxmlformats.org/officeDocument/2006/relationships/slideMaster" Target="slideMasters/slideMaster93.xml"/><Relationship Id="rId71" Type="http://schemas.openxmlformats.org/officeDocument/2006/relationships/slideMaster" Target="slideMasters/slideMaster94.xml"/><Relationship Id="rId72" Type="http://schemas.openxmlformats.org/officeDocument/2006/relationships/slideMaster" Target="slideMasters/slideMaster95.xml"/><Relationship Id="rId73" Type="http://schemas.openxmlformats.org/officeDocument/2006/relationships/slideMaster" Target="slideMasters/slideMaster96.xml"/><Relationship Id="rId74" Type="http://schemas.openxmlformats.org/officeDocument/2006/relationships/slideMaster" Target="slideMasters/slideMaster97.xml"/><Relationship Id="rId75" Type="http://schemas.openxmlformats.org/officeDocument/2006/relationships/slideMaster" Target="slideMasters/slideMaster98.xml"/><Relationship Id="rId76" Type="http://schemas.openxmlformats.org/officeDocument/2006/relationships/slideMaster" Target="slideMasters/slideMaster99.xml"/><Relationship Id="rId77" Type="http://schemas.openxmlformats.org/officeDocument/2006/relationships/slideMaster" Target="slideMasters/slideMaster100.xml"/><Relationship Id="rId78" Type="http://schemas.openxmlformats.org/officeDocument/2006/relationships/slideMaster" Target="slideMasters/slideMaster101.xml"/><Relationship Id="rId79" Type="http://schemas.openxmlformats.org/officeDocument/2006/relationships/slideMaster" Target="slideMasters/slideMaster102.xml"/><Relationship Id="rId80" Type="http://schemas.openxmlformats.org/officeDocument/2006/relationships/slideMaster" Target="slideMasters/slideMaster103.xml"/><Relationship Id="rId81" Type="http://schemas.openxmlformats.org/officeDocument/2006/relationships/slideMaster" Target="slideMasters/slideMaster104.xml"/><Relationship Id="rId82" Type="http://schemas.openxmlformats.org/officeDocument/2006/relationships/slideMaster" Target="slideMasters/slideMaster105.xml"/><Relationship Id="rId83" Type="http://schemas.openxmlformats.org/officeDocument/2006/relationships/slideMaster" Target="slideMasters/slideMaster106.xml"/><Relationship Id="rId84" Type="http://schemas.openxmlformats.org/officeDocument/2006/relationships/slideMaster" Target="slideMasters/slideMaster107.xml"/><Relationship Id="rId85" Type="http://schemas.openxmlformats.org/officeDocument/2006/relationships/slideMaster" Target="slideMasters/slideMaster108.xml"/><Relationship Id="rId86" Type="http://schemas.openxmlformats.org/officeDocument/2006/relationships/slideMaster" Target="slideMasters/slideMaster109.xml"/><Relationship Id="rId87" Type="http://schemas.openxmlformats.org/officeDocument/2006/relationships/slideMaster" Target="slideMasters/slideMaster110.xml"/><Relationship Id="rId88" Type="http://schemas.openxmlformats.org/officeDocument/2006/relationships/slideMaster" Target="slideMasters/slideMaster111.xml"/><Relationship Id="rId89" Type="http://schemas.openxmlformats.org/officeDocument/2006/relationships/slideMaster" Target="slideMasters/slideMaster112.xml"/><Relationship Id="rId90" Type="http://schemas.openxmlformats.org/officeDocument/2006/relationships/slideMaster" Target="slideMasters/slideMaster113.xml"/><Relationship Id="rId91" Type="http://schemas.openxmlformats.org/officeDocument/2006/relationships/slideMaster" Target="slideMasters/slideMaster114.xml"/><Relationship Id="rId92" Type="http://schemas.openxmlformats.org/officeDocument/2006/relationships/slideMaster" Target="slideMasters/slideMaster115.xml"/><Relationship Id="rId93" Type="http://schemas.openxmlformats.org/officeDocument/2006/relationships/slideMaster" Target="slideMasters/slideMaster116.xml"/><Relationship Id="rId94" Type="http://schemas.openxmlformats.org/officeDocument/2006/relationships/slideMaster" Target="slideMasters/slideMaster117.xml"/><Relationship Id="rId95" Type="http://schemas.openxmlformats.org/officeDocument/2006/relationships/slideMaster" Target="slideMasters/slideMaster118.xml"/><Relationship Id="rId96" Type="http://schemas.openxmlformats.org/officeDocument/2006/relationships/slideMaster" Target="slideMasters/slideMaster119.xml"/><Relationship Id="rId97" Type="http://schemas.openxmlformats.org/officeDocument/2006/relationships/slideMaster" Target="slideMasters/slideMaster120.xml"/><Relationship Id="rId98" Type="http://schemas.openxmlformats.org/officeDocument/2006/relationships/slideMaster" Target="slideMasters/slideMaster121.xml"/><Relationship Id="rId99" Type="http://schemas.openxmlformats.org/officeDocument/2006/relationships/slideMaster" Target="slideMasters/slideMaster122.xml"/><Relationship Id="rId100" Type="http://schemas.openxmlformats.org/officeDocument/2006/relationships/slideMaster" Target="slideMasters/slideMaster123.xml"/><Relationship Id="rId101" Type="http://schemas.openxmlformats.org/officeDocument/2006/relationships/slideMaster" Target="slideMasters/slideMaster124.xml"/><Relationship Id="rId102" Type="http://schemas.openxmlformats.org/officeDocument/2006/relationships/slideMaster" Target="slideMasters/slideMaster125.xml"/><Relationship Id="rId103" Type="http://schemas.openxmlformats.org/officeDocument/2006/relationships/slideMaster" Target="slideMasters/slideMaster126.xml"/><Relationship Id="rId104" Type="http://schemas.openxmlformats.org/officeDocument/2006/relationships/slideMaster" Target="slideMasters/slideMaster127.xml"/><Relationship Id="rId105" Type="http://schemas.openxmlformats.org/officeDocument/2006/relationships/slideMaster" Target="slideMasters/slideMaster128.xml"/><Relationship Id="rId106" Type="http://schemas.openxmlformats.org/officeDocument/2006/relationships/slideMaster" Target="slideMasters/slideMaster129.xml"/><Relationship Id="rId107" Type="http://schemas.openxmlformats.org/officeDocument/2006/relationships/slideMaster" Target="slideMasters/slideMaster130.xml"/><Relationship Id="rId108" Type="http://schemas.openxmlformats.org/officeDocument/2006/relationships/slideMaster" Target="slideMasters/slideMaster131.xml"/><Relationship Id="rId109" Type="http://schemas.openxmlformats.org/officeDocument/2006/relationships/slideMaster" Target="slideMasters/slideMaster132.xml"/><Relationship Id="rId110" Type="http://schemas.openxmlformats.org/officeDocument/2006/relationships/slideMaster" Target="slideMasters/slideMaster133.xml"/><Relationship Id="rId111" Type="http://schemas.openxmlformats.org/officeDocument/2006/relationships/slideMaster" Target="slideMasters/slideMaster134.xml"/><Relationship Id="rId112" Type="http://schemas.openxmlformats.org/officeDocument/2006/relationships/slideMaster" Target="slideMasters/slideMaster135.xml"/><Relationship Id="rId113" Type="http://schemas.openxmlformats.org/officeDocument/2006/relationships/slideMaster" Target="slideMasters/slideMaster136.xml"/><Relationship Id="rId114" Type="http://schemas.openxmlformats.org/officeDocument/2006/relationships/slideMaster" Target="slideMasters/slideMaster137.xml"/><Relationship Id="rId115" Type="http://schemas.openxmlformats.org/officeDocument/2006/relationships/slideMaster" Target="slideMasters/slideMaster138.xml"/><Relationship Id="rId116" Type="http://schemas.openxmlformats.org/officeDocument/2006/relationships/slideMaster" Target="slideMasters/slideMaster139.xml"/><Relationship Id="rId117" Type="http://schemas.openxmlformats.org/officeDocument/2006/relationships/slideMaster" Target="slideMasters/slideMaster140.xml"/><Relationship Id="rId118" Type="http://schemas.openxmlformats.org/officeDocument/2006/relationships/slideMaster" Target="slideMasters/slideMaster141.xml"/><Relationship Id="rId119" Type="http://schemas.openxmlformats.org/officeDocument/2006/relationships/slideMaster" Target="slideMasters/slideMaster142.xml"/><Relationship Id="rId120" Type="http://schemas.openxmlformats.org/officeDocument/2006/relationships/slideMaster" Target="slideMasters/slideMaster143.xml"/><Relationship Id="rId121" Type="http://schemas.openxmlformats.org/officeDocument/2006/relationships/slideMaster" Target="slideMasters/slideMaster144.xml"/><Relationship Id="rId122" Type="http://schemas.openxmlformats.org/officeDocument/2006/relationships/slideMaster" Target="slideMasters/slideMaster145.xml"/><Relationship Id="rId123" Type="http://schemas.openxmlformats.org/officeDocument/2006/relationships/slideMaster" Target="slideMasters/slideMaster146.xml"/><Relationship Id="rId124" Type="http://schemas.openxmlformats.org/officeDocument/2006/relationships/slideMaster" Target="slideMasters/slideMaster147.xml"/><Relationship Id="rId125" Type="http://schemas.openxmlformats.org/officeDocument/2006/relationships/slideMaster" Target="slideMasters/slideMaster148.xml"/><Relationship Id="rId126" Type="http://schemas.openxmlformats.org/officeDocument/2006/relationships/slideMaster" Target="slideMasters/slideMaster149.xml"/><Relationship Id="rId127" Type="http://schemas.openxmlformats.org/officeDocument/2006/relationships/slideMaster" Target="slideMasters/slideMaster150.xml"/><Relationship Id="rId128" Type="http://schemas.openxmlformats.org/officeDocument/2006/relationships/slideMaster" Target="slideMasters/slideMaster151.xml"/><Relationship Id="rId129" Type="http://schemas.openxmlformats.org/officeDocument/2006/relationships/slideMaster" Target="slideMasters/slideMaster152.xml"/><Relationship Id="rId130" Type="http://schemas.openxmlformats.org/officeDocument/2006/relationships/slideMaster" Target="slideMasters/slideMaster153.xml"/><Relationship Id="rId131" Type="http://schemas.openxmlformats.org/officeDocument/2006/relationships/slideMaster" Target="slideMasters/slideMaster154.xml"/><Relationship Id="rId132" Type="http://schemas.openxmlformats.org/officeDocument/2006/relationships/slideMaster" Target="slideMasters/slideMaster155.xml"/><Relationship Id="rId133" Type="http://schemas.openxmlformats.org/officeDocument/2006/relationships/slideMaster" Target="slideMasters/slideMaster156.xml"/><Relationship Id="rId134" Type="http://schemas.openxmlformats.org/officeDocument/2006/relationships/slideMaster" Target="slideMasters/slideMaster157.xml"/><Relationship Id="rId135" Type="http://schemas.openxmlformats.org/officeDocument/2006/relationships/slideMaster" Target="slideMasters/slideMaster158.xml"/><Relationship Id="rId136" Type="http://schemas.openxmlformats.org/officeDocument/2006/relationships/slideMaster" Target="slideMasters/slideMaster159.xml"/><Relationship Id="rId137" Type="http://schemas.openxmlformats.org/officeDocument/2006/relationships/slideMaster" Target="slideMasters/slideMaster160.xml"/><Relationship Id="rId138" Type="http://schemas.openxmlformats.org/officeDocument/2006/relationships/slideMaster" Target="slideMasters/slideMaster161.xml"/><Relationship Id="rId139" Type="http://schemas.openxmlformats.org/officeDocument/2006/relationships/slideMaster" Target="slideMasters/slideMaster162.xml"/><Relationship Id="rId140" Type="http://schemas.openxmlformats.org/officeDocument/2006/relationships/slideMaster" Target="slideMasters/slideMaster163.xml"/><Relationship Id="rId141" Type="http://schemas.openxmlformats.org/officeDocument/2006/relationships/slideMaster" Target="slideMasters/slideMaster164.xml"/><Relationship Id="rId142" Type="http://schemas.openxmlformats.org/officeDocument/2006/relationships/slideMaster" Target="slideMasters/slideMaster165.xml"/><Relationship Id="rId143" Type="http://schemas.openxmlformats.org/officeDocument/2006/relationships/slideMaster" Target="slideMasters/slideMaster166.xml"/><Relationship Id="rId144" Type="http://schemas.openxmlformats.org/officeDocument/2006/relationships/slideMaster" Target="slideMasters/slideMaster167.xml"/><Relationship Id="rId145" Type="http://schemas.openxmlformats.org/officeDocument/2006/relationships/slideMaster" Target="slideMasters/slideMaster168.xml"/><Relationship Id="rId146" Type="http://schemas.openxmlformats.org/officeDocument/2006/relationships/slideMaster" Target="slideMasters/slideMaster169.xml"/><Relationship Id="rId147" Type="http://schemas.openxmlformats.org/officeDocument/2006/relationships/slideMaster" Target="slideMasters/slideMaster170.xml"/><Relationship Id="rId148" Type="http://schemas.openxmlformats.org/officeDocument/2006/relationships/slideMaster" Target="slideMasters/slideMaster171.xml"/><Relationship Id="rId149" Type="http://schemas.openxmlformats.org/officeDocument/2006/relationships/slideMaster" Target="slideMasters/slideMaster172.xml"/><Relationship Id="rId150" Type="http://schemas.openxmlformats.org/officeDocument/2006/relationships/slideMaster" Target="slideMasters/slideMaster173.xml"/><Relationship Id="rId151" Type="http://schemas.openxmlformats.org/officeDocument/2006/relationships/slideMaster" Target="slideMasters/slideMaster174.xml"/><Relationship Id="rId152" Type="http://schemas.openxmlformats.org/officeDocument/2006/relationships/slideMaster" Target="slideMasters/slideMaster175.xml"/><Relationship Id="rId153" Type="http://schemas.openxmlformats.org/officeDocument/2006/relationships/slideMaster" Target="slideMasters/slideMaster176.xml"/><Relationship Id="rId154" Type="http://schemas.openxmlformats.org/officeDocument/2006/relationships/slideMaster" Target="slideMasters/slideMaster177.xml"/><Relationship Id="rId155" Type="http://schemas.openxmlformats.org/officeDocument/2006/relationships/slideMaster" Target="slideMasters/slideMaster178.xml"/><Relationship Id="rId156" Type="http://schemas.openxmlformats.org/officeDocument/2006/relationships/slideMaster" Target="slideMasters/slideMaster179.xml"/><Relationship Id="rId157" Type="http://schemas.openxmlformats.org/officeDocument/2006/relationships/slideMaster" Target="slideMasters/slideMaster180.xml"/><Relationship Id="rId158" Type="http://schemas.openxmlformats.org/officeDocument/2006/relationships/slideMaster" Target="slideMasters/slideMaster181.xml"/><Relationship Id="rId159" Type="http://schemas.openxmlformats.org/officeDocument/2006/relationships/slideMaster" Target="slideMasters/slideMaster182.xml"/><Relationship Id="rId160" Type="http://schemas.openxmlformats.org/officeDocument/2006/relationships/slideMaster" Target="slideMasters/slideMaster183.xml"/><Relationship Id="rId161" Type="http://schemas.openxmlformats.org/officeDocument/2006/relationships/slideMaster" Target="slideMasters/slideMaster184.xml"/><Relationship Id="rId162" Type="http://schemas.openxmlformats.org/officeDocument/2006/relationships/slideMaster" Target="slideMasters/slideMaster185.xml"/><Relationship Id="rId163" Type="http://schemas.openxmlformats.org/officeDocument/2006/relationships/slideMaster" Target="slideMasters/slideMaster186.xml"/><Relationship Id="rId164" Type="http://schemas.openxmlformats.org/officeDocument/2006/relationships/slideMaster" Target="slideMasters/slideMaster187.xml"/><Relationship Id="rId165" Type="http://schemas.openxmlformats.org/officeDocument/2006/relationships/slideMaster" Target="slideMasters/slideMaster188.xml"/><Relationship Id="rId166" Type="http://schemas.openxmlformats.org/officeDocument/2006/relationships/slideMaster" Target="slideMasters/slideMaster189.xml"/><Relationship Id="rId167" Type="http://schemas.openxmlformats.org/officeDocument/2006/relationships/slideMaster" Target="slideMasters/slideMaster190.xml"/><Relationship Id="rId168" Type="http://schemas.openxmlformats.org/officeDocument/2006/relationships/slideMaster" Target="slideMasters/slideMaster191.xml"/><Relationship Id="rId169" Type="http://schemas.openxmlformats.org/officeDocument/2006/relationships/slideMaster" Target="slideMasters/slideMaster192.xml"/><Relationship Id="rId170" Type="http://schemas.openxmlformats.org/officeDocument/2006/relationships/slideMaster" Target="slideMasters/slideMaster193.xml"/><Relationship Id="rId171" Type="http://schemas.openxmlformats.org/officeDocument/2006/relationships/slideMaster" Target="slideMasters/slideMaster194.xml"/><Relationship Id="rId172" Type="http://schemas.openxmlformats.org/officeDocument/2006/relationships/slideMaster" Target="slideMasters/slideMaster195.xml"/><Relationship Id="rId173" Type="http://schemas.openxmlformats.org/officeDocument/2006/relationships/slideMaster" Target="slideMasters/slideMaster196.xml"/><Relationship Id="rId174" Type="http://schemas.openxmlformats.org/officeDocument/2006/relationships/slideMaster" Target="slideMasters/slideMaster197.xml"/><Relationship Id="rId175" Type="http://schemas.openxmlformats.org/officeDocument/2006/relationships/slideMaster" Target="slideMasters/slideMaster198.xml"/><Relationship Id="rId176" Type="http://schemas.openxmlformats.org/officeDocument/2006/relationships/slideMaster" Target="slideMasters/slideMaster199.xml"/><Relationship Id="rId177" Type="http://schemas.openxmlformats.org/officeDocument/2006/relationships/slideMaster" Target="slideMasters/slideMaster200.xml"/><Relationship Id="rId178" Type="http://schemas.openxmlformats.org/officeDocument/2006/relationships/slideMaster" Target="slideMasters/slideMaster201.xml"/><Relationship Id="rId179" Type="http://schemas.openxmlformats.org/officeDocument/2006/relationships/slideMaster" Target="slideMasters/slideMaster202.xml"/><Relationship Id="rId180" Type="http://schemas.openxmlformats.org/officeDocument/2006/relationships/slideMaster" Target="slideMasters/slideMaster203.xml"/><Relationship Id="rId181" Type="http://schemas.openxmlformats.org/officeDocument/2006/relationships/slideMaster" Target="slideMasters/slideMaster204.xml"/><Relationship Id="rId182" Type="http://schemas.openxmlformats.org/officeDocument/2006/relationships/slideMaster" Target="slideMasters/slideMaster205.xml"/><Relationship Id="rId183" Type="http://schemas.openxmlformats.org/officeDocument/2006/relationships/slideMaster" Target="slideMasters/slideMaster206.xml"/><Relationship Id="rId184" Type="http://schemas.openxmlformats.org/officeDocument/2006/relationships/slideMaster" Target="slideMasters/slideMaster207.xml"/><Relationship Id="rId185" Type="http://schemas.openxmlformats.org/officeDocument/2006/relationships/slideMaster" Target="slideMasters/slideMaster208.xml"/><Relationship Id="rId186" Type="http://schemas.openxmlformats.org/officeDocument/2006/relationships/slideMaster" Target="slideMasters/slideMaster209.xml"/><Relationship Id="rId187" Type="http://schemas.openxmlformats.org/officeDocument/2006/relationships/slideMaster" Target="slideMasters/slideMaster210.xml"/><Relationship Id="rId188" Type="http://schemas.openxmlformats.org/officeDocument/2006/relationships/slideMaster" Target="slideMasters/slideMaster211.xml"/><Relationship Id="rId189" Type="http://schemas.openxmlformats.org/officeDocument/2006/relationships/slideMaster" Target="slideMasters/slideMaster212.xml"/><Relationship Id="rId190" Type="http://schemas.openxmlformats.org/officeDocument/2006/relationships/slideMaster" Target="slideMasters/slideMaster213.xml"/><Relationship Id="rId191" Type="http://schemas.openxmlformats.org/officeDocument/2006/relationships/slideMaster" Target="slideMasters/slideMaster246.xml"/><Relationship Id="rId192" Type="http://schemas.openxmlformats.org/officeDocument/2006/relationships/slideMaster" Target="slideMasters/slideMaster247.xml"/><Relationship Id="rId193" Type="http://schemas.openxmlformats.org/officeDocument/2006/relationships/slideMaster" Target="slideMasters/slideMaster248.xml"/><Relationship Id="rId194" Type="http://schemas.openxmlformats.org/officeDocument/2006/relationships/slideMaster" Target="slideMasters/slideMaster249.xml"/><Relationship Id="rId195" Type="http://schemas.openxmlformats.org/officeDocument/2006/relationships/slideMaster" Target="slideMasters/slideMaster250.xml"/><Relationship Id="rId196" Type="http://schemas.openxmlformats.org/officeDocument/2006/relationships/slideMaster" Target="slideMasters/slideMaster251.xml"/><Relationship Id="rId197" Type="http://schemas.openxmlformats.org/officeDocument/2006/relationships/slideMaster" Target="slideMasters/slideMaster252.xml"/><Relationship Id="rId198" Type="http://schemas.openxmlformats.org/officeDocument/2006/relationships/slideMaster" Target="slideMasters/slideMaster253.xml"/><Relationship Id="rId199" Type="http://schemas.openxmlformats.org/officeDocument/2006/relationships/slide" Target="slides/slide1.xml"/><Relationship Id="rId200" Type="http://schemas.openxmlformats.org/officeDocument/2006/relationships/slide" Target="slides/slide2.xml"/><Relationship Id="rId201" Type="http://schemas.openxmlformats.org/officeDocument/2006/relationships/slide" Target="slides/slide3.xml"/><Relationship Id="rId202" Type="http://schemas.openxmlformats.org/officeDocument/2006/relationships/slide" Target="slides/slide4.xml"/><Relationship Id="rId203" Type="http://schemas.openxmlformats.org/officeDocument/2006/relationships/slide" Target="slides/slide5.xml"/><Relationship Id="rId204" Type="http://schemas.openxmlformats.org/officeDocument/2006/relationships/slide" Target="slides/slide6.xml"/><Relationship Id="rId205" Type="http://schemas.openxmlformats.org/officeDocument/2006/relationships/slide" Target="slides/slide7.xml"/><Relationship Id="rId206" Type="http://schemas.openxmlformats.org/officeDocument/2006/relationships/slide" Target="slides/slide8.xml"/><Relationship Id="rId207" Type="http://schemas.openxmlformats.org/officeDocument/2006/relationships/slide" Target="slides/slide9.xml"/><Relationship Id="rId208" Type="http://schemas.openxmlformats.org/officeDocument/2006/relationships/slide" Target="slides/slide10.xml"/><Relationship Id="rId209" Type="http://schemas.openxmlformats.org/officeDocument/2006/relationships/slide" Target="slides/slide11.xml"/><Relationship Id="rId210" Type="http://schemas.openxmlformats.org/officeDocument/2006/relationships/slide" Target="slides/slide12.xml"/><Relationship Id="rId211" Type="http://schemas.openxmlformats.org/officeDocument/2006/relationships/slide" Target="slides/slide13.xml"/><Relationship Id="rId212" Type="http://schemas.openxmlformats.org/officeDocument/2006/relationships/slide" Target="slides/slide14.xml"/><Relationship Id="rId213" Type="http://schemas.openxmlformats.org/officeDocument/2006/relationships/slide" Target="slides/slide15.xml"/><Relationship Id="rId214" Type="http://schemas.openxmlformats.org/officeDocument/2006/relationships/slide" Target="slides/slide16.xml"/><Relationship Id="rId215" Type="http://schemas.openxmlformats.org/officeDocument/2006/relationships/slide" Target="slides/slide17.xml"/><Relationship Id="rId216" Type="http://schemas.openxmlformats.org/officeDocument/2006/relationships/slide" Target="slides/slide18.xml"/><Relationship Id="rId217" Type="http://schemas.openxmlformats.org/officeDocument/2006/relationships/slide" Target="slides/slide19.xml"/><Relationship Id="rId218" Type="http://schemas.openxmlformats.org/officeDocument/2006/relationships/slide" Target="slides/slide20.xml"/><Relationship Id="rId219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oleObject" Target="../embeddings/oleObject1.bin"/><Relationship Id="rId3" Type="http://schemas.openxmlformats.org/officeDocument/2006/relationships/image" Target="../media/image1.wmf"/><Relationship Id="rId4" Type="http://schemas.openxmlformats.org/officeDocument/2006/relationships/oleObject" Target="../embeddings/oleObject2.bin"/><Relationship Id="rId5" Type="http://schemas.openxmlformats.org/officeDocument/2006/relationships/image" Target="../media/image1.wmf"/><Relationship Id="rId6" Type="http://schemas.openxmlformats.org/officeDocument/2006/relationships/oleObject" Target="../embeddings/oleObject3.bin"/><Relationship Id="rId7" Type="http://schemas.openxmlformats.org/officeDocument/2006/relationships/image" Target="../media/image1.wmf"/><Relationship Id="rId8" Type="http://schemas.openxmlformats.org/officeDocument/2006/relationships/oleObject" Target="../embeddings/oleObject4.bin"/><Relationship Id="rId9" Type="http://schemas.openxmlformats.org/officeDocument/2006/relationships/image" Target="../media/image1.wmf"/><Relationship Id="rId10" Type="http://schemas.openxmlformats.org/officeDocument/2006/relationships/oleObject" Target="../embeddings/oleObject5.bin"/><Relationship Id="rId11" Type="http://schemas.openxmlformats.org/officeDocument/2006/relationships/image" Target="../media/image1.wmf"/><Relationship Id="rId12" Type="http://schemas.openxmlformats.org/officeDocument/2006/relationships/oleObject" Target="../embeddings/oleObject6.bin"/><Relationship Id="rId13" Type="http://schemas.openxmlformats.org/officeDocument/2006/relationships/image" Target="../media/image1.wmf"/><Relationship Id="rId14" Type="http://schemas.openxmlformats.org/officeDocument/2006/relationships/oleObject" Target="../embeddings/oleObject7.bin"/><Relationship Id="rId15" Type="http://schemas.openxmlformats.org/officeDocument/2006/relationships/image" Target="../media/image1.wmf"/><Relationship Id="rId16" Type="http://schemas.openxmlformats.org/officeDocument/2006/relationships/oleObject" Target="../embeddings/oleObject8.bin"/><Relationship Id="rId17" Type="http://schemas.openxmlformats.org/officeDocument/2006/relationships/image" Target="../media/image1.wmf"/><Relationship Id="rId18" Type="http://schemas.openxmlformats.org/officeDocument/2006/relationships/oleObject" Target="../embeddings/oleObject9.bin"/><Relationship Id="rId19" Type="http://schemas.openxmlformats.org/officeDocument/2006/relationships/image" Target="../media/image1.wmf"/><Relationship Id="rId20" Type="http://schemas.openxmlformats.org/officeDocument/2006/relationships/oleObject" Target="../embeddings/oleObject10.bin"/><Relationship Id="rId21" Type="http://schemas.openxmlformats.org/officeDocument/2006/relationships/image" Target="../media/image1.wmf"/><Relationship Id="rId22" Type="http://schemas.openxmlformats.org/officeDocument/2006/relationships/oleObject" Target="../embeddings/oleObject11.bin"/><Relationship Id="rId23" Type="http://schemas.openxmlformats.org/officeDocument/2006/relationships/image" Target="../media/image1.wmf"/><Relationship Id="rId24" Type="http://schemas.openxmlformats.org/officeDocument/2006/relationships/oleObject" Target="../embeddings/oleObject12.bin"/><Relationship Id="rId25" Type="http://schemas.openxmlformats.org/officeDocument/2006/relationships/image" Target="../media/image1.wmf"/><Relationship Id="rId26" Type="http://schemas.openxmlformats.org/officeDocument/2006/relationships/oleObject" Target="../embeddings/oleObject13.bin"/><Relationship Id="rId27" Type="http://schemas.openxmlformats.org/officeDocument/2006/relationships/image" Target="../media/image1.wmf"/><Relationship Id="rId28" Type="http://schemas.openxmlformats.org/officeDocument/2006/relationships/oleObject" Target="../embeddings/oleObject14.bin"/><Relationship Id="rId29" Type="http://schemas.openxmlformats.org/officeDocument/2006/relationships/image" Target="../media/image1.wmf"/><Relationship Id="rId30" Type="http://schemas.openxmlformats.org/officeDocument/2006/relationships/oleObject" Target="../embeddings/oleObject15.bin"/><Relationship Id="rId31" Type="http://schemas.openxmlformats.org/officeDocument/2006/relationships/image" Target="../media/image1.wmf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oleObject" Target="../embeddings/oleObject1.bin"/><Relationship Id="rId3" Type="http://schemas.openxmlformats.org/officeDocument/2006/relationships/image" Target="../media/image1.wmf"/><Relationship Id="rId4" Type="http://schemas.openxmlformats.org/officeDocument/2006/relationships/oleObject" Target="../embeddings/oleObject2.bin"/><Relationship Id="rId5" Type="http://schemas.openxmlformats.org/officeDocument/2006/relationships/image" Target="../media/image1.wmf"/><Relationship Id="rId6" Type="http://schemas.openxmlformats.org/officeDocument/2006/relationships/oleObject" Target="../embeddings/oleObject3.bin"/><Relationship Id="rId7" Type="http://schemas.openxmlformats.org/officeDocument/2006/relationships/image" Target="../media/image1.wmf"/><Relationship Id="rId8" Type="http://schemas.openxmlformats.org/officeDocument/2006/relationships/oleObject" Target="../embeddings/oleObject4.bin"/><Relationship Id="rId9" Type="http://schemas.openxmlformats.org/officeDocument/2006/relationships/image" Target="../media/image1.wmf"/><Relationship Id="rId10" Type="http://schemas.openxmlformats.org/officeDocument/2006/relationships/oleObject" Target="../embeddings/oleObject5.bin"/><Relationship Id="rId11" Type="http://schemas.openxmlformats.org/officeDocument/2006/relationships/image" Target="../media/image1.wmf"/><Relationship Id="rId12" Type="http://schemas.openxmlformats.org/officeDocument/2006/relationships/oleObject" Target="../embeddings/oleObject6.bin"/><Relationship Id="rId13" Type="http://schemas.openxmlformats.org/officeDocument/2006/relationships/image" Target="../media/image1.wmf"/><Relationship Id="rId14" Type="http://schemas.openxmlformats.org/officeDocument/2006/relationships/oleObject" Target="../embeddings/oleObject7.bin"/><Relationship Id="rId15" Type="http://schemas.openxmlformats.org/officeDocument/2006/relationships/image" Target="../media/image1.wmf"/><Relationship Id="rId16" Type="http://schemas.openxmlformats.org/officeDocument/2006/relationships/oleObject" Target="../embeddings/oleObject8.bin"/><Relationship Id="rId17" Type="http://schemas.openxmlformats.org/officeDocument/2006/relationships/image" Target="../media/image1.wmf"/><Relationship Id="rId18" Type="http://schemas.openxmlformats.org/officeDocument/2006/relationships/oleObject" Target="../embeddings/oleObject9.bin"/><Relationship Id="rId19" Type="http://schemas.openxmlformats.org/officeDocument/2006/relationships/image" Target="../media/image1.wmf"/><Relationship Id="rId20" Type="http://schemas.openxmlformats.org/officeDocument/2006/relationships/oleObject" Target="../embeddings/oleObject10.bin"/><Relationship Id="rId21" Type="http://schemas.openxmlformats.org/officeDocument/2006/relationships/image" Target="../media/image1.wmf"/><Relationship Id="rId22" Type="http://schemas.openxmlformats.org/officeDocument/2006/relationships/oleObject" Target="../embeddings/oleObject11.bin"/><Relationship Id="rId23" Type="http://schemas.openxmlformats.org/officeDocument/2006/relationships/image" Target="../media/image1.wmf"/><Relationship Id="rId24" Type="http://schemas.openxmlformats.org/officeDocument/2006/relationships/oleObject" Target="../embeddings/oleObject12.bin"/><Relationship Id="rId25" Type="http://schemas.openxmlformats.org/officeDocument/2006/relationships/image" Target="../media/image1.wmf"/><Relationship Id="rId26" Type="http://schemas.openxmlformats.org/officeDocument/2006/relationships/oleObject" Target="../embeddings/oleObject13.bin"/><Relationship Id="rId27" Type="http://schemas.openxmlformats.org/officeDocument/2006/relationships/image" Target="../media/image1.wmf"/><Relationship Id="rId28" Type="http://schemas.openxmlformats.org/officeDocument/2006/relationships/oleObject" Target="../embeddings/oleObject14.bin"/><Relationship Id="rId29" Type="http://schemas.openxmlformats.org/officeDocument/2006/relationships/image" Target="../media/image1.wmf"/><Relationship Id="rId30" Type="http://schemas.openxmlformats.org/officeDocument/2006/relationships/oleObject" Target="../embeddings/oleObject15.bin"/><Relationship Id="rId31" Type="http://schemas.openxmlformats.org/officeDocument/2006/relationships/image" Target="../media/image1.wmf"/>
</Relationships>
</file>

<file path=ppt/slideLayouts/_rels/slideLayout10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0.xml"/>
</Relationships>
</file>

<file path=ppt/slideLayouts/_rels/slideLayout10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1.xml"/>
</Relationships>
</file>

<file path=ppt/slideLayouts/_rels/slideLayout10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2.xml"/>
</Relationships>
</file>

<file path=ppt/slideLayouts/_rels/slideLayout10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3.xml"/>
</Relationships>
</file>

<file path=ppt/slideLayouts/_rels/slideLayout10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4.xml"/>
</Relationships>
</file>

<file path=ppt/slideLayouts/_rels/slideLayout10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5.xml"/>
</Relationships>
</file>

<file path=ppt/slideLayouts/_rels/slideLayout10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6.xml"/>
</Relationships>
</file>

<file path=ppt/slideLayouts/_rels/slideLayout10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7.xml"/>
</Relationships>
</file>

<file path=ppt/slideLayouts/_rels/slideLayout10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8.xml"/>
</Relationships>
</file>

<file path=ppt/slideLayouts/_rels/slideLayout10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9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oleObject" Target="../embeddings/oleObject1.bin"/><Relationship Id="rId3" Type="http://schemas.openxmlformats.org/officeDocument/2006/relationships/image" Target="../media/image1.wmf"/><Relationship Id="rId4" Type="http://schemas.openxmlformats.org/officeDocument/2006/relationships/oleObject" Target="../embeddings/oleObject2.bin"/><Relationship Id="rId5" Type="http://schemas.openxmlformats.org/officeDocument/2006/relationships/image" Target="../media/image1.wmf"/><Relationship Id="rId6" Type="http://schemas.openxmlformats.org/officeDocument/2006/relationships/oleObject" Target="../embeddings/oleObject3.bin"/><Relationship Id="rId7" Type="http://schemas.openxmlformats.org/officeDocument/2006/relationships/image" Target="../media/image1.wmf"/><Relationship Id="rId8" Type="http://schemas.openxmlformats.org/officeDocument/2006/relationships/oleObject" Target="../embeddings/oleObject4.bin"/><Relationship Id="rId9" Type="http://schemas.openxmlformats.org/officeDocument/2006/relationships/image" Target="../media/image1.wmf"/><Relationship Id="rId10" Type="http://schemas.openxmlformats.org/officeDocument/2006/relationships/oleObject" Target="../embeddings/oleObject5.bin"/><Relationship Id="rId11" Type="http://schemas.openxmlformats.org/officeDocument/2006/relationships/image" Target="../media/image1.wmf"/><Relationship Id="rId12" Type="http://schemas.openxmlformats.org/officeDocument/2006/relationships/oleObject" Target="../embeddings/oleObject6.bin"/><Relationship Id="rId13" Type="http://schemas.openxmlformats.org/officeDocument/2006/relationships/image" Target="../media/image1.wmf"/><Relationship Id="rId14" Type="http://schemas.openxmlformats.org/officeDocument/2006/relationships/oleObject" Target="../embeddings/oleObject7.bin"/><Relationship Id="rId15" Type="http://schemas.openxmlformats.org/officeDocument/2006/relationships/image" Target="../media/image1.wmf"/><Relationship Id="rId16" Type="http://schemas.openxmlformats.org/officeDocument/2006/relationships/oleObject" Target="../embeddings/oleObject8.bin"/><Relationship Id="rId17" Type="http://schemas.openxmlformats.org/officeDocument/2006/relationships/image" Target="../media/image1.wmf"/><Relationship Id="rId18" Type="http://schemas.openxmlformats.org/officeDocument/2006/relationships/oleObject" Target="../embeddings/oleObject9.bin"/><Relationship Id="rId19" Type="http://schemas.openxmlformats.org/officeDocument/2006/relationships/image" Target="../media/image1.wmf"/><Relationship Id="rId20" Type="http://schemas.openxmlformats.org/officeDocument/2006/relationships/oleObject" Target="../embeddings/oleObject10.bin"/><Relationship Id="rId21" Type="http://schemas.openxmlformats.org/officeDocument/2006/relationships/image" Target="../media/image1.wmf"/><Relationship Id="rId22" Type="http://schemas.openxmlformats.org/officeDocument/2006/relationships/oleObject" Target="../embeddings/oleObject11.bin"/><Relationship Id="rId23" Type="http://schemas.openxmlformats.org/officeDocument/2006/relationships/image" Target="../media/image1.wmf"/><Relationship Id="rId24" Type="http://schemas.openxmlformats.org/officeDocument/2006/relationships/oleObject" Target="../embeddings/oleObject12.bin"/><Relationship Id="rId25" Type="http://schemas.openxmlformats.org/officeDocument/2006/relationships/image" Target="../media/image1.wmf"/><Relationship Id="rId26" Type="http://schemas.openxmlformats.org/officeDocument/2006/relationships/oleObject" Target="../embeddings/oleObject13.bin"/><Relationship Id="rId27" Type="http://schemas.openxmlformats.org/officeDocument/2006/relationships/image" Target="../media/image1.wmf"/><Relationship Id="rId28" Type="http://schemas.openxmlformats.org/officeDocument/2006/relationships/oleObject" Target="../embeddings/oleObject14.bin"/><Relationship Id="rId29" Type="http://schemas.openxmlformats.org/officeDocument/2006/relationships/image" Target="../media/image1.wmf"/><Relationship Id="rId30" Type="http://schemas.openxmlformats.org/officeDocument/2006/relationships/oleObject" Target="../embeddings/oleObject15.bin"/><Relationship Id="rId31" Type="http://schemas.openxmlformats.org/officeDocument/2006/relationships/image" Target="../media/image1.wmf"/>
</Relationships>
</file>

<file path=ppt/slideLayouts/_rels/slideLayout1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0.xml"/>
</Relationships>
</file>

<file path=ppt/slideLayouts/_rels/slideLayout1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1.xml"/>
</Relationships>
</file>

<file path=ppt/slideLayouts/_rels/slideLayout1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2.xml"/>
</Relationships>
</file>

<file path=ppt/slideLayouts/_rels/slideLayout1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3.xml"/>
</Relationships>
</file>

<file path=ppt/slideLayouts/_rels/slideLayout1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4.xml"/>
</Relationships>
</file>

<file path=ppt/slideLayouts/_rels/slideLayout1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5.xml"/>
</Relationships>
</file>

<file path=ppt/slideLayouts/_rels/slideLayout1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6.xml"/>
</Relationships>
</file>

<file path=ppt/slideLayouts/_rels/slideLayout1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7.xml"/>
</Relationships>
</file>

<file path=ppt/slideLayouts/_rels/slideLayout1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8.xml"/>
</Relationships>
</file>

<file path=ppt/slideLayouts/_rels/slideLayout1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9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oleObject" Target="../embeddings/oleObject1.bin"/><Relationship Id="rId3" Type="http://schemas.openxmlformats.org/officeDocument/2006/relationships/image" Target="../media/image1.wmf"/><Relationship Id="rId4" Type="http://schemas.openxmlformats.org/officeDocument/2006/relationships/oleObject" Target="../embeddings/oleObject2.bin"/><Relationship Id="rId5" Type="http://schemas.openxmlformats.org/officeDocument/2006/relationships/image" Target="../media/image1.wmf"/><Relationship Id="rId6" Type="http://schemas.openxmlformats.org/officeDocument/2006/relationships/oleObject" Target="../embeddings/oleObject3.bin"/><Relationship Id="rId7" Type="http://schemas.openxmlformats.org/officeDocument/2006/relationships/image" Target="../media/image1.wmf"/><Relationship Id="rId8" Type="http://schemas.openxmlformats.org/officeDocument/2006/relationships/oleObject" Target="../embeddings/oleObject4.bin"/><Relationship Id="rId9" Type="http://schemas.openxmlformats.org/officeDocument/2006/relationships/image" Target="../media/image1.wmf"/><Relationship Id="rId10" Type="http://schemas.openxmlformats.org/officeDocument/2006/relationships/oleObject" Target="../embeddings/oleObject5.bin"/><Relationship Id="rId11" Type="http://schemas.openxmlformats.org/officeDocument/2006/relationships/image" Target="../media/image1.wmf"/><Relationship Id="rId12" Type="http://schemas.openxmlformats.org/officeDocument/2006/relationships/oleObject" Target="../embeddings/oleObject6.bin"/><Relationship Id="rId13" Type="http://schemas.openxmlformats.org/officeDocument/2006/relationships/image" Target="../media/image1.wmf"/><Relationship Id="rId14" Type="http://schemas.openxmlformats.org/officeDocument/2006/relationships/oleObject" Target="../embeddings/oleObject7.bin"/><Relationship Id="rId15" Type="http://schemas.openxmlformats.org/officeDocument/2006/relationships/image" Target="../media/image1.wmf"/><Relationship Id="rId16" Type="http://schemas.openxmlformats.org/officeDocument/2006/relationships/oleObject" Target="../embeddings/oleObject8.bin"/><Relationship Id="rId17" Type="http://schemas.openxmlformats.org/officeDocument/2006/relationships/image" Target="../media/image1.wmf"/><Relationship Id="rId18" Type="http://schemas.openxmlformats.org/officeDocument/2006/relationships/oleObject" Target="../embeddings/oleObject9.bin"/><Relationship Id="rId19" Type="http://schemas.openxmlformats.org/officeDocument/2006/relationships/image" Target="../media/image1.wmf"/><Relationship Id="rId20" Type="http://schemas.openxmlformats.org/officeDocument/2006/relationships/oleObject" Target="../embeddings/oleObject10.bin"/><Relationship Id="rId21" Type="http://schemas.openxmlformats.org/officeDocument/2006/relationships/image" Target="../media/image1.wmf"/><Relationship Id="rId22" Type="http://schemas.openxmlformats.org/officeDocument/2006/relationships/oleObject" Target="../embeddings/oleObject11.bin"/><Relationship Id="rId23" Type="http://schemas.openxmlformats.org/officeDocument/2006/relationships/image" Target="../media/image1.wmf"/><Relationship Id="rId24" Type="http://schemas.openxmlformats.org/officeDocument/2006/relationships/oleObject" Target="../embeddings/oleObject12.bin"/><Relationship Id="rId25" Type="http://schemas.openxmlformats.org/officeDocument/2006/relationships/image" Target="../media/image1.wmf"/><Relationship Id="rId26" Type="http://schemas.openxmlformats.org/officeDocument/2006/relationships/oleObject" Target="../embeddings/oleObject13.bin"/><Relationship Id="rId27" Type="http://schemas.openxmlformats.org/officeDocument/2006/relationships/image" Target="../media/image1.wmf"/><Relationship Id="rId28" Type="http://schemas.openxmlformats.org/officeDocument/2006/relationships/oleObject" Target="../embeddings/oleObject14.bin"/><Relationship Id="rId29" Type="http://schemas.openxmlformats.org/officeDocument/2006/relationships/image" Target="../media/image1.wmf"/><Relationship Id="rId30" Type="http://schemas.openxmlformats.org/officeDocument/2006/relationships/oleObject" Target="../embeddings/oleObject15.bin"/><Relationship Id="rId31" Type="http://schemas.openxmlformats.org/officeDocument/2006/relationships/image" Target="../media/image1.wmf"/>
</Relationships>
</file>

<file path=ppt/slideLayouts/_rels/slideLayout1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0.xml"/>
</Relationships>
</file>

<file path=ppt/slideLayouts/_rels/slideLayout1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1.xml"/>
</Relationships>
</file>

<file path=ppt/slideLayouts/_rels/slideLayout1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2.xml"/>
</Relationships>
</file>

<file path=ppt/slideLayouts/_rels/slideLayout1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3.xml"/>
</Relationships>
</file>

<file path=ppt/slideLayouts/_rels/slideLayout1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4.xml"/>
</Relationships>
</file>

<file path=ppt/slideLayouts/_rels/slideLayout1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5.xml"/>
</Relationships>
</file>

<file path=ppt/slideLayouts/_rels/slideLayout1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6.xml"/>
</Relationships>
</file>

<file path=ppt/slideLayouts/_rels/slideLayout1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7.xml"/>
</Relationships>
</file>

<file path=ppt/slideLayouts/_rels/slideLayout1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8.xml"/>
</Relationships>
</file>

<file path=ppt/slideLayouts/_rels/slideLayout1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9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oleObject" Target="../embeddings/oleObject1.bin"/><Relationship Id="rId3" Type="http://schemas.openxmlformats.org/officeDocument/2006/relationships/image" Target="../media/image1.wmf"/><Relationship Id="rId4" Type="http://schemas.openxmlformats.org/officeDocument/2006/relationships/oleObject" Target="../embeddings/oleObject2.bin"/><Relationship Id="rId5" Type="http://schemas.openxmlformats.org/officeDocument/2006/relationships/image" Target="../media/image1.wmf"/><Relationship Id="rId6" Type="http://schemas.openxmlformats.org/officeDocument/2006/relationships/oleObject" Target="../embeddings/oleObject3.bin"/><Relationship Id="rId7" Type="http://schemas.openxmlformats.org/officeDocument/2006/relationships/image" Target="../media/image1.wmf"/><Relationship Id="rId8" Type="http://schemas.openxmlformats.org/officeDocument/2006/relationships/oleObject" Target="../embeddings/oleObject4.bin"/><Relationship Id="rId9" Type="http://schemas.openxmlformats.org/officeDocument/2006/relationships/image" Target="../media/image1.wmf"/><Relationship Id="rId10" Type="http://schemas.openxmlformats.org/officeDocument/2006/relationships/oleObject" Target="../embeddings/oleObject5.bin"/><Relationship Id="rId11" Type="http://schemas.openxmlformats.org/officeDocument/2006/relationships/image" Target="../media/image1.wmf"/><Relationship Id="rId12" Type="http://schemas.openxmlformats.org/officeDocument/2006/relationships/oleObject" Target="../embeddings/oleObject6.bin"/><Relationship Id="rId13" Type="http://schemas.openxmlformats.org/officeDocument/2006/relationships/image" Target="../media/image1.wmf"/><Relationship Id="rId14" Type="http://schemas.openxmlformats.org/officeDocument/2006/relationships/oleObject" Target="../embeddings/oleObject7.bin"/><Relationship Id="rId15" Type="http://schemas.openxmlformats.org/officeDocument/2006/relationships/image" Target="../media/image1.wmf"/><Relationship Id="rId16" Type="http://schemas.openxmlformats.org/officeDocument/2006/relationships/oleObject" Target="../embeddings/oleObject8.bin"/><Relationship Id="rId17" Type="http://schemas.openxmlformats.org/officeDocument/2006/relationships/image" Target="../media/image1.wmf"/><Relationship Id="rId18" Type="http://schemas.openxmlformats.org/officeDocument/2006/relationships/oleObject" Target="../embeddings/oleObject9.bin"/><Relationship Id="rId19" Type="http://schemas.openxmlformats.org/officeDocument/2006/relationships/image" Target="../media/image1.wmf"/><Relationship Id="rId20" Type="http://schemas.openxmlformats.org/officeDocument/2006/relationships/oleObject" Target="../embeddings/oleObject10.bin"/><Relationship Id="rId21" Type="http://schemas.openxmlformats.org/officeDocument/2006/relationships/image" Target="../media/image1.wmf"/><Relationship Id="rId22" Type="http://schemas.openxmlformats.org/officeDocument/2006/relationships/oleObject" Target="../embeddings/oleObject11.bin"/><Relationship Id="rId23" Type="http://schemas.openxmlformats.org/officeDocument/2006/relationships/image" Target="../media/image1.wmf"/><Relationship Id="rId24" Type="http://schemas.openxmlformats.org/officeDocument/2006/relationships/oleObject" Target="../embeddings/oleObject12.bin"/><Relationship Id="rId25" Type="http://schemas.openxmlformats.org/officeDocument/2006/relationships/image" Target="../media/image1.wmf"/><Relationship Id="rId26" Type="http://schemas.openxmlformats.org/officeDocument/2006/relationships/oleObject" Target="../embeddings/oleObject13.bin"/><Relationship Id="rId27" Type="http://schemas.openxmlformats.org/officeDocument/2006/relationships/image" Target="../media/image1.wmf"/><Relationship Id="rId28" Type="http://schemas.openxmlformats.org/officeDocument/2006/relationships/oleObject" Target="../embeddings/oleObject14.bin"/><Relationship Id="rId29" Type="http://schemas.openxmlformats.org/officeDocument/2006/relationships/image" Target="../media/image1.wmf"/><Relationship Id="rId30" Type="http://schemas.openxmlformats.org/officeDocument/2006/relationships/oleObject" Target="../embeddings/oleObject15.bin"/><Relationship Id="rId31" Type="http://schemas.openxmlformats.org/officeDocument/2006/relationships/image" Target="../media/image1.wmf"/>
</Relationships>
</file>

<file path=ppt/slideLayouts/_rels/slideLayout1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0.xml"/>
</Relationships>
</file>

<file path=ppt/slideLayouts/_rels/slideLayout1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1.xml"/>
</Relationships>
</file>

<file path=ppt/slideLayouts/_rels/slideLayout1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2.xml"/>
</Relationships>
</file>

<file path=ppt/slideLayouts/_rels/slideLayout1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3.xml"/>
</Relationships>
</file>

<file path=ppt/slideLayouts/_rels/slideLayout1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4.xml"/>
</Relationships>
</file>

<file path=ppt/slideLayouts/_rels/slideLayout1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5.xml"/>
</Relationships>
</file>

<file path=ppt/slideLayouts/_rels/slideLayout1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6.xml"/>
</Relationships>
</file>

<file path=ppt/slideLayouts/_rels/slideLayout1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7.xml"/>
</Relationships>
</file>

<file path=ppt/slideLayouts/_rels/slideLayout1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8.xml"/>
</Relationships>
</file>

<file path=ppt/slideLayouts/_rels/slideLayout1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9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oleObject" Target="../embeddings/oleObject1.bin"/><Relationship Id="rId3" Type="http://schemas.openxmlformats.org/officeDocument/2006/relationships/image" Target="../media/image1.wmf"/><Relationship Id="rId4" Type="http://schemas.openxmlformats.org/officeDocument/2006/relationships/oleObject" Target="../embeddings/oleObject2.bin"/><Relationship Id="rId5" Type="http://schemas.openxmlformats.org/officeDocument/2006/relationships/image" Target="../media/image1.wmf"/><Relationship Id="rId6" Type="http://schemas.openxmlformats.org/officeDocument/2006/relationships/oleObject" Target="../embeddings/oleObject3.bin"/><Relationship Id="rId7" Type="http://schemas.openxmlformats.org/officeDocument/2006/relationships/image" Target="../media/image1.wmf"/><Relationship Id="rId8" Type="http://schemas.openxmlformats.org/officeDocument/2006/relationships/oleObject" Target="../embeddings/oleObject4.bin"/><Relationship Id="rId9" Type="http://schemas.openxmlformats.org/officeDocument/2006/relationships/image" Target="../media/image1.wmf"/><Relationship Id="rId10" Type="http://schemas.openxmlformats.org/officeDocument/2006/relationships/oleObject" Target="../embeddings/oleObject5.bin"/><Relationship Id="rId11" Type="http://schemas.openxmlformats.org/officeDocument/2006/relationships/image" Target="../media/image1.wmf"/><Relationship Id="rId12" Type="http://schemas.openxmlformats.org/officeDocument/2006/relationships/oleObject" Target="../embeddings/oleObject6.bin"/><Relationship Id="rId13" Type="http://schemas.openxmlformats.org/officeDocument/2006/relationships/image" Target="../media/image1.wmf"/><Relationship Id="rId14" Type="http://schemas.openxmlformats.org/officeDocument/2006/relationships/oleObject" Target="../embeddings/oleObject7.bin"/><Relationship Id="rId15" Type="http://schemas.openxmlformats.org/officeDocument/2006/relationships/image" Target="../media/image1.wmf"/><Relationship Id="rId16" Type="http://schemas.openxmlformats.org/officeDocument/2006/relationships/oleObject" Target="../embeddings/oleObject8.bin"/><Relationship Id="rId17" Type="http://schemas.openxmlformats.org/officeDocument/2006/relationships/image" Target="../media/image1.wmf"/><Relationship Id="rId18" Type="http://schemas.openxmlformats.org/officeDocument/2006/relationships/oleObject" Target="../embeddings/oleObject9.bin"/><Relationship Id="rId19" Type="http://schemas.openxmlformats.org/officeDocument/2006/relationships/image" Target="../media/image1.wmf"/><Relationship Id="rId20" Type="http://schemas.openxmlformats.org/officeDocument/2006/relationships/oleObject" Target="../embeddings/oleObject10.bin"/><Relationship Id="rId21" Type="http://schemas.openxmlformats.org/officeDocument/2006/relationships/image" Target="../media/image1.wmf"/><Relationship Id="rId22" Type="http://schemas.openxmlformats.org/officeDocument/2006/relationships/oleObject" Target="../embeddings/oleObject11.bin"/><Relationship Id="rId23" Type="http://schemas.openxmlformats.org/officeDocument/2006/relationships/image" Target="../media/image1.wmf"/><Relationship Id="rId24" Type="http://schemas.openxmlformats.org/officeDocument/2006/relationships/oleObject" Target="../embeddings/oleObject12.bin"/><Relationship Id="rId25" Type="http://schemas.openxmlformats.org/officeDocument/2006/relationships/image" Target="../media/image1.wmf"/><Relationship Id="rId26" Type="http://schemas.openxmlformats.org/officeDocument/2006/relationships/oleObject" Target="../embeddings/oleObject13.bin"/><Relationship Id="rId27" Type="http://schemas.openxmlformats.org/officeDocument/2006/relationships/image" Target="../media/image1.wmf"/><Relationship Id="rId28" Type="http://schemas.openxmlformats.org/officeDocument/2006/relationships/oleObject" Target="../embeddings/oleObject14.bin"/><Relationship Id="rId29" Type="http://schemas.openxmlformats.org/officeDocument/2006/relationships/image" Target="../media/image1.wmf"/><Relationship Id="rId30" Type="http://schemas.openxmlformats.org/officeDocument/2006/relationships/oleObject" Target="../embeddings/oleObject15.bin"/><Relationship Id="rId31" Type="http://schemas.openxmlformats.org/officeDocument/2006/relationships/image" Target="../media/image1.wmf"/>
</Relationships>
</file>

<file path=ppt/slideLayouts/_rels/slideLayout1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0.xml"/>
</Relationships>
</file>

<file path=ppt/slideLayouts/_rels/slideLayout1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1.xml"/>
</Relationships>
</file>

<file path=ppt/slideLayouts/_rels/slideLayout1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2.xml"/>
</Relationships>
</file>

<file path=ppt/slideLayouts/_rels/slideLayout1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3.xml"/>
</Relationships>
</file>

<file path=ppt/slideLayouts/_rels/slideLayout1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4.xml"/>
</Relationships>
</file>

<file path=ppt/slideLayouts/_rels/slideLayout1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5.xml"/>
</Relationships>
</file>

<file path=ppt/slideLayouts/_rels/slideLayout1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6.xml"/>
</Relationships>
</file>

<file path=ppt/slideLayouts/_rels/slideLayout1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7.xml"/>
</Relationships>
</file>

<file path=ppt/slideLayouts/_rels/slideLayout1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8.xml"/>
</Relationships>
</file>

<file path=ppt/slideLayouts/_rels/slideLayout1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9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oleObject" Target="../embeddings/oleObject1.bin"/><Relationship Id="rId3" Type="http://schemas.openxmlformats.org/officeDocument/2006/relationships/image" Target="../media/image1.wmf"/><Relationship Id="rId4" Type="http://schemas.openxmlformats.org/officeDocument/2006/relationships/oleObject" Target="../embeddings/oleObject2.bin"/><Relationship Id="rId5" Type="http://schemas.openxmlformats.org/officeDocument/2006/relationships/image" Target="../media/image1.wmf"/><Relationship Id="rId6" Type="http://schemas.openxmlformats.org/officeDocument/2006/relationships/oleObject" Target="../embeddings/oleObject3.bin"/><Relationship Id="rId7" Type="http://schemas.openxmlformats.org/officeDocument/2006/relationships/image" Target="../media/image1.wmf"/><Relationship Id="rId8" Type="http://schemas.openxmlformats.org/officeDocument/2006/relationships/oleObject" Target="../embeddings/oleObject4.bin"/><Relationship Id="rId9" Type="http://schemas.openxmlformats.org/officeDocument/2006/relationships/image" Target="../media/image1.wmf"/><Relationship Id="rId10" Type="http://schemas.openxmlformats.org/officeDocument/2006/relationships/oleObject" Target="../embeddings/oleObject5.bin"/><Relationship Id="rId11" Type="http://schemas.openxmlformats.org/officeDocument/2006/relationships/image" Target="../media/image1.wmf"/><Relationship Id="rId12" Type="http://schemas.openxmlformats.org/officeDocument/2006/relationships/oleObject" Target="../embeddings/oleObject6.bin"/><Relationship Id="rId13" Type="http://schemas.openxmlformats.org/officeDocument/2006/relationships/image" Target="../media/image1.wmf"/><Relationship Id="rId14" Type="http://schemas.openxmlformats.org/officeDocument/2006/relationships/oleObject" Target="../embeddings/oleObject7.bin"/><Relationship Id="rId15" Type="http://schemas.openxmlformats.org/officeDocument/2006/relationships/image" Target="../media/image1.wmf"/><Relationship Id="rId16" Type="http://schemas.openxmlformats.org/officeDocument/2006/relationships/oleObject" Target="../embeddings/oleObject8.bin"/><Relationship Id="rId17" Type="http://schemas.openxmlformats.org/officeDocument/2006/relationships/image" Target="../media/image1.wmf"/><Relationship Id="rId18" Type="http://schemas.openxmlformats.org/officeDocument/2006/relationships/oleObject" Target="../embeddings/oleObject9.bin"/><Relationship Id="rId19" Type="http://schemas.openxmlformats.org/officeDocument/2006/relationships/image" Target="../media/image1.wmf"/><Relationship Id="rId20" Type="http://schemas.openxmlformats.org/officeDocument/2006/relationships/oleObject" Target="../embeddings/oleObject10.bin"/><Relationship Id="rId21" Type="http://schemas.openxmlformats.org/officeDocument/2006/relationships/image" Target="../media/image1.wmf"/><Relationship Id="rId22" Type="http://schemas.openxmlformats.org/officeDocument/2006/relationships/oleObject" Target="../embeddings/oleObject11.bin"/><Relationship Id="rId23" Type="http://schemas.openxmlformats.org/officeDocument/2006/relationships/image" Target="../media/image1.wmf"/><Relationship Id="rId24" Type="http://schemas.openxmlformats.org/officeDocument/2006/relationships/oleObject" Target="../embeddings/oleObject12.bin"/><Relationship Id="rId25" Type="http://schemas.openxmlformats.org/officeDocument/2006/relationships/image" Target="../media/image1.wmf"/><Relationship Id="rId26" Type="http://schemas.openxmlformats.org/officeDocument/2006/relationships/oleObject" Target="../embeddings/oleObject13.bin"/><Relationship Id="rId27" Type="http://schemas.openxmlformats.org/officeDocument/2006/relationships/image" Target="../media/image1.wmf"/><Relationship Id="rId28" Type="http://schemas.openxmlformats.org/officeDocument/2006/relationships/oleObject" Target="../embeddings/oleObject14.bin"/><Relationship Id="rId29" Type="http://schemas.openxmlformats.org/officeDocument/2006/relationships/image" Target="../media/image1.wmf"/><Relationship Id="rId30" Type="http://schemas.openxmlformats.org/officeDocument/2006/relationships/oleObject" Target="../embeddings/oleObject15.bin"/><Relationship Id="rId31" Type="http://schemas.openxmlformats.org/officeDocument/2006/relationships/image" Target="../media/image1.wmf"/>
</Relationships>
</file>

<file path=ppt/slideLayouts/_rels/slideLayout1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0.xml"/>
</Relationships>
</file>

<file path=ppt/slideLayouts/_rels/slideLayout1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1.xml"/>
</Relationships>
</file>

<file path=ppt/slideLayouts/_rels/slideLayout1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2.xml"/>
</Relationships>
</file>

<file path=ppt/slideLayouts/_rels/slideLayout1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3.xml"/>
</Relationships>
</file>

<file path=ppt/slideLayouts/_rels/slideLayout1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4.xml"/>
</Relationships>
</file>

<file path=ppt/slideLayouts/_rels/slideLayout1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5.xml"/>
</Relationships>
</file>

<file path=ppt/slideLayouts/_rels/slideLayout1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6.xml"/>
</Relationships>
</file>

<file path=ppt/slideLayouts/_rels/slideLayout1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7.xml"/>
</Relationships>
</file>

<file path=ppt/slideLayouts/_rels/slideLayout1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8.xml"/>
</Relationships>
</file>

<file path=ppt/slideLayouts/_rels/slideLayout1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9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oleObject" Target="../embeddings/oleObject1.bin"/><Relationship Id="rId3" Type="http://schemas.openxmlformats.org/officeDocument/2006/relationships/image" Target="../media/image1.wmf"/><Relationship Id="rId4" Type="http://schemas.openxmlformats.org/officeDocument/2006/relationships/oleObject" Target="../embeddings/oleObject2.bin"/><Relationship Id="rId5" Type="http://schemas.openxmlformats.org/officeDocument/2006/relationships/image" Target="../media/image1.wmf"/><Relationship Id="rId6" Type="http://schemas.openxmlformats.org/officeDocument/2006/relationships/oleObject" Target="../embeddings/oleObject3.bin"/><Relationship Id="rId7" Type="http://schemas.openxmlformats.org/officeDocument/2006/relationships/image" Target="../media/image1.wmf"/><Relationship Id="rId8" Type="http://schemas.openxmlformats.org/officeDocument/2006/relationships/oleObject" Target="../embeddings/oleObject4.bin"/><Relationship Id="rId9" Type="http://schemas.openxmlformats.org/officeDocument/2006/relationships/image" Target="../media/image1.wmf"/><Relationship Id="rId10" Type="http://schemas.openxmlformats.org/officeDocument/2006/relationships/oleObject" Target="../embeddings/oleObject5.bin"/><Relationship Id="rId11" Type="http://schemas.openxmlformats.org/officeDocument/2006/relationships/image" Target="../media/image1.wmf"/><Relationship Id="rId12" Type="http://schemas.openxmlformats.org/officeDocument/2006/relationships/oleObject" Target="../embeddings/oleObject6.bin"/><Relationship Id="rId13" Type="http://schemas.openxmlformats.org/officeDocument/2006/relationships/image" Target="../media/image1.wmf"/><Relationship Id="rId14" Type="http://schemas.openxmlformats.org/officeDocument/2006/relationships/oleObject" Target="../embeddings/oleObject7.bin"/><Relationship Id="rId15" Type="http://schemas.openxmlformats.org/officeDocument/2006/relationships/image" Target="../media/image1.wmf"/><Relationship Id="rId16" Type="http://schemas.openxmlformats.org/officeDocument/2006/relationships/oleObject" Target="../embeddings/oleObject8.bin"/><Relationship Id="rId17" Type="http://schemas.openxmlformats.org/officeDocument/2006/relationships/image" Target="../media/image1.wmf"/><Relationship Id="rId18" Type="http://schemas.openxmlformats.org/officeDocument/2006/relationships/oleObject" Target="../embeddings/oleObject9.bin"/><Relationship Id="rId19" Type="http://schemas.openxmlformats.org/officeDocument/2006/relationships/image" Target="../media/image1.wmf"/><Relationship Id="rId20" Type="http://schemas.openxmlformats.org/officeDocument/2006/relationships/oleObject" Target="../embeddings/oleObject10.bin"/><Relationship Id="rId21" Type="http://schemas.openxmlformats.org/officeDocument/2006/relationships/image" Target="../media/image1.wmf"/><Relationship Id="rId22" Type="http://schemas.openxmlformats.org/officeDocument/2006/relationships/oleObject" Target="../embeddings/oleObject11.bin"/><Relationship Id="rId23" Type="http://schemas.openxmlformats.org/officeDocument/2006/relationships/image" Target="../media/image1.wmf"/><Relationship Id="rId24" Type="http://schemas.openxmlformats.org/officeDocument/2006/relationships/oleObject" Target="../embeddings/oleObject12.bin"/><Relationship Id="rId25" Type="http://schemas.openxmlformats.org/officeDocument/2006/relationships/image" Target="../media/image1.wmf"/><Relationship Id="rId26" Type="http://schemas.openxmlformats.org/officeDocument/2006/relationships/oleObject" Target="../embeddings/oleObject13.bin"/><Relationship Id="rId27" Type="http://schemas.openxmlformats.org/officeDocument/2006/relationships/image" Target="../media/image1.wmf"/><Relationship Id="rId28" Type="http://schemas.openxmlformats.org/officeDocument/2006/relationships/oleObject" Target="../embeddings/oleObject14.bin"/><Relationship Id="rId29" Type="http://schemas.openxmlformats.org/officeDocument/2006/relationships/image" Target="../media/image1.wmf"/><Relationship Id="rId30" Type="http://schemas.openxmlformats.org/officeDocument/2006/relationships/oleObject" Target="../embeddings/oleObject15.bin"/><Relationship Id="rId31" Type="http://schemas.openxmlformats.org/officeDocument/2006/relationships/image" Target="../media/image1.wmf"/>
</Relationships>
</file>

<file path=ppt/slideLayouts/_rels/slideLayout1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60.xml"/>
</Relationships>
</file>

<file path=ppt/slideLayouts/_rels/slideLayout16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61.xml"/>
</Relationships>
</file>

<file path=ppt/slideLayouts/_rels/slideLayout16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62.xml"/>
</Relationships>
</file>

<file path=ppt/slideLayouts/_rels/slideLayout16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63.xml"/>
</Relationships>
</file>

<file path=ppt/slideLayouts/_rels/slideLayout16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64.xml"/>
</Relationships>
</file>

<file path=ppt/slideLayouts/_rels/slideLayout16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65.xml"/>
</Relationships>
</file>

<file path=ppt/slideLayouts/_rels/slideLayout16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66.xml"/>
</Relationships>
</file>

<file path=ppt/slideLayouts/_rels/slideLayout16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67.xml"/>
</Relationships>
</file>

<file path=ppt/slideLayouts/_rels/slideLayout16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68.xml"/>
</Relationships>
</file>

<file path=ppt/slideLayouts/_rels/slideLayout16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69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oleObject" Target="../embeddings/oleObject1.bin"/><Relationship Id="rId3" Type="http://schemas.openxmlformats.org/officeDocument/2006/relationships/image" Target="../media/image1.wmf"/><Relationship Id="rId4" Type="http://schemas.openxmlformats.org/officeDocument/2006/relationships/oleObject" Target="../embeddings/oleObject2.bin"/><Relationship Id="rId5" Type="http://schemas.openxmlformats.org/officeDocument/2006/relationships/image" Target="../media/image1.wmf"/><Relationship Id="rId6" Type="http://schemas.openxmlformats.org/officeDocument/2006/relationships/oleObject" Target="../embeddings/oleObject3.bin"/><Relationship Id="rId7" Type="http://schemas.openxmlformats.org/officeDocument/2006/relationships/image" Target="../media/image1.wmf"/><Relationship Id="rId8" Type="http://schemas.openxmlformats.org/officeDocument/2006/relationships/oleObject" Target="../embeddings/oleObject4.bin"/><Relationship Id="rId9" Type="http://schemas.openxmlformats.org/officeDocument/2006/relationships/image" Target="../media/image1.wmf"/><Relationship Id="rId10" Type="http://schemas.openxmlformats.org/officeDocument/2006/relationships/oleObject" Target="../embeddings/oleObject5.bin"/><Relationship Id="rId11" Type="http://schemas.openxmlformats.org/officeDocument/2006/relationships/image" Target="../media/image1.wmf"/><Relationship Id="rId12" Type="http://schemas.openxmlformats.org/officeDocument/2006/relationships/oleObject" Target="../embeddings/oleObject6.bin"/><Relationship Id="rId13" Type="http://schemas.openxmlformats.org/officeDocument/2006/relationships/image" Target="../media/image1.wmf"/><Relationship Id="rId14" Type="http://schemas.openxmlformats.org/officeDocument/2006/relationships/oleObject" Target="../embeddings/oleObject7.bin"/><Relationship Id="rId15" Type="http://schemas.openxmlformats.org/officeDocument/2006/relationships/image" Target="../media/image1.wmf"/><Relationship Id="rId16" Type="http://schemas.openxmlformats.org/officeDocument/2006/relationships/oleObject" Target="../embeddings/oleObject8.bin"/><Relationship Id="rId17" Type="http://schemas.openxmlformats.org/officeDocument/2006/relationships/image" Target="../media/image1.wmf"/><Relationship Id="rId18" Type="http://schemas.openxmlformats.org/officeDocument/2006/relationships/oleObject" Target="../embeddings/oleObject9.bin"/><Relationship Id="rId19" Type="http://schemas.openxmlformats.org/officeDocument/2006/relationships/image" Target="../media/image1.wmf"/><Relationship Id="rId20" Type="http://schemas.openxmlformats.org/officeDocument/2006/relationships/oleObject" Target="../embeddings/oleObject10.bin"/><Relationship Id="rId21" Type="http://schemas.openxmlformats.org/officeDocument/2006/relationships/image" Target="../media/image1.wmf"/><Relationship Id="rId22" Type="http://schemas.openxmlformats.org/officeDocument/2006/relationships/oleObject" Target="../embeddings/oleObject11.bin"/><Relationship Id="rId23" Type="http://schemas.openxmlformats.org/officeDocument/2006/relationships/image" Target="../media/image1.wmf"/><Relationship Id="rId24" Type="http://schemas.openxmlformats.org/officeDocument/2006/relationships/oleObject" Target="../embeddings/oleObject12.bin"/><Relationship Id="rId25" Type="http://schemas.openxmlformats.org/officeDocument/2006/relationships/image" Target="../media/image1.wmf"/><Relationship Id="rId26" Type="http://schemas.openxmlformats.org/officeDocument/2006/relationships/oleObject" Target="../embeddings/oleObject13.bin"/><Relationship Id="rId27" Type="http://schemas.openxmlformats.org/officeDocument/2006/relationships/image" Target="../media/image1.wmf"/><Relationship Id="rId28" Type="http://schemas.openxmlformats.org/officeDocument/2006/relationships/oleObject" Target="../embeddings/oleObject14.bin"/><Relationship Id="rId29" Type="http://schemas.openxmlformats.org/officeDocument/2006/relationships/image" Target="../media/image1.wmf"/><Relationship Id="rId30" Type="http://schemas.openxmlformats.org/officeDocument/2006/relationships/oleObject" Target="../embeddings/oleObject15.bin"/><Relationship Id="rId31" Type="http://schemas.openxmlformats.org/officeDocument/2006/relationships/image" Target="../media/image1.wmf"/>
</Relationships>
</file>

<file path=ppt/slideLayouts/_rels/slideLayout17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70.xml"/>
</Relationships>
</file>

<file path=ppt/slideLayouts/_rels/slideLayout17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71.xml"/>
</Relationships>
</file>

<file path=ppt/slideLayouts/_rels/slideLayout17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72.xml"/>
</Relationships>
</file>

<file path=ppt/slideLayouts/_rels/slideLayout17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73.xml"/>
</Relationships>
</file>

<file path=ppt/slideLayouts/_rels/slideLayout17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74.xml"/>
</Relationships>
</file>

<file path=ppt/slideLayouts/_rels/slideLayout17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75.xml"/>
</Relationships>
</file>

<file path=ppt/slideLayouts/_rels/slideLayout17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76.xml"/>
</Relationships>
</file>

<file path=ppt/slideLayouts/_rels/slideLayout17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77.xml"/>
</Relationships>
</file>

<file path=ppt/slideLayouts/_rels/slideLayout17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78.xml"/>
</Relationships>
</file>

<file path=ppt/slideLayouts/_rels/slideLayout17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79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oleObject" Target="../embeddings/oleObject1.bin"/><Relationship Id="rId3" Type="http://schemas.openxmlformats.org/officeDocument/2006/relationships/image" Target="../media/image1.wmf"/><Relationship Id="rId4" Type="http://schemas.openxmlformats.org/officeDocument/2006/relationships/oleObject" Target="../embeddings/oleObject2.bin"/><Relationship Id="rId5" Type="http://schemas.openxmlformats.org/officeDocument/2006/relationships/image" Target="../media/image1.wmf"/><Relationship Id="rId6" Type="http://schemas.openxmlformats.org/officeDocument/2006/relationships/oleObject" Target="../embeddings/oleObject3.bin"/><Relationship Id="rId7" Type="http://schemas.openxmlformats.org/officeDocument/2006/relationships/image" Target="../media/image1.wmf"/><Relationship Id="rId8" Type="http://schemas.openxmlformats.org/officeDocument/2006/relationships/oleObject" Target="../embeddings/oleObject4.bin"/><Relationship Id="rId9" Type="http://schemas.openxmlformats.org/officeDocument/2006/relationships/image" Target="../media/image1.wmf"/><Relationship Id="rId10" Type="http://schemas.openxmlformats.org/officeDocument/2006/relationships/oleObject" Target="../embeddings/oleObject5.bin"/><Relationship Id="rId11" Type="http://schemas.openxmlformats.org/officeDocument/2006/relationships/image" Target="../media/image1.wmf"/><Relationship Id="rId12" Type="http://schemas.openxmlformats.org/officeDocument/2006/relationships/oleObject" Target="../embeddings/oleObject6.bin"/><Relationship Id="rId13" Type="http://schemas.openxmlformats.org/officeDocument/2006/relationships/image" Target="../media/image1.wmf"/><Relationship Id="rId14" Type="http://schemas.openxmlformats.org/officeDocument/2006/relationships/oleObject" Target="../embeddings/oleObject7.bin"/><Relationship Id="rId15" Type="http://schemas.openxmlformats.org/officeDocument/2006/relationships/image" Target="../media/image1.wmf"/><Relationship Id="rId16" Type="http://schemas.openxmlformats.org/officeDocument/2006/relationships/oleObject" Target="../embeddings/oleObject8.bin"/><Relationship Id="rId17" Type="http://schemas.openxmlformats.org/officeDocument/2006/relationships/image" Target="../media/image1.wmf"/><Relationship Id="rId18" Type="http://schemas.openxmlformats.org/officeDocument/2006/relationships/oleObject" Target="../embeddings/oleObject9.bin"/><Relationship Id="rId19" Type="http://schemas.openxmlformats.org/officeDocument/2006/relationships/image" Target="../media/image1.wmf"/><Relationship Id="rId20" Type="http://schemas.openxmlformats.org/officeDocument/2006/relationships/oleObject" Target="../embeddings/oleObject10.bin"/><Relationship Id="rId21" Type="http://schemas.openxmlformats.org/officeDocument/2006/relationships/image" Target="../media/image1.wmf"/><Relationship Id="rId22" Type="http://schemas.openxmlformats.org/officeDocument/2006/relationships/oleObject" Target="../embeddings/oleObject11.bin"/><Relationship Id="rId23" Type="http://schemas.openxmlformats.org/officeDocument/2006/relationships/image" Target="../media/image1.wmf"/><Relationship Id="rId24" Type="http://schemas.openxmlformats.org/officeDocument/2006/relationships/oleObject" Target="../embeddings/oleObject12.bin"/><Relationship Id="rId25" Type="http://schemas.openxmlformats.org/officeDocument/2006/relationships/image" Target="../media/image1.wmf"/><Relationship Id="rId26" Type="http://schemas.openxmlformats.org/officeDocument/2006/relationships/oleObject" Target="../embeddings/oleObject13.bin"/><Relationship Id="rId27" Type="http://schemas.openxmlformats.org/officeDocument/2006/relationships/image" Target="../media/image1.wmf"/><Relationship Id="rId28" Type="http://schemas.openxmlformats.org/officeDocument/2006/relationships/oleObject" Target="../embeddings/oleObject14.bin"/><Relationship Id="rId29" Type="http://schemas.openxmlformats.org/officeDocument/2006/relationships/image" Target="../media/image1.wmf"/><Relationship Id="rId30" Type="http://schemas.openxmlformats.org/officeDocument/2006/relationships/oleObject" Target="../embeddings/oleObject15.bin"/><Relationship Id="rId31" Type="http://schemas.openxmlformats.org/officeDocument/2006/relationships/image" Target="../media/image1.wmf"/>
</Relationships>
</file>

<file path=ppt/slideLayouts/_rels/slideLayout18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80.xml"/>
</Relationships>
</file>

<file path=ppt/slideLayouts/_rels/slideLayout18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81.xml"/>
</Relationships>
</file>

<file path=ppt/slideLayouts/_rels/slideLayout18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82.xml"/>
</Relationships>
</file>

<file path=ppt/slideLayouts/_rels/slideLayout18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83.xml"/>
</Relationships>
</file>

<file path=ppt/slideLayouts/_rels/slideLayout18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84.xml"/>
</Relationships>
</file>

<file path=ppt/slideLayouts/_rels/slideLayout18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85.xml"/>
</Relationships>
</file>

<file path=ppt/slideLayouts/_rels/slideLayout18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86.xml"/>
</Relationships>
</file>

<file path=ppt/slideLayouts/_rels/slideLayout18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87.xml"/>
</Relationships>
</file>

<file path=ppt/slideLayouts/_rels/slideLayout18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88.xml"/>
</Relationships>
</file>

<file path=ppt/slideLayouts/_rels/slideLayout18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89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oleObject" Target="../embeddings/oleObject1.bin"/><Relationship Id="rId3" Type="http://schemas.openxmlformats.org/officeDocument/2006/relationships/image" Target="../media/image1.wmf"/><Relationship Id="rId4" Type="http://schemas.openxmlformats.org/officeDocument/2006/relationships/oleObject" Target="../embeddings/oleObject2.bin"/><Relationship Id="rId5" Type="http://schemas.openxmlformats.org/officeDocument/2006/relationships/image" Target="../media/image1.wmf"/><Relationship Id="rId6" Type="http://schemas.openxmlformats.org/officeDocument/2006/relationships/oleObject" Target="../embeddings/oleObject3.bin"/><Relationship Id="rId7" Type="http://schemas.openxmlformats.org/officeDocument/2006/relationships/image" Target="../media/image1.wmf"/><Relationship Id="rId8" Type="http://schemas.openxmlformats.org/officeDocument/2006/relationships/oleObject" Target="../embeddings/oleObject4.bin"/><Relationship Id="rId9" Type="http://schemas.openxmlformats.org/officeDocument/2006/relationships/image" Target="../media/image1.wmf"/><Relationship Id="rId10" Type="http://schemas.openxmlformats.org/officeDocument/2006/relationships/oleObject" Target="../embeddings/oleObject5.bin"/><Relationship Id="rId11" Type="http://schemas.openxmlformats.org/officeDocument/2006/relationships/image" Target="../media/image1.wmf"/><Relationship Id="rId12" Type="http://schemas.openxmlformats.org/officeDocument/2006/relationships/oleObject" Target="../embeddings/oleObject6.bin"/><Relationship Id="rId13" Type="http://schemas.openxmlformats.org/officeDocument/2006/relationships/image" Target="../media/image1.wmf"/><Relationship Id="rId14" Type="http://schemas.openxmlformats.org/officeDocument/2006/relationships/oleObject" Target="../embeddings/oleObject7.bin"/><Relationship Id="rId15" Type="http://schemas.openxmlformats.org/officeDocument/2006/relationships/image" Target="../media/image1.wmf"/><Relationship Id="rId16" Type="http://schemas.openxmlformats.org/officeDocument/2006/relationships/oleObject" Target="../embeddings/oleObject8.bin"/><Relationship Id="rId17" Type="http://schemas.openxmlformats.org/officeDocument/2006/relationships/image" Target="../media/image1.wmf"/><Relationship Id="rId18" Type="http://schemas.openxmlformats.org/officeDocument/2006/relationships/oleObject" Target="../embeddings/oleObject9.bin"/><Relationship Id="rId19" Type="http://schemas.openxmlformats.org/officeDocument/2006/relationships/image" Target="../media/image1.wmf"/><Relationship Id="rId20" Type="http://schemas.openxmlformats.org/officeDocument/2006/relationships/oleObject" Target="../embeddings/oleObject10.bin"/><Relationship Id="rId21" Type="http://schemas.openxmlformats.org/officeDocument/2006/relationships/image" Target="../media/image1.wmf"/><Relationship Id="rId22" Type="http://schemas.openxmlformats.org/officeDocument/2006/relationships/oleObject" Target="../embeddings/oleObject11.bin"/><Relationship Id="rId23" Type="http://schemas.openxmlformats.org/officeDocument/2006/relationships/image" Target="../media/image1.wmf"/><Relationship Id="rId24" Type="http://schemas.openxmlformats.org/officeDocument/2006/relationships/oleObject" Target="../embeddings/oleObject12.bin"/><Relationship Id="rId25" Type="http://schemas.openxmlformats.org/officeDocument/2006/relationships/image" Target="../media/image1.wmf"/><Relationship Id="rId26" Type="http://schemas.openxmlformats.org/officeDocument/2006/relationships/oleObject" Target="../embeddings/oleObject13.bin"/><Relationship Id="rId27" Type="http://schemas.openxmlformats.org/officeDocument/2006/relationships/image" Target="../media/image1.wmf"/><Relationship Id="rId28" Type="http://schemas.openxmlformats.org/officeDocument/2006/relationships/oleObject" Target="../embeddings/oleObject14.bin"/><Relationship Id="rId29" Type="http://schemas.openxmlformats.org/officeDocument/2006/relationships/image" Target="../media/image1.wmf"/><Relationship Id="rId30" Type="http://schemas.openxmlformats.org/officeDocument/2006/relationships/oleObject" Target="../embeddings/oleObject15.bin"/><Relationship Id="rId31" Type="http://schemas.openxmlformats.org/officeDocument/2006/relationships/image" Target="../media/image1.wmf"/>
</Relationships>
</file>

<file path=ppt/slideLayouts/_rels/slideLayout19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90.xml"/>
</Relationships>
</file>

<file path=ppt/slideLayouts/_rels/slideLayout19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91.xml"/>
</Relationships>
</file>

<file path=ppt/slideLayouts/_rels/slideLayout19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92.xml"/>
</Relationships>
</file>

<file path=ppt/slideLayouts/_rels/slideLayout19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93.xml"/>
</Relationships>
</file>

<file path=ppt/slideLayouts/_rels/slideLayout19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94.xml"/>
</Relationships>
</file>

<file path=ppt/slideLayouts/_rels/slideLayout19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95.xml"/>
</Relationships>
</file>

<file path=ppt/slideLayouts/_rels/slideLayout19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96.xml"/>
</Relationships>
</file>

<file path=ppt/slideLayouts/_rels/slideLayout19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97.xml"/>
</Relationships>
</file>

<file path=ppt/slideLayouts/_rels/slideLayout19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98.xml"/>
</Relationships>
</file>

<file path=ppt/slideLayouts/_rels/slideLayout19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99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oleObject" Target="../embeddings/oleObject1.bin"/><Relationship Id="rId3" Type="http://schemas.openxmlformats.org/officeDocument/2006/relationships/image" Target="../media/image1.wmf"/><Relationship Id="rId4" Type="http://schemas.openxmlformats.org/officeDocument/2006/relationships/oleObject" Target="../embeddings/oleObject2.bin"/><Relationship Id="rId5" Type="http://schemas.openxmlformats.org/officeDocument/2006/relationships/image" Target="../media/image1.wmf"/><Relationship Id="rId6" Type="http://schemas.openxmlformats.org/officeDocument/2006/relationships/oleObject" Target="../embeddings/oleObject3.bin"/><Relationship Id="rId7" Type="http://schemas.openxmlformats.org/officeDocument/2006/relationships/image" Target="../media/image1.wmf"/><Relationship Id="rId8" Type="http://schemas.openxmlformats.org/officeDocument/2006/relationships/oleObject" Target="../embeddings/oleObject4.bin"/><Relationship Id="rId9" Type="http://schemas.openxmlformats.org/officeDocument/2006/relationships/image" Target="../media/image1.wmf"/><Relationship Id="rId10" Type="http://schemas.openxmlformats.org/officeDocument/2006/relationships/oleObject" Target="../embeddings/oleObject5.bin"/><Relationship Id="rId11" Type="http://schemas.openxmlformats.org/officeDocument/2006/relationships/image" Target="../media/image1.wmf"/><Relationship Id="rId12" Type="http://schemas.openxmlformats.org/officeDocument/2006/relationships/oleObject" Target="../embeddings/oleObject6.bin"/><Relationship Id="rId13" Type="http://schemas.openxmlformats.org/officeDocument/2006/relationships/image" Target="../media/image1.wmf"/><Relationship Id="rId14" Type="http://schemas.openxmlformats.org/officeDocument/2006/relationships/oleObject" Target="../embeddings/oleObject7.bin"/><Relationship Id="rId15" Type="http://schemas.openxmlformats.org/officeDocument/2006/relationships/image" Target="../media/image1.wmf"/><Relationship Id="rId16" Type="http://schemas.openxmlformats.org/officeDocument/2006/relationships/oleObject" Target="../embeddings/oleObject8.bin"/><Relationship Id="rId17" Type="http://schemas.openxmlformats.org/officeDocument/2006/relationships/image" Target="../media/image1.wmf"/><Relationship Id="rId18" Type="http://schemas.openxmlformats.org/officeDocument/2006/relationships/oleObject" Target="../embeddings/oleObject9.bin"/><Relationship Id="rId19" Type="http://schemas.openxmlformats.org/officeDocument/2006/relationships/image" Target="../media/image1.wmf"/><Relationship Id="rId20" Type="http://schemas.openxmlformats.org/officeDocument/2006/relationships/oleObject" Target="../embeddings/oleObject10.bin"/><Relationship Id="rId21" Type="http://schemas.openxmlformats.org/officeDocument/2006/relationships/image" Target="../media/image1.wmf"/><Relationship Id="rId22" Type="http://schemas.openxmlformats.org/officeDocument/2006/relationships/oleObject" Target="../embeddings/oleObject11.bin"/><Relationship Id="rId23" Type="http://schemas.openxmlformats.org/officeDocument/2006/relationships/image" Target="../media/image1.wmf"/><Relationship Id="rId24" Type="http://schemas.openxmlformats.org/officeDocument/2006/relationships/oleObject" Target="../embeddings/oleObject12.bin"/><Relationship Id="rId25" Type="http://schemas.openxmlformats.org/officeDocument/2006/relationships/image" Target="../media/image1.wmf"/><Relationship Id="rId26" Type="http://schemas.openxmlformats.org/officeDocument/2006/relationships/oleObject" Target="../embeddings/oleObject13.bin"/><Relationship Id="rId27" Type="http://schemas.openxmlformats.org/officeDocument/2006/relationships/image" Target="../media/image1.wmf"/><Relationship Id="rId28" Type="http://schemas.openxmlformats.org/officeDocument/2006/relationships/oleObject" Target="../embeddings/oleObject14.bin"/><Relationship Id="rId29" Type="http://schemas.openxmlformats.org/officeDocument/2006/relationships/image" Target="../media/image1.wmf"/><Relationship Id="rId30" Type="http://schemas.openxmlformats.org/officeDocument/2006/relationships/oleObject" Target="../embeddings/oleObject15.bin"/><Relationship Id="rId31" Type="http://schemas.openxmlformats.org/officeDocument/2006/relationships/image" Target="../media/image1.wmf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oleObject" Target="../embeddings/oleObject1.bin"/><Relationship Id="rId3" Type="http://schemas.openxmlformats.org/officeDocument/2006/relationships/image" Target="../media/image1.wmf"/><Relationship Id="rId4" Type="http://schemas.openxmlformats.org/officeDocument/2006/relationships/oleObject" Target="../embeddings/oleObject2.bin"/><Relationship Id="rId5" Type="http://schemas.openxmlformats.org/officeDocument/2006/relationships/image" Target="../media/image1.wmf"/><Relationship Id="rId6" Type="http://schemas.openxmlformats.org/officeDocument/2006/relationships/oleObject" Target="../embeddings/oleObject3.bin"/><Relationship Id="rId7" Type="http://schemas.openxmlformats.org/officeDocument/2006/relationships/image" Target="../media/image1.wmf"/><Relationship Id="rId8" Type="http://schemas.openxmlformats.org/officeDocument/2006/relationships/oleObject" Target="../embeddings/oleObject4.bin"/><Relationship Id="rId9" Type="http://schemas.openxmlformats.org/officeDocument/2006/relationships/image" Target="../media/image1.wmf"/><Relationship Id="rId10" Type="http://schemas.openxmlformats.org/officeDocument/2006/relationships/oleObject" Target="../embeddings/oleObject5.bin"/><Relationship Id="rId11" Type="http://schemas.openxmlformats.org/officeDocument/2006/relationships/image" Target="../media/image1.wmf"/><Relationship Id="rId12" Type="http://schemas.openxmlformats.org/officeDocument/2006/relationships/oleObject" Target="../embeddings/oleObject6.bin"/><Relationship Id="rId13" Type="http://schemas.openxmlformats.org/officeDocument/2006/relationships/image" Target="../media/image1.wmf"/><Relationship Id="rId14" Type="http://schemas.openxmlformats.org/officeDocument/2006/relationships/oleObject" Target="../embeddings/oleObject7.bin"/><Relationship Id="rId15" Type="http://schemas.openxmlformats.org/officeDocument/2006/relationships/image" Target="../media/image1.wmf"/><Relationship Id="rId16" Type="http://schemas.openxmlformats.org/officeDocument/2006/relationships/oleObject" Target="../embeddings/oleObject8.bin"/><Relationship Id="rId17" Type="http://schemas.openxmlformats.org/officeDocument/2006/relationships/image" Target="../media/image1.wmf"/><Relationship Id="rId18" Type="http://schemas.openxmlformats.org/officeDocument/2006/relationships/oleObject" Target="../embeddings/oleObject9.bin"/><Relationship Id="rId19" Type="http://schemas.openxmlformats.org/officeDocument/2006/relationships/image" Target="../media/image1.wmf"/><Relationship Id="rId20" Type="http://schemas.openxmlformats.org/officeDocument/2006/relationships/oleObject" Target="../embeddings/oleObject10.bin"/><Relationship Id="rId21" Type="http://schemas.openxmlformats.org/officeDocument/2006/relationships/image" Target="../media/image1.wmf"/><Relationship Id="rId22" Type="http://schemas.openxmlformats.org/officeDocument/2006/relationships/oleObject" Target="../embeddings/oleObject11.bin"/><Relationship Id="rId23" Type="http://schemas.openxmlformats.org/officeDocument/2006/relationships/image" Target="../media/image1.wmf"/><Relationship Id="rId24" Type="http://schemas.openxmlformats.org/officeDocument/2006/relationships/oleObject" Target="../embeddings/oleObject12.bin"/><Relationship Id="rId25" Type="http://schemas.openxmlformats.org/officeDocument/2006/relationships/image" Target="../media/image1.wmf"/><Relationship Id="rId26" Type="http://schemas.openxmlformats.org/officeDocument/2006/relationships/oleObject" Target="../embeddings/oleObject13.bin"/><Relationship Id="rId27" Type="http://schemas.openxmlformats.org/officeDocument/2006/relationships/image" Target="../media/image1.wmf"/><Relationship Id="rId28" Type="http://schemas.openxmlformats.org/officeDocument/2006/relationships/oleObject" Target="../embeddings/oleObject14.bin"/><Relationship Id="rId29" Type="http://schemas.openxmlformats.org/officeDocument/2006/relationships/image" Target="../media/image1.wmf"/><Relationship Id="rId30" Type="http://schemas.openxmlformats.org/officeDocument/2006/relationships/oleObject" Target="../embeddings/oleObject15.bin"/><Relationship Id="rId31" Type="http://schemas.openxmlformats.org/officeDocument/2006/relationships/image" Target="../media/image1.wmf"/>
</Relationships>
</file>

<file path=ppt/slideLayouts/_rels/slideLayout20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00.xml"/>
</Relationships>
</file>

<file path=ppt/slideLayouts/_rels/slideLayout20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01.xml"/>
</Relationships>
</file>

<file path=ppt/slideLayouts/_rels/slideLayout20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02.xml"/>
</Relationships>
</file>

<file path=ppt/slideLayouts/_rels/slideLayout20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03.xml"/>
</Relationships>
</file>

<file path=ppt/slideLayouts/_rels/slideLayout20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04.xml"/>
</Relationships>
</file>

<file path=ppt/slideLayouts/_rels/slideLayout20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05.xml"/>
</Relationships>
</file>

<file path=ppt/slideLayouts/_rels/slideLayout20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06.xml"/>
</Relationships>
</file>

<file path=ppt/slideLayouts/_rels/slideLayout20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07.xml"/>
</Relationships>
</file>

<file path=ppt/slideLayouts/_rels/slideLayout20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08.xml"/>
</Relationships>
</file>

<file path=ppt/slideLayouts/_rels/slideLayout20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09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oleObject" Target="../embeddings/oleObject1.bin"/><Relationship Id="rId3" Type="http://schemas.openxmlformats.org/officeDocument/2006/relationships/image" Target="../media/image1.wmf"/><Relationship Id="rId4" Type="http://schemas.openxmlformats.org/officeDocument/2006/relationships/oleObject" Target="../embeddings/oleObject2.bin"/><Relationship Id="rId5" Type="http://schemas.openxmlformats.org/officeDocument/2006/relationships/image" Target="../media/image1.wmf"/><Relationship Id="rId6" Type="http://schemas.openxmlformats.org/officeDocument/2006/relationships/oleObject" Target="../embeddings/oleObject3.bin"/><Relationship Id="rId7" Type="http://schemas.openxmlformats.org/officeDocument/2006/relationships/image" Target="../media/image1.wmf"/><Relationship Id="rId8" Type="http://schemas.openxmlformats.org/officeDocument/2006/relationships/oleObject" Target="../embeddings/oleObject4.bin"/><Relationship Id="rId9" Type="http://schemas.openxmlformats.org/officeDocument/2006/relationships/image" Target="../media/image1.wmf"/><Relationship Id="rId10" Type="http://schemas.openxmlformats.org/officeDocument/2006/relationships/oleObject" Target="../embeddings/oleObject5.bin"/><Relationship Id="rId11" Type="http://schemas.openxmlformats.org/officeDocument/2006/relationships/image" Target="../media/image1.wmf"/><Relationship Id="rId12" Type="http://schemas.openxmlformats.org/officeDocument/2006/relationships/oleObject" Target="../embeddings/oleObject6.bin"/><Relationship Id="rId13" Type="http://schemas.openxmlformats.org/officeDocument/2006/relationships/image" Target="../media/image1.wmf"/><Relationship Id="rId14" Type="http://schemas.openxmlformats.org/officeDocument/2006/relationships/oleObject" Target="../embeddings/oleObject7.bin"/><Relationship Id="rId15" Type="http://schemas.openxmlformats.org/officeDocument/2006/relationships/image" Target="../media/image1.wmf"/><Relationship Id="rId16" Type="http://schemas.openxmlformats.org/officeDocument/2006/relationships/oleObject" Target="../embeddings/oleObject8.bin"/><Relationship Id="rId17" Type="http://schemas.openxmlformats.org/officeDocument/2006/relationships/image" Target="../media/image1.wmf"/><Relationship Id="rId18" Type="http://schemas.openxmlformats.org/officeDocument/2006/relationships/oleObject" Target="../embeddings/oleObject9.bin"/><Relationship Id="rId19" Type="http://schemas.openxmlformats.org/officeDocument/2006/relationships/image" Target="../media/image1.wmf"/><Relationship Id="rId20" Type="http://schemas.openxmlformats.org/officeDocument/2006/relationships/oleObject" Target="../embeddings/oleObject10.bin"/><Relationship Id="rId21" Type="http://schemas.openxmlformats.org/officeDocument/2006/relationships/image" Target="../media/image1.wmf"/><Relationship Id="rId22" Type="http://schemas.openxmlformats.org/officeDocument/2006/relationships/oleObject" Target="../embeddings/oleObject11.bin"/><Relationship Id="rId23" Type="http://schemas.openxmlformats.org/officeDocument/2006/relationships/image" Target="../media/image1.wmf"/><Relationship Id="rId24" Type="http://schemas.openxmlformats.org/officeDocument/2006/relationships/oleObject" Target="../embeddings/oleObject12.bin"/><Relationship Id="rId25" Type="http://schemas.openxmlformats.org/officeDocument/2006/relationships/image" Target="../media/image1.wmf"/><Relationship Id="rId26" Type="http://schemas.openxmlformats.org/officeDocument/2006/relationships/oleObject" Target="../embeddings/oleObject13.bin"/><Relationship Id="rId27" Type="http://schemas.openxmlformats.org/officeDocument/2006/relationships/image" Target="../media/image1.wmf"/><Relationship Id="rId28" Type="http://schemas.openxmlformats.org/officeDocument/2006/relationships/oleObject" Target="../embeddings/oleObject14.bin"/><Relationship Id="rId29" Type="http://schemas.openxmlformats.org/officeDocument/2006/relationships/image" Target="../media/image1.wmf"/><Relationship Id="rId30" Type="http://schemas.openxmlformats.org/officeDocument/2006/relationships/oleObject" Target="../embeddings/oleObject15.bin"/><Relationship Id="rId31" Type="http://schemas.openxmlformats.org/officeDocument/2006/relationships/image" Target="../media/image1.wmf"/>
</Relationships>
</file>

<file path=ppt/slideLayouts/_rels/slideLayout2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10.xml"/>
</Relationships>
</file>

<file path=ppt/slideLayouts/_rels/slideLayout2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11.xml"/>
</Relationships>
</file>

<file path=ppt/slideLayouts/_rels/slideLayout2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12.xml"/>
</Relationships>
</file>

<file path=ppt/slideLayouts/_rels/slideLayout2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13.xml"/><Relationship Id="rId2" Type="http://schemas.openxmlformats.org/officeDocument/2006/relationships/oleObject" Target="../embeddings/oleObject1.bin"/><Relationship Id="rId3" Type="http://schemas.openxmlformats.org/officeDocument/2006/relationships/image" Target="../media/image1.wmf"/><Relationship Id="rId4" Type="http://schemas.openxmlformats.org/officeDocument/2006/relationships/oleObject" Target="../embeddings/oleObject2.bin"/><Relationship Id="rId5" Type="http://schemas.openxmlformats.org/officeDocument/2006/relationships/image" Target="../media/image1.wmf"/><Relationship Id="rId6" Type="http://schemas.openxmlformats.org/officeDocument/2006/relationships/oleObject" Target="../embeddings/oleObject3.bin"/><Relationship Id="rId7" Type="http://schemas.openxmlformats.org/officeDocument/2006/relationships/image" Target="../media/image1.wmf"/><Relationship Id="rId8" Type="http://schemas.openxmlformats.org/officeDocument/2006/relationships/oleObject" Target="../embeddings/oleObject4.bin"/><Relationship Id="rId9" Type="http://schemas.openxmlformats.org/officeDocument/2006/relationships/image" Target="../media/image1.wmf"/><Relationship Id="rId10" Type="http://schemas.openxmlformats.org/officeDocument/2006/relationships/oleObject" Target="../embeddings/oleObject5.bin"/><Relationship Id="rId11" Type="http://schemas.openxmlformats.org/officeDocument/2006/relationships/image" Target="../media/image1.wmf"/><Relationship Id="rId12" Type="http://schemas.openxmlformats.org/officeDocument/2006/relationships/oleObject" Target="../embeddings/oleObject6.bin"/><Relationship Id="rId13" Type="http://schemas.openxmlformats.org/officeDocument/2006/relationships/image" Target="../media/image1.wmf"/><Relationship Id="rId14" Type="http://schemas.openxmlformats.org/officeDocument/2006/relationships/oleObject" Target="../embeddings/oleObject7.bin"/><Relationship Id="rId15" Type="http://schemas.openxmlformats.org/officeDocument/2006/relationships/image" Target="../media/image1.wmf"/><Relationship Id="rId16" Type="http://schemas.openxmlformats.org/officeDocument/2006/relationships/oleObject" Target="../embeddings/oleObject8.bin"/><Relationship Id="rId17" Type="http://schemas.openxmlformats.org/officeDocument/2006/relationships/image" Target="../media/image1.wmf"/><Relationship Id="rId18" Type="http://schemas.openxmlformats.org/officeDocument/2006/relationships/oleObject" Target="../embeddings/oleObject9.bin"/><Relationship Id="rId19" Type="http://schemas.openxmlformats.org/officeDocument/2006/relationships/image" Target="../media/image1.wmf"/><Relationship Id="rId20" Type="http://schemas.openxmlformats.org/officeDocument/2006/relationships/oleObject" Target="../embeddings/oleObject10.bin"/><Relationship Id="rId21" Type="http://schemas.openxmlformats.org/officeDocument/2006/relationships/image" Target="../media/image1.wmf"/><Relationship Id="rId22" Type="http://schemas.openxmlformats.org/officeDocument/2006/relationships/oleObject" Target="../embeddings/oleObject11.bin"/><Relationship Id="rId23" Type="http://schemas.openxmlformats.org/officeDocument/2006/relationships/image" Target="../media/image1.wmf"/><Relationship Id="rId24" Type="http://schemas.openxmlformats.org/officeDocument/2006/relationships/oleObject" Target="../embeddings/oleObject12.bin"/><Relationship Id="rId25" Type="http://schemas.openxmlformats.org/officeDocument/2006/relationships/image" Target="../media/image1.wmf"/><Relationship Id="rId26" Type="http://schemas.openxmlformats.org/officeDocument/2006/relationships/oleObject" Target="../embeddings/oleObject13.bin"/><Relationship Id="rId27" Type="http://schemas.openxmlformats.org/officeDocument/2006/relationships/image" Target="../media/image1.wmf"/><Relationship Id="rId28" Type="http://schemas.openxmlformats.org/officeDocument/2006/relationships/oleObject" Target="../embeddings/oleObject14.bin"/><Relationship Id="rId29" Type="http://schemas.openxmlformats.org/officeDocument/2006/relationships/image" Target="../media/image1.wmf"/><Relationship Id="rId30" Type="http://schemas.openxmlformats.org/officeDocument/2006/relationships/oleObject" Target="../embeddings/oleObject15.bin"/><Relationship Id="rId31" Type="http://schemas.openxmlformats.org/officeDocument/2006/relationships/image" Target="../media/image1.wmf"/>
</Relationships>
</file>

<file path=ppt/slideLayouts/_rels/slideLayout2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13.xml"/><Relationship Id="rId2" Type="http://schemas.openxmlformats.org/officeDocument/2006/relationships/oleObject" Target="../embeddings/oleObject1.bin"/><Relationship Id="rId3" Type="http://schemas.openxmlformats.org/officeDocument/2006/relationships/image" Target="../media/image1.wmf"/><Relationship Id="rId4" Type="http://schemas.openxmlformats.org/officeDocument/2006/relationships/oleObject" Target="../embeddings/oleObject2.bin"/><Relationship Id="rId5" Type="http://schemas.openxmlformats.org/officeDocument/2006/relationships/image" Target="../media/image1.wmf"/><Relationship Id="rId6" Type="http://schemas.openxmlformats.org/officeDocument/2006/relationships/oleObject" Target="../embeddings/oleObject3.bin"/><Relationship Id="rId7" Type="http://schemas.openxmlformats.org/officeDocument/2006/relationships/image" Target="../media/image1.wmf"/><Relationship Id="rId8" Type="http://schemas.openxmlformats.org/officeDocument/2006/relationships/oleObject" Target="../embeddings/oleObject4.bin"/><Relationship Id="rId9" Type="http://schemas.openxmlformats.org/officeDocument/2006/relationships/image" Target="../media/image1.wmf"/><Relationship Id="rId10" Type="http://schemas.openxmlformats.org/officeDocument/2006/relationships/oleObject" Target="../embeddings/oleObject5.bin"/><Relationship Id="rId11" Type="http://schemas.openxmlformats.org/officeDocument/2006/relationships/image" Target="../media/image1.wmf"/><Relationship Id="rId12" Type="http://schemas.openxmlformats.org/officeDocument/2006/relationships/oleObject" Target="../embeddings/oleObject6.bin"/><Relationship Id="rId13" Type="http://schemas.openxmlformats.org/officeDocument/2006/relationships/image" Target="../media/image1.wmf"/><Relationship Id="rId14" Type="http://schemas.openxmlformats.org/officeDocument/2006/relationships/oleObject" Target="../embeddings/oleObject7.bin"/><Relationship Id="rId15" Type="http://schemas.openxmlformats.org/officeDocument/2006/relationships/image" Target="../media/image1.wmf"/><Relationship Id="rId16" Type="http://schemas.openxmlformats.org/officeDocument/2006/relationships/oleObject" Target="../embeddings/oleObject8.bin"/><Relationship Id="rId17" Type="http://schemas.openxmlformats.org/officeDocument/2006/relationships/image" Target="../media/image1.wmf"/><Relationship Id="rId18" Type="http://schemas.openxmlformats.org/officeDocument/2006/relationships/oleObject" Target="../embeddings/oleObject9.bin"/><Relationship Id="rId19" Type="http://schemas.openxmlformats.org/officeDocument/2006/relationships/image" Target="../media/image1.wmf"/><Relationship Id="rId20" Type="http://schemas.openxmlformats.org/officeDocument/2006/relationships/oleObject" Target="../embeddings/oleObject10.bin"/><Relationship Id="rId21" Type="http://schemas.openxmlformats.org/officeDocument/2006/relationships/image" Target="../media/image1.wmf"/><Relationship Id="rId22" Type="http://schemas.openxmlformats.org/officeDocument/2006/relationships/oleObject" Target="../embeddings/oleObject11.bin"/><Relationship Id="rId23" Type="http://schemas.openxmlformats.org/officeDocument/2006/relationships/image" Target="../media/image1.wmf"/><Relationship Id="rId24" Type="http://schemas.openxmlformats.org/officeDocument/2006/relationships/oleObject" Target="../embeddings/oleObject12.bin"/><Relationship Id="rId25" Type="http://schemas.openxmlformats.org/officeDocument/2006/relationships/image" Target="../media/image1.wmf"/><Relationship Id="rId26" Type="http://schemas.openxmlformats.org/officeDocument/2006/relationships/oleObject" Target="../embeddings/oleObject13.bin"/><Relationship Id="rId27" Type="http://schemas.openxmlformats.org/officeDocument/2006/relationships/image" Target="../media/image1.wmf"/><Relationship Id="rId28" Type="http://schemas.openxmlformats.org/officeDocument/2006/relationships/oleObject" Target="../embeddings/oleObject14.bin"/><Relationship Id="rId29" Type="http://schemas.openxmlformats.org/officeDocument/2006/relationships/image" Target="../media/image1.wmf"/><Relationship Id="rId30" Type="http://schemas.openxmlformats.org/officeDocument/2006/relationships/oleObject" Target="../embeddings/oleObject15.bin"/><Relationship Id="rId31" Type="http://schemas.openxmlformats.org/officeDocument/2006/relationships/image" Target="../media/image1.wmf"/>
</Relationships>
</file>

<file path=ppt/slideLayouts/_rels/slideLayout2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13.xml"/><Relationship Id="rId2" Type="http://schemas.openxmlformats.org/officeDocument/2006/relationships/oleObject" Target="../embeddings/oleObject1.bin"/><Relationship Id="rId3" Type="http://schemas.openxmlformats.org/officeDocument/2006/relationships/image" Target="../media/image1.wmf"/><Relationship Id="rId4" Type="http://schemas.openxmlformats.org/officeDocument/2006/relationships/oleObject" Target="../embeddings/oleObject2.bin"/><Relationship Id="rId5" Type="http://schemas.openxmlformats.org/officeDocument/2006/relationships/image" Target="../media/image1.wmf"/><Relationship Id="rId6" Type="http://schemas.openxmlformats.org/officeDocument/2006/relationships/oleObject" Target="../embeddings/oleObject3.bin"/><Relationship Id="rId7" Type="http://schemas.openxmlformats.org/officeDocument/2006/relationships/image" Target="../media/image1.wmf"/><Relationship Id="rId8" Type="http://schemas.openxmlformats.org/officeDocument/2006/relationships/oleObject" Target="../embeddings/oleObject4.bin"/><Relationship Id="rId9" Type="http://schemas.openxmlformats.org/officeDocument/2006/relationships/image" Target="../media/image1.wmf"/><Relationship Id="rId10" Type="http://schemas.openxmlformats.org/officeDocument/2006/relationships/oleObject" Target="../embeddings/oleObject5.bin"/><Relationship Id="rId11" Type="http://schemas.openxmlformats.org/officeDocument/2006/relationships/image" Target="../media/image1.wmf"/><Relationship Id="rId12" Type="http://schemas.openxmlformats.org/officeDocument/2006/relationships/oleObject" Target="../embeddings/oleObject6.bin"/><Relationship Id="rId13" Type="http://schemas.openxmlformats.org/officeDocument/2006/relationships/image" Target="../media/image1.wmf"/><Relationship Id="rId14" Type="http://schemas.openxmlformats.org/officeDocument/2006/relationships/oleObject" Target="../embeddings/oleObject7.bin"/><Relationship Id="rId15" Type="http://schemas.openxmlformats.org/officeDocument/2006/relationships/image" Target="../media/image1.wmf"/><Relationship Id="rId16" Type="http://schemas.openxmlformats.org/officeDocument/2006/relationships/oleObject" Target="../embeddings/oleObject8.bin"/><Relationship Id="rId17" Type="http://schemas.openxmlformats.org/officeDocument/2006/relationships/image" Target="../media/image1.wmf"/><Relationship Id="rId18" Type="http://schemas.openxmlformats.org/officeDocument/2006/relationships/oleObject" Target="../embeddings/oleObject9.bin"/><Relationship Id="rId19" Type="http://schemas.openxmlformats.org/officeDocument/2006/relationships/image" Target="../media/image1.wmf"/><Relationship Id="rId20" Type="http://schemas.openxmlformats.org/officeDocument/2006/relationships/oleObject" Target="../embeddings/oleObject10.bin"/><Relationship Id="rId21" Type="http://schemas.openxmlformats.org/officeDocument/2006/relationships/image" Target="../media/image1.wmf"/><Relationship Id="rId22" Type="http://schemas.openxmlformats.org/officeDocument/2006/relationships/oleObject" Target="../embeddings/oleObject11.bin"/><Relationship Id="rId23" Type="http://schemas.openxmlformats.org/officeDocument/2006/relationships/image" Target="../media/image1.wmf"/><Relationship Id="rId24" Type="http://schemas.openxmlformats.org/officeDocument/2006/relationships/oleObject" Target="../embeddings/oleObject12.bin"/><Relationship Id="rId25" Type="http://schemas.openxmlformats.org/officeDocument/2006/relationships/image" Target="../media/image1.wmf"/><Relationship Id="rId26" Type="http://schemas.openxmlformats.org/officeDocument/2006/relationships/oleObject" Target="../embeddings/oleObject13.bin"/><Relationship Id="rId27" Type="http://schemas.openxmlformats.org/officeDocument/2006/relationships/image" Target="../media/image1.wmf"/><Relationship Id="rId28" Type="http://schemas.openxmlformats.org/officeDocument/2006/relationships/oleObject" Target="../embeddings/oleObject14.bin"/><Relationship Id="rId29" Type="http://schemas.openxmlformats.org/officeDocument/2006/relationships/image" Target="../media/image1.wmf"/><Relationship Id="rId30" Type="http://schemas.openxmlformats.org/officeDocument/2006/relationships/oleObject" Target="../embeddings/oleObject15.bin"/><Relationship Id="rId31" Type="http://schemas.openxmlformats.org/officeDocument/2006/relationships/image" Target="../media/image1.wmf"/>
</Relationships>
</file>

<file path=ppt/slideLayouts/_rels/slideLayout2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13.xml"/><Relationship Id="rId2" Type="http://schemas.openxmlformats.org/officeDocument/2006/relationships/oleObject" Target="../embeddings/oleObject1.bin"/><Relationship Id="rId3" Type="http://schemas.openxmlformats.org/officeDocument/2006/relationships/image" Target="../media/image1.wmf"/><Relationship Id="rId4" Type="http://schemas.openxmlformats.org/officeDocument/2006/relationships/oleObject" Target="../embeddings/oleObject2.bin"/><Relationship Id="rId5" Type="http://schemas.openxmlformats.org/officeDocument/2006/relationships/image" Target="../media/image1.wmf"/><Relationship Id="rId6" Type="http://schemas.openxmlformats.org/officeDocument/2006/relationships/oleObject" Target="../embeddings/oleObject3.bin"/><Relationship Id="rId7" Type="http://schemas.openxmlformats.org/officeDocument/2006/relationships/image" Target="../media/image1.wmf"/><Relationship Id="rId8" Type="http://schemas.openxmlformats.org/officeDocument/2006/relationships/oleObject" Target="../embeddings/oleObject4.bin"/><Relationship Id="rId9" Type="http://schemas.openxmlformats.org/officeDocument/2006/relationships/image" Target="../media/image1.wmf"/><Relationship Id="rId10" Type="http://schemas.openxmlformats.org/officeDocument/2006/relationships/oleObject" Target="../embeddings/oleObject5.bin"/><Relationship Id="rId11" Type="http://schemas.openxmlformats.org/officeDocument/2006/relationships/image" Target="../media/image1.wmf"/><Relationship Id="rId12" Type="http://schemas.openxmlformats.org/officeDocument/2006/relationships/oleObject" Target="../embeddings/oleObject6.bin"/><Relationship Id="rId13" Type="http://schemas.openxmlformats.org/officeDocument/2006/relationships/image" Target="../media/image1.wmf"/><Relationship Id="rId14" Type="http://schemas.openxmlformats.org/officeDocument/2006/relationships/oleObject" Target="../embeddings/oleObject7.bin"/><Relationship Id="rId15" Type="http://schemas.openxmlformats.org/officeDocument/2006/relationships/image" Target="../media/image1.wmf"/><Relationship Id="rId16" Type="http://schemas.openxmlformats.org/officeDocument/2006/relationships/oleObject" Target="../embeddings/oleObject8.bin"/><Relationship Id="rId17" Type="http://schemas.openxmlformats.org/officeDocument/2006/relationships/image" Target="../media/image1.wmf"/><Relationship Id="rId18" Type="http://schemas.openxmlformats.org/officeDocument/2006/relationships/oleObject" Target="../embeddings/oleObject9.bin"/><Relationship Id="rId19" Type="http://schemas.openxmlformats.org/officeDocument/2006/relationships/image" Target="../media/image1.wmf"/><Relationship Id="rId20" Type="http://schemas.openxmlformats.org/officeDocument/2006/relationships/oleObject" Target="../embeddings/oleObject10.bin"/><Relationship Id="rId21" Type="http://schemas.openxmlformats.org/officeDocument/2006/relationships/image" Target="../media/image1.wmf"/><Relationship Id="rId22" Type="http://schemas.openxmlformats.org/officeDocument/2006/relationships/oleObject" Target="../embeddings/oleObject11.bin"/><Relationship Id="rId23" Type="http://schemas.openxmlformats.org/officeDocument/2006/relationships/image" Target="../media/image1.wmf"/><Relationship Id="rId24" Type="http://schemas.openxmlformats.org/officeDocument/2006/relationships/oleObject" Target="../embeddings/oleObject12.bin"/><Relationship Id="rId25" Type="http://schemas.openxmlformats.org/officeDocument/2006/relationships/image" Target="../media/image1.wmf"/><Relationship Id="rId26" Type="http://schemas.openxmlformats.org/officeDocument/2006/relationships/oleObject" Target="../embeddings/oleObject13.bin"/><Relationship Id="rId27" Type="http://schemas.openxmlformats.org/officeDocument/2006/relationships/image" Target="../media/image1.wmf"/><Relationship Id="rId28" Type="http://schemas.openxmlformats.org/officeDocument/2006/relationships/oleObject" Target="../embeddings/oleObject14.bin"/><Relationship Id="rId29" Type="http://schemas.openxmlformats.org/officeDocument/2006/relationships/image" Target="../media/image1.wmf"/><Relationship Id="rId30" Type="http://schemas.openxmlformats.org/officeDocument/2006/relationships/oleObject" Target="../embeddings/oleObject15.bin"/><Relationship Id="rId31" Type="http://schemas.openxmlformats.org/officeDocument/2006/relationships/image" Target="../media/image1.wmf"/>
</Relationships>
</file>

<file path=ppt/slideLayouts/_rels/slideLayout2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13.xml"/><Relationship Id="rId2" Type="http://schemas.openxmlformats.org/officeDocument/2006/relationships/oleObject" Target="../embeddings/oleObject1.bin"/><Relationship Id="rId3" Type="http://schemas.openxmlformats.org/officeDocument/2006/relationships/image" Target="../media/image1.wmf"/><Relationship Id="rId4" Type="http://schemas.openxmlformats.org/officeDocument/2006/relationships/oleObject" Target="../embeddings/oleObject2.bin"/><Relationship Id="rId5" Type="http://schemas.openxmlformats.org/officeDocument/2006/relationships/image" Target="../media/image1.wmf"/><Relationship Id="rId6" Type="http://schemas.openxmlformats.org/officeDocument/2006/relationships/oleObject" Target="../embeddings/oleObject3.bin"/><Relationship Id="rId7" Type="http://schemas.openxmlformats.org/officeDocument/2006/relationships/image" Target="../media/image1.wmf"/><Relationship Id="rId8" Type="http://schemas.openxmlformats.org/officeDocument/2006/relationships/oleObject" Target="../embeddings/oleObject4.bin"/><Relationship Id="rId9" Type="http://schemas.openxmlformats.org/officeDocument/2006/relationships/image" Target="../media/image1.wmf"/><Relationship Id="rId10" Type="http://schemas.openxmlformats.org/officeDocument/2006/relationships/oleObject" Target="../embeddings/oleObject5.bin"/><Relationship Id="rId11" Type="http://schemas.openxmlformats.org/officeDocument/2006/relationships/image" Target="../media/image1.wmf"/><Relationship Id="rId12" Type="http://schemas.openxmlformats.org/officeDocument/2006/relationships/oleObject" Target="../embeddings/oleObject6.bin"/><Relationship Id="rId13" Type="http://schemas.openxmlformats.org/officeDocument/2006/relationships/image" Target="../media/image1.wmf"/><Relationship Id="rId14" Type="http://schemas.openxmlformats.org/officeDocument/2006/relationships/oleObject" Target="../embeddings/oleObject7.bin"/><Relationship Id="rId15" Type="http://schemas.openxmlformats.org/officeDocument/2006/relationships/image" Target="../media/image1.wmf"/><Relationship Id="rId16" Type="http://schemas.openxmlformats.org/officeDocument/2006/relationships/oleObject" Target="../embeddings/oleObject8.bin"/><Relationship Id="rId17" Type="http://schemas.openxmlformats.org/officeDocument/2006/relationships/image" Target="../media/image1.wmf"/><Relationship Id="rId18" Type="http://schemas.openxmlformats.org/officeDocument/2006/relationships/oleObject" Target="../embeddings/oleObject9.bin"/><Relationship Id="rId19" Type="http://schemas.openxmlformats.org/officeDocument/2006/relationships/image" Target="../media/image1.wmf"/><Relationship Id="rId20" Type="http://schemas.openxmlformats.org/officeDocument/2006/relationships/oleObject" Target="../embeddings/oleObject10.bin"/><Relationship Id="rId21" Type="http://schemas.openxmlformats.org/officeDocument/2006/relationships/image" Target="../media/image1.wmf"/><Relationship Id="rId22" Type="http://schemas.openxmlformats.org/officeDocument/2006/relationships/oleObject" Target="../embeddings/oleObject11.bin"/><Relationship Id="rId23" Type="http://schemas.openxmlformats.org/officeDocument/2006/relationships/image" Target="../media/image1.wmf"/><Relationship Id="rId24" Type="http://schemas.openxmlformats.org/officeDocument/2006/relationships/oleObject" Target="../embeddings/oleObject12.bin"/><Relationship Id="rId25" Type="http://schemas.openxmlformats.org/officeDocument/2006/relationships/image" Target="../media/image1.wmf"/><Relationship Id="rId26" Type="http://schemas.openxmlformats.org/officeDocument/2006/relationships/oleObject" Target="../embeddings/oleObject13.bin"/><Relationship Id="rId27" Type="http://schemas.openxmlformats.org/officeDocument/2006/relationships/image" Target="../media/image1.wmf"/><Relationship Id="rId28" Type="http://schemas.openxmlformats.org/officeDocument/2006/relationships/oleObject" Target="../embeddings/oleObject14.bin"/><Relationship Id="rId29" Type="http://schemas.openxmlformats.org/officeDocument/2006/relationships/image" Target="../media/image1.wmf"/><Relationship Id="rId30" Type="http://schemas.openxmlformats.org/officeDocument/2006/relationships/oleObject" Target="../embeddings/oleObject15.bin"/><Relationship Id="rId31" Type="http://schemas.openxmlformats.org/officeDocument/2006/relationships/image" Target="../media/image1.wmf"/>
</Relationships>
</file>

<file path=ppt/slideLayouts/_rels/slideLayout2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13.xml"/><Relationship Id="rId2" Type="http://schemas.openxmlformats.org/officeDocument/2006/relationships/oleObject" Target="../embeddings/oleObject1.bin"/><Relationship Id="rId3" Type="http://schemas.openxmlformats.org/officeDocument/2006/relationships/image" Target="../media/image1.wmf"/><Relationship Id="rId4" Type="http://schemas.openxmlformats.org/officeDocument/2006/relationships/oleObject" Target="../embeddings/oleObject2.bin"/><Relationship Id="rId5" Type="http://schemas.openxmlformats.org/officeDocument/2006/relationships/image" Target="../media/image1.wmf"/><Relationship Id="rId6" Type="http://schemas.openxmlformats.org/officeDocument/2006/relationships/oleObject" Target="../embeddings/oleObject3.bin"/><Relationship Id="rId7" Type="http://schemas.openxmlformats.org/officeDocument/2006/relationships/image" Target="../media/image1.wmf"/><Relationship Id="rId8" Type="http://schemas.openxmlformats.org/officeDocument/2006/relationships/oleObject" Target="../embeddings/oleObject4.bin"/><Relationship Id="rId9" Type="http://schemas.openxmlformats.org/officeDocument/2006/relationships/image" Target="../media/image1.wmf"/><Relationship Id="rId10" Type="http://schemas.openxmlformats.org/officeDocument/2006/relationships/oleObject" Target="../embeddings/oleObject5.bin"/><Relationship Id="rId11" Type="http://schemas.openxmlformats.org/officeDocument/2006/relationships/image" Target="../media/image1.wmf"/><Relationship Id="rId12" Type="http://schemas.openxmlformats.org/officeDocument/2006/relationships/oleObject" Target="../embeddings/oleObject6.bin"/><Relationship Id="rId13" Type="http://schemas.openxmlformats.org/officeDocument/2006/relationships/image" Target="../media/image1.wmf"/><Relationship Id="rId14" Type="http://schemas.openxmlformats.org/officeDocument/2006/relationships/oleObject" Target="../embeddings/oleObject7.bin"/><Relationship Id="rId15" Type="http://schemas.openxmlformats.org/officeDocument/2006/relationships/image" Target="../media/image1.wmf"/><Relationship Id="rId16" Type="http://schemas.openxmlformats.org/officeDocument/2006/relationships/oleObject" Target="../embeddings/oleObject8.bin"/><Relationship Id="rId17" Type="http://schemas.openxmlformats.org/officeDocument/2006/relationships/image" Target="../media/image1.wmf"/><Relationship Id="rId18" Type="http://schemas.openxmlformats.org/officeDocument/2006/relationships/oleObject" Target="../embeddings/oleObject9.bin"/><Relationship Id="rId19" Type="http://schemas.openxmlformats.org/officeDocument/2006/relationships/image" Target="../media/image1.wmf"/><Relationship Id="rId20" Type="http://schemas.openxmlformats.org/officeDocument/2006/relationships/oleObject" Target="../embeddings/oleObject10.bin"/><Relationship Id="rId21" Type="http://schemas.openxmlformats.org/officeDocument/2006/relationships/image" Target="../media/image1.wmf"/><Relationship Id="rId22" Type="http://schemas.openxmlformats.org/officeDocument/2006/relationships/oleObject" Target="../embeddings/oleObject11.bin"/><Relationship Id="rId23" Type="http://schemas.openxmlformats.org/officeDocument/2006/relationships/image" Target="../media/image1.wmf"/><Relationship Id="rId24" Type="http://schemas.openxmlformats.org/officeDocument/2006/relationships/oleObject" Target="../embeddings/oleObject12.bin"/><Relationship Id="rId25" Type="http://schemas.openxmlformats.org/officeDocument/2006/relationships/image" Target="../media/image1.wmf"/><Relationship Id="rId26" Type="http://schemas.openxmlformats.org/officeDocument/2006/relationships/oleObject" Target="../embeddings/oleObject13.bin"/><Relationship Id="rId27" Type="http://schemas.openxmlformats.org/officeDocument/2006/relationships/image" Target="../media/image1.wmf"/><Relationship Id="rId28" Type="http://schemas.openxmlformats.org/officeDocument/2006/relationships/oleObject" Target="../embeddings/oleObject14.bin"/><Relationship Id="rId29" Type="http://schemas.openxmlformats.org/officeDocument/2006/relationships/image" Target="../media/image1.wmf"/><Relationship Id="rId30" Type="http://schemas.openxmlformats.org/officeDocument/2006/relationships/oleObject" Target="../embeddings/oleObject15.bin"/><Relationship Id="rId31" Type="http://schemas.openxmlformats.org/officeDocument/2006/relationships/image" Target="../media/image1.wmf"/>
</Relationships>
</file>

<file path=ppt/slideLayouts/_rels/slideLayout2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13.xml"/><Relationship Id="rId2" Type="http://schemas.openxmlformats.org/officeDocument/2006/relationships/oleObject" Target="../embeddings/oleObject1.bin"/><Relationship Id="rId3" Type="http://schemas.openxmlformats.org/officeDocument/2006/relationships/image" Target="../media/image1.wmf"/><Relationship Id="rId4" Type="http://schemas.openxmlformats.org/officeDocument/2006/relationships/oleObject" Target="../embeddings/oleObject2.bin"/><Relationship Id="rId5" Type="http://schemas.openxmlformats.org/officeDocument/2006/relationships/image" Target="../media/image1.wmf"/><Relationship Id="rId6" Type="http://schemas.openxmlformats.org/officeDocument/2006/relationships/oleObject" Target="../embeddings/oleObject3.bin"/><Relationship Id="rId7" Type="http://schemas.openxmlformats.org/officeDocument/2006/relationships/image" Target="../media/image1.wmf"/><Relationship Id="rId8" Type="http://schemas.openxmlformats.org/officeDocument/2006/relationships/oleObject" Target="../embeddings/oleObject4.bin"/><Relationship Id="rId9" Type="http://schemas.openxmlformats.org/officeDocument/2006/relationships/image" Target="../media/image1.wmf"/><Relationship Id="rId10" Type="http://schemas.openxmlformats.org/officeDocument/2006/relationships/oleObject" Target="../embeddings/oleObject5.bin"/><Relationship Id="rId11" Type="http://schemas.openxmlformats.org/officeDocument/2006/relationships/image" Target="../media/image1.wmf"/><Relationship Id="rId12" Type="http://schemas.openxmlformats.org/officeDocument/2006/relationships/oleObject" Target="../embeddings/oleObject6.bin"/><Relationship Id="rId13" Type="http://schemas.openxmlformats.org/officeDocument/2006/relationships/image" Target="../media/image1.wmf"/><Relationship Id="rId14" Type="http://schemas.openxmlformats.org/officeDocument/2006/relationships/oleObject" Target="../embeddings/oleObject7.bin"/><Relationship Id="rId15" Type="http://schemas.openxmlformats.org/officeDocument/2006/relationships/image" Target="../media/image1.wmf"/><Relationship Id="rId16" Type="http://schemas.openxmlformats.org/officeDocument/2006/relationships/oleObject" Target="../embeddings/oleObject8.bin"/><Relationship Id="rId17" Type="http://schemas.openxmlformats.org/officeDocument/2006/relationships/image" Target="../media/image1.wmf"/><Relationship Id="rId18" Type="http://schemas.openxmlformats.org/officeDocument/2006/relationships/oleObject" Target="../embeddings/oleObject9.bin"/><Relationship Id="rId19" Type="http://schemas.openxmlformats.org/officeDocument/2006/relationships/image" Target="../media/image1.wmf"/><Relationship Id="rId20" Type="http://schemas.openxmlformats.org/officeDocument/2006/relationships/oleObject" Target="../embeddings/oleObject10.bin"/><Relationship Id="rId21" Type="http://schemas.openxmlformats.org/officeDocument/2006/relationships/image" Target="../media/image1.wmf"/><Relationship Id="rId22" Type="http://schemas.openxmlformats.org/officeDocument/2006/relationships/oleObject" Target="../embeddings/oleObject11.bin"/><Relationship Id="rId23" Type="http://schemas.openxmlformats.org/officeDocument/2006/relationships/image" Target="../media/image1.wmf"/><Relationship Id="rId24" Type="http://schemas.openxmlformats.org/officeDocument/2006/relationships/oleObject" Target="../embeddings/oleObject12.bin"/><Relationship Id="rId25" Type="http://schemas.openxmlformats.org/officeDocument/2006/relationships/image" Target="../media/image1.wmf"/><Relationship Id="rId26" Type="http://schemas.openxmlformats.org/officeDocument/2006/relationships/oleObject" Target="../embeddings/oleObject13.bin"/><Relationship Id="rId27" Type="http://schemas.openxmlformats.org/officeDocument/2006/relationships/image" Target="../media/image1.wmf"/><Relationship Id="rId28" Type="http://schemas.openxmlformats.org/officeDocument/2006/relationships/oleObject" Target="../embeddings/oleObject14.bin"/><Relationship Id="rId29" Type="http://schemas.openxmlformats.org/officeDocument/2006/relationships/image" Target="../media/image1.wmf"/><Relationship Id="rId30" Type="http://schemas.openxmlformats.org/officeDocument/2006/relationships/oleObject" Target="../embeddings/oleObject15.bin"/><Relationship Id="rId31" Type="http://schemas.openxmlformats.org/officeDocument/2006/relationships/image" Target="../media/image1.wmf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oleObject" Target="../embeddings/oleObject1.bin"/><Relationship Id="rId3" Type="http://schemas.openxmlformats.org/officeDocument/2006/relationships/image" Target="../media/image1.wmf"/><Relationship Id="rId4" Type="http://schemas.openxmlformats.org/officeDocument/2006/relationships/oleObject" Target="../embeddings/oleObject2.bin"/><Relationship Id="rId5" Type="http://schemas.openxmlformats.org/officeDocument/2006/relationships/image" Target="../media/image1.wmf"/><Relationship Id="rId6" Type="http://schemas.openxmlformats.org/officeDocument/2006/relationships/oleObject" Target="../embeddings/oleObject3.bin"/><Relationship Id="rId7" Type="http://schemas.openxmlformats.org/officeDocument/2006/relationships/image" Target="../media/image1.wmf"/><Relationship Id="rId8" Type="http://schemas.openxmlformats.org/officeDocument/2006/relationships/oleObject" Target="../embeddings/oleObject4.bin"/><Relationship Id="rId9" Type="http://schemas.openxmlformats.org/officeDocument/2006/relationships/image" Target="../media/image1.wmf"/><Relationship Id="rId10" Type="http://schemas.openxmlformats.org/officeDocument/2006/relationships/oleObject" Target="../embeddings/oleObject5.bin"/><Relationship Id="rId11" Type="http://schemas.openxmlformats.org/officeDocument/2006/relationships/image" Target="../media/image1.wmf"/><Relationship Id="rId12" Type="http://schemas.openxmlformats.org/officeDocument/2006/relationships/oleObject" Target="../embeddings/oleObject6.bin"/><Relationship Id="rId13" Type="http://schemas.openxmlformats.org/officeDocument/2006/relationships/image" Target="../media/image1.wmf"/><Relationship Id="rId14" Type="http://schemas.openxmlformats.org/officeDocument/2006/relationships/oleObject" Target="../embeddings/oleObject7.bin"/><Relationship Id="rId15" Type="http://schemas.openxmlformats.org/officeDocument/2006/relationships/image" Target="../media/image1.wmf"/><Relationship Id="rId16" Type="http://schemas.openxmlformats.org/officeDocument/2006/relationships/oleObject" Target="../embeddings/oleObject8.bin"/><Relationship Id="rId17" Type="http://schemas.openxmlformats.org/officeDocument/2006/relationships/image" Target="../media/image1.wmf"/><Relationship Id="rId18" Type="http://schemas.openxmlformats.org/officeDocument/2006/relationships/oleObject" Target="../embeddings/oleObject9.bin"/><Relationship Id="rId19" Type="http://schemas.openxmlformats.org/officeDocument/2006/relationships/image" Target="../media/image1.wmf"/><Relationship Id="rId20" Type="http://schemas.openxmlformats.org/officeDocument/2006/relationships/oleObject" Target="../embeddings/oleObject10.bin"/><Relationship Id="rId21" Type="http://schemas.openxmlformats.org/officeDocument/2006/relationships/image" Target="../media/image1.wmf"/><Relationship Id="rId22" Type="http://schemas.openxmlformats.org/officeDocument/2006/relationships/oleObject" Target="../embeddings/oleObject11.bin"/><Relationship Id="rId23" Type="http://schemas.openxmlformats.org/officeDocument/2006/relationships/image" Target="../media/image1.wmf"/><Relationship Id="rId24" Type="http://schemas.openxmlformats.org/officeDocument/2006/relationships/oleObject" Target="../embeddings/oleObject12.bin"/><Relationship Id="rId25" Type="http://schemas.openxmlformats.org/officeDocument/2006/relationships/image" Target="../media/image1.wmf"/><Relationship Id="rId26" Type="http://schemas.openxmlformats.org/officeDocument/2006/relationships/oleObject" Target="../embeddings/oleObject13.bin"/><Relationship Id="rId27" Type="http://schemas.openxmlformats.org/officeDocument/2006/relationships/image" Target="../media/image1.wmf"/><Relationship Id="rId28" Type="http://schemas.openxmlformats.org/officeDocument/2006/relationships/oleObject" Target="../embeddings/oleObject14.bin"/><Relationship Id="rId29" Type="http://schemas.openxmlformats.org/officeDocument/2006/relationships/image" Target="../media/image1.wmf"/><Relationship Id="rId30" Type="http://schemas.openxmlformats.org/officeDocument/2006/relationships/oleObject" Target="../embeddings/oleObject15.bin"/><Relationship Id="rId31" Type="http://schemas.openxmlformats.org/officeDocument/2006/relationships/image" Target="../media/image1.wmf"/>
</Relationships>
</file>

<file path=ppt/slideLayouts/_rels/slideLayout2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13.xml"/><Relationship Id="rId2" Type="http://schemas.openxmlformats.org/officeDocument/2006/relationships/oleObject" Target="../embeddings/oleObject1.bin"/><Relationship Id="rId3" Type="http://schemas.openxmlformats.org/officeDocument/2006/relationships/image" Target="../media/image1.wmf"/><Relationship Id="rId4" Type="http://schemas.openxmlformats.org/officeDocument/2006/relationships/oleObject" Target="../embeddings/oleObject2.bin"/><Relationship Id="rId5" Type="http://schemas.openxmlformats.org/officeDocument/2006/relationships/image" Target="../media/image1.wmf"/><Relationship Id="rId6" Type="http://schemas.openxmlformats.org/officeDocument/2006/relationships/oleObject" Target="../embeddings/oleObject3.bin"/><Relationship Id="rId7" Type="http://schemas.openxmlformats.org/officeDocument/2006/relationships/image" Target="../media/image1.wmf"/><Relationship Id="rId8" Type="http://schemas.openxmlformats.org/officeDocument/2006/relationships/oleObject" Target="../embeddings/oleObject4.bin"/><Relationship Id="rId9" Type="http://schemas.openxmlformats.org/officeDocument/2006/relationships/image" Target="../media/image1.wmf"/><Relationship Id="rId10" Type="http://schemas.openxmlformats.org/officeDocument/2006/relationships/oleObject" Target="../embeddings/oleObject5.bin"/><Relationship Id="rId11" Type="http://schemas.openxmlformats.org/officeDocument/2006/relationships/image" Target="../media/image1.wmf"/><Relationship Id="rId12" Type="http://schemas.openxmlformats.org/officeDocument/2006/relationships/oleObject" Target="../embeddings/oleObject6.bin"/><Relationship Id="rId13" Type="http://schemas.openxmlformats.org/officeDocument/2006/relationships/image" Target="../media/image1.wmf"/><Relationship Id="rId14" Type="http://schemas.openxmlformats.org/officeDocument/2006/relationships/oleObject" Target="../embeddings/oleObject7.bin"/><Relationship Id="rId15" Type="http://schemas.openxmlformats.org/officeDocument/2006/relationships/image" Target="../media/image1.wmf"/><Relationship Id="rId16" Type="http://schemas.openxmlformats.org/officeDocument/2006/relationships/oleObject" Target="../embeddings/oleObject8.bin"/><Relationship Id="rId17" Type="http://schemas.openxmlformats.org/officeDocument/2006/relationships/image" Target="../media/image1.wmf"/><Relationship Id="rId18" Type="http://schemas.openxmlformats.org/officeDocument/2006/relationships/oleObject" Target="../embeddings/oleObject9.bin"/><Relationship Id="rId19" Type="http://schemas.openxmlformats.org/officeDocument/2006/relationships/image" Target="../media/image1.wmf"/><Relationship Id="rId20" Type="http://schemas.openxmlformats.org/officeDocument/2006/relationships/oleObject" Target="../embeddings/oleObject10.bin"/><Relationship Id="rId21" Type="http://schemas.openxmlformats.org/officeDocument/2006/relationships/image" Target="../media/image1.wmf"/><Relationship Id="rId22" Type="http://schemas.openxmlformats.org/officeDocument/2006/relationships/oleObject" Target="../embeddings/oleObject11.bin"/><Relationship Id="rId23" Type="http://schemas.openxmlformats.org/officeDocument/2006/relationships/image" Target="../media/image1.wmf"/><Relationship Id="rId24" Type="http://schemas.openxmlformats.org/officeDocument/2006/relationships/oleObject" Target="../embeddings/oleObject12.bin"/><Relationship Id="rId25" Type="http://schemas.openxmlformats.org/officeDocument/2006/relationships/image" Target="../media/image1.wmf"/><Relationship Id="rId26" Type="http://schemas.openxmlformats.org/officeDocument/2006/relationships/oleObject" Target="../embeddings/oleObject13.bin"/><Relationship Id="rId27" Type="http://schemas.openxmlformats.org/officeDocument/2006/relationships/image" Target="../media/image1.wmf"/><Relationship Id="rId28" Type="http://schemas.openxmlformats.org/officeDocument/2006/relationships/oleObject" Target="../embeddings/oleObject14.bin"/><Relationship Id="rId29" Type="http://schemas.openxmlformats.org/officeDocument/2006/relationships/image" Target="../media/image1.wmf"/><Relationship Id="rId30" Type="http://schemas.openxmlformats.org/officeDocument/2006/relationships/oleObject" Target="../embeddings/oleObject15.bin"/><Relationship Id="rId31" Type="http://schemas.openxmlformats.org/officeDocument/2006/relationships/image" Target="../media/image1.wmf"/>
</Relationships>
</file>

<file path=ppt/slideLayouts/_rels/slideLayout2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13.xml"/><Relationship Id="rId2" Type="http://schemas.openxmlformats.org/officeDocument/2006/relationships/oleObject" Target="../embeddings/oleObject1.bin"/><Relationship Id="rId3" Type="http://schemas.openxmlformats.org/officeDocument/2006/relationships/image" Target="../media/image1.wmf"/><Relationship Id="rId4" Type="http://schemas.openxmlformats.org/officeDocument/2006/relationships/oleObject" Target="../embeddings/oleObject2.bin"/><Relationship Id="rId5" Type="http://schemas.openxmlformats.org/officeDocument/2006/relationships/image" Target="../media/image1.wmf"/><Relationship Id="rId6" Type="http://schemas.openxmlformats.org/officeDocument/2006/relationships/oleObject" Target="../embeddings/oleObject3.bin"/><Relationship Id="rId7" Type="http://schemas.openxmlformats.org/officeDocument/2006/relationships/image" Target="../media/image1.wmf"/><Relationship Id="rId8" Type="http://schemas.openxmlformats.org/officeDocument/2006/relationships/oleObject" Target="../embeddings/oleObject4.bin"/><Relationship Id="rId9" Type="http://schemas.openxmlformats.org/officeDocument/2006/relationships/image" Target="../media/image1.wmf"/><Relationship Id="rId10" Type="http://schemas.openxmlformats.org/officeDocument/2006/relationships/oleObject" Target="../embeddings/oleObject5.bin"/><Relationship Id="rId11" Type="http://schemas.openxmlformats.org/officeDocument/2006/relationships/image" Target="../media/image1.wmf"/><Relationship Id="rId12" Type="http://schemas.openxmlformats.org/officeDocument/2006/relationships/oleObject" Target="../embeddings/oleObject6.bin"/><Relationship Id="rId13" Type="http://schemas.openxmlformats.org/officeDocument/2006/relationships/image" Target="../media/image1.wmf"/><Relationship Id="rId14" Type="http://schemas.openxmlformats.org/officeDocument/2006/relationships/oleObject" Target="../embeddings/oleObject7.bin"/><Relationship Id="rId15" Type="http://schemas.openxmlformats.org/officeDocument/2006/relationships/image" Target="../media/image1.wmf"/><Relationship Id="rId16" Type="http://schemas.openxmlformats.org/officeDocument/2006/relationships/oleObject" Target="../embeddings/oleObject8.bin"/><Relationship Id="rId17" Type="http://schemas.openxmlformats.org/officeDocument/2006/relationships/image" Target="../media/image1.wmf"/><Relationship Id="rId18" Type="http://schemas.openxmlformats.org/officeDocument/2006/relationships/oleObject" Target="../embeddings/oleObject9.bin"/><Relationship Id="rId19" Type="http://schemas.openxmlformats.org/officeDocument/2006/relationships/image" Target="../media/image1.wmf"/><Relationship Id="rId20" Type="http://schemas.openxmlformats.org/officeDocument/2006/relationships/oleObject" Target="../embeddings/oleObject10.bin"/><Relationship Id="rId21" Type="http://schemas.openxmlformats.org/officeDocument/2006/relationships/image" Target="../media/image1.wmf"/><Relationship Id="rId22" Type="http://schemas.openxmlformats.org/officeDocument/2006/relationships/oleObject" Target="../embeddings/oleObject11.bin"/><Relationship Id="rId23" Type="http://schemas.openxmlformats.org/officeDocument/2006/relationships/image" Target="../media/image1.wmf"/><Relationship Id="rId24" Type="http://schemas.openxmlformats.org/officeDocument/2006/relationships/oleObject" Target="../embeddings/oleObject12.bin"/><Relationship Id="rId25" Type="http://schemas.openxmlformats.org/officeDocument/2006/relationships/image" Target="../media/image1.wmf"/><Relationship Id="rId26" Type="http://schemas.openxmlformats.org/officeDocument/2006/relationships/oleObject" Target="../embeddings/oleObject13.bin"/><Relationship Id="rId27" Type="http://schemas.openxmlformats.org/officeDocument/2006/relationships/image" Target="../media/image1.wmf"/><Relationship Id="rId28" Type="http://schemas.openxmlformats.org/officeDocument/2006/relationships/oleObject" Target="../embeddings/oleObject14.bin"/><Relationship Id="rId29" Type="http://schemas.openxmlformats.org/officeDocument/2006/relationships/image" Target="../media/image1.wmf"/><Relationship Id="rId30" Type="http://schemas.openxmlformats.org/officeDocument/2006/relationships/oleObject" Target="../embeddings/oleObject15.bin"/><Relationship Id="rId31" Type="http://schemas.openxmlformats.org/officeDocument/2006/relationships/image" Target="../media/image1.wmf"/>
</Relationships>
</file>

<file path=ppt/slideLayouts/_rels/slideLayout2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13.xml"/><Relationship Id="rId2" Type="http://schemas.openxmlformats.org/officeDocument/2006/relationships/oleObject" Target="../embeddings/oleObject1.bin"/><Relationship Id="rId3" Type="http://schemas.openxmlformats.org/officeDocument/2006/relationships/image" Target="../media/image1.wmf"/><Relationship Id="rId4" Type="http://schemas.openxmlformats.org/officeDocument/2006/relationships/oleObject" Target="../embeddings/oleObject2.bin"/><Relationship Id="rId5" Type="http://schemas.openxmlformats.org/officeDocument/2006/relationships/image" Target="../media/image1.wmf"/><Relationship Id="rId6" Type="http://schemas.openxmlformats.org/officeDocument/2006/relationships/oleObject" Target="../embeddings/oleObject3.bin"/><Relationship Id="rId7" Type="http://schemas.openxmlformats.org/officeDocument/2006/relationships/image" Target="../media/image1.wmf"/><Relationship Id="rId8" Type="http://schemas.openxmlformats.org/officeDocument/2006/relationships/oleObject" Target="../embeddings/oleObject4.bin"/><Relationship Id="rId9" Type="http://schemas.openxmlformats.org/officeDocument/2006/relationships/image" Target="../media/image1.wmf"/><Relationship Id="rId10" Type="http://schemas.openxmlformats.org/officeDocument/2006/relationships/oleObject" Target="../embeddings/oleObject5.bin"/><Relationship Id="rId11" Type="http://schemas.openxmlformats.org/officeDocument/2006/relationships/image" Target="../media/image1.wmf"/><Relationship Id="rId12" Type="http://schemas.openxmlformats.org/officeDocument/2006/relationships/oleObject" Target="../embeddings/oleObject6.bin"/><Relationship Id="rId13" Type="http://schemas.openxmlformats.org/officeDocument/2006/relationships/image" Target="../media/image1.wmf"/><Relationship Id="rId14" Type="http://schemas.openxmlformats.org/officeDocument/2006/relationships/oleObject" Target="../embeddings/oleObject7.bin"/><Relationship Id="rId15" Type="http://schemas.openxmlformats.org/officeDocument/2006/relationships/image" Target="../media/image1.wmf"/><Relationship Id="rId16" Type="http://schemas.openxmlformats.org/officeDocument/2006/relationships/oleObject" Target="../embeddings/oleObject8.bin"/><Relationship Id="rId17" Type="http://schemas.openxmlformats.org/officeDocument/2006/relationships/image" Target="../media/image1.wmf"/><Relationship Id="rId18" Type="http://schemas.openxmlformats.org/officeDocument/2006/relationships/oleObject" Target="../embeddings/oleObject9.bin"/><Relationship Id="rId19" Type="http://schemas.openxmlformats.org/officeDocument/2006/relationships/image" Target="../media/image1.wmf"/><Relationship Id="rId20" Type="http://schemas.openxmlformats.org/officeDocument/2006/relationships/oleObject" Target="../embeddings/oleObject10.bin"/><Relationship Id="rId21" Type="http://schemas.openxmlformats.org/officeDocument/2006/relationships/image" Target="../media/image1.wmf"/><Relationship Id="rId22" Type="http://schemas.openxmlformats.org/officeDocument/2006/relationships/oleObject" Target="../embeddings/oleObject11.bin"/><Relationship Id="rId23" Type="http://schemas.openxmlformats.org/officeDocument/2006/relationships/image" Target="../media/image1.wmf"/><Relationship Id="rId24" Type="http://schemas.openxmlformats.org/officeDocument/2006/relationships/oleObject" Target="../embeddings/oleObject12.bin"/><Relationship Id="rId25" Type="http://schemas.openxmlformats.org/officeDocument/2006/relationships/image" Target="../media/image1.wmf"/><Relationship Id="rId26" Type="http://schemas.openxmlformats.org/officeDocument/2006/relationships/oleObject" Target="../embeddings/oleObject13.bin"/><Relationship Id="rId27" Type="http://schemas.openxmlformats.org/officeDocument/2006/relationships/image" Target="../media/image1.wmf"/><Relationship Id="rId28" Type="http://schemas.openxmlformats.org/officeDocument/2006/relationships/oleObject" Target="../embeddings/oleObject14.bin"/><Relationship Id="rId29" Type="http://schemas.openxmlformats.org/officeDocument/2006/relationships/image" Target="../media/image1.wmf"/><Relationship Id="rId30" Type="http://schemas.openxmlformats.org/officeDocument/2006/relationships/oleObject" Target="../embeddings/oleObject15.bin"/><Relationship Id="rId31" Type="http://schemas.openxmlformats.org/officeDocument/2006/relationships/image" Target="../media/image1.wmf"/>
</Relationships>
</file>

<file path=ppt/slideLayouts/_rels/slideLayout2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13.xml"/><Relationship Id="rId2" Type="http://schemas.openxmlformats.org/officeDocument/2006/relationships/oleObject" Target="../embeddings/oleObject1.bin"/><Relationship Id="rId3" Type="http://schemas.openxmlformats.org/officeDocument/2006/relationships/image" Target="../media/image1.wmf"/><Relationship Id="rId4" Type="http://schemas.openxmlformats.org/officeDocument/2006/relationships/oleObject" Target="../embeddings/oleObject2.bin"/><Relationship Id="rId5" Type="http://schemas.openxmlformats.org/officeDocument/2006/relationships/image" Target="../media/image1.wmf"/><Relationship Id="rId6" Type="http://schemas.openxmlformats.org/officeDocument/2006/relationships/oleObject" Target="../embeddings/oleObject3.bin"/><Relationship Id="rId7" Type="http://schemas.openxmlformats.org/officeDocument/2006/relationships/image" Target="../media/image1.wmf"/><Relationship Id="rId8" Type="http://schemas.openxmlformats.org/officeDocument/2006/relationships/oleObject" Target="../embeddings/oleObject4.bin"/><Relationship Id="rId9" Type="http://schemas.openxmlformats.org/officeDocument/2006/relationships/image" Target="../media/image1.wmf"/><Relationship Id="rId10" Type="http://schemas.openxmlformats.org/officeDocument/2006/relationships/oleObject" Target="../embeddings/oleObject5.bin"/><Relationship Id="rId11" Type="http://schemas.openxmlformats.org/officeDocument/2006/relationships/image" Target="../media/image1.wmf"/><Relationship Id="rId12" Type="http://schemas.openxmlformats.org/officeDocument/2006/relationships/oleObject" Target="../embeddings/oleObject6.bin"/><Relationship Id="rId13" Type="http://schemas.openxmlformats.org/officeDocument/2006/relationships/image" Target="../media/image1.wmf"/><Relationship Id="rId14" Type="http://schemas.openxmlformats.org/officeDocument/2006/relationships/oleObject" Target="../embeddings/oleObject7.bin"/><Relationship Id="rId15" Type="http://schemas.openxmlformats.org/officeDocument/2006/relationships/image" Target="../media/image1.wmf"/><Relationship Id="rId16" Type="http://schemas.openxmlformats.org/officeDocument/2006/relationships/oleObject" Target="../embeddings/oleObject8.bin"/><Relationship Id="rId17" Type="http://schemas.openxmlformats.org/officeDocument/2006/relationships/image" Target="../media/image1.wmf"/><Relationship Id="rId18" Type="http://schemas.openxmlformats.org/officeDocument/2006/relationships/oleObject" Target="../embeddings/oleObject9.bin"/><Relationship Id="rId19" Type="http://schemas.openxmlformats.org/officeDocument/2006/relationships/image" Target="../media/image1.wmf"/><Relationship Id="rId20" Type="http://schemas.openxmlformats.org/officeDocument/2006/relationships/oleObject" Target="../embeddings/oleObject10.bin"/><Relationship Id="rId21" Type="http://schemas.openxmlformats.org/officeDocument/2006/relationships/image" Target="../media/image1.wmf"/><Relationship Id="rId22" Type="http://schemas.openxmlformats.org/officeDocument/2006/relationships/oleObject" Target="../embeddings/oleObject11.bin"/><Relationship Id="rId23" Type="http://schemas.openxmlformats.org/officeDocument/2006/relationships/image" Target="../media/image1.wmf"/><Relationship Id="rId24" Type="http://schemas.openxmlformats.org/officeDocument/2006/relationships/oleObject" Target="../embeddings/oleObject12.bin"/><Relationship Id="rId25" Type="http://schemas.openxmlformats.org/officeDocument/2006/relationships/image" Target="../media/image1.wmf"/><Relationship Id="rId26" Type="http://schemas.openxmlformats.org/officeDocument/2006/relationships/oleObject" Target="../embeddings/oleObject13.bin"/><Relationship Id="rId27" Type="http://schemas.openxmlformats.org/officeDocument/2006/relationships/image" Target="../media/image1.wmf"/><Relationship Id="rId28" Type="http://schemas.openxmlformats.org/officeDocument/2006/relationships/oleObject" Target="../embeddings/oleObject14.bin"/><Relationship Id="rId29" Type="http://schemas.openxmlformats.org/officeDocument/2006/relationships/image" Target="../media/image1.wmf"/><Relationship Id="rId30" Type="http://schemas.openxmlformats.org/officeDocument/2006/relationships/oleObject" Target="../embeddings/oleObject15.bin"/><Relationship Id="rId31" Type="http://schemas.openxmlformats.org/officeDocument/2006/relationships/image" Target="../media/image1.wmf"/>
</Relationships>
</file>

<file path=ppt/slideLayouts/_rels/slideLayout2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13.xml"/><Relationship Id="rId2" Type="http://schemas.openxmlformats.org/officeDocument/2006/relationships/oleObject" Target="../embeddings/oleObject1.bin"/><Relationship Id="rId3" Type="http://schemas.openxmlformats.org/officeDocument/2006/relationships/image" Target="../media/image1.wmf"/><Relationship Id="rId4" Type="http://schemas.openxmlformats.org/officeDocument/2006/relationships/oleObject" Target="../embeddings/oleObject2.bin"/><Relationship Id="rId5" Type="http://schemas.openxmlformats.org/officeDocument/2006/relationships/image" Target="../media/image1.wmf"/><Relationship Id="rId6" Type="http://schemas.openxmlformats.org/officeDocument/2006/relationships/oleObject" Target="../embeddings/oleObject3.bin"/><Relationship Id="rId7" Type="http://schemas.openxmlformats.org/officeDocument/2006/relationships/image" Target="../media/image1.wmf"/><Relationship Id="rId8" Type="http://schemas.openxmlformats.org/officeDocument/2006/relationships/oleObject" Target="../embeddings/oleObject4.bin"/><Relationship Id="rId9" Type="http://schemas.openxmlformats.org/officeDocument/2006/relationships/image" Target="../media/image1.wmf"/><Relationship Id="rId10" Type="http://schemas.openxmlformats.org/officeDocument/2006/relationships/oleObject" Target="../embeddings/oleObject5.bin"/><Relationship Id="rId11" Type="http://schemas.openxmlformats.org/officeDocument/2006/relationships/image" Target="../media/image1.wmf"/><Relationship Id="rId12" Type="http://schemas.openxmlformats.org/officeDocument/2006/relationships/oleObject" Target="../embeddings/oleObject6.bin"/><Relationship Id="rId13" Type="http://schemas.openxmlformats.org/officeDocument/2006/relationships/image" Target="../media/image1.wmf"/><Relationship Id="rId14" Type="http://schemas.openxmlformats.org/officeDocument/2006/relationships/oleObject" Target="../embeddings/oleObject7.bin"/><Relationship Id="rId15" Type="http://schemas.openxmlformats.org/officeDocument/2006/relationships/image" Target="../media/image1.wmf"/><Relationship Id="rId16" Type="http://schemas.openxmlformats.org/officeDocument/2006/relationships/oleObject" Target="../embeddings/oleObject8.bin"/><Relationship Id="rId17" Type="http://schemas.openxmlformats.org/officeDocument/2006/relationships/image" Target="../media/image1.wmf"/><Relationship Id="rId18" Type="http://schemas.openxmlformats.org/officeDocument/2006/relationships/oleObject" Target="../embeddings/oleObject9.bin"/><Relationship Id="rId19" Type="http://schemas.openxmlformats.org/officeDocument/2006/relationships/image" Target="../media/image1.wmf"/><Relationship Id="rId20" Type="http://schemas.openxmlformats.org/officeDocument/2006/relationships/oleObject" Target="../embeddings/oleObject10.bin"/><Relationship Id="rId21" Type="http://schemas.openxmlformats.org/officeDocument/2006/relationships/image" Target="../media/image1.wmf"/><Relationship Id="rId22" Type="http://schemas.openxmlformats.org/officeDocument/2006/relationships/oleObject" Target="../embeddings/oleObject11.bin"/><Relationship Id="rId23" Type="http://schemas.openxmlformats.org/officeDocument/2006/relationships/image" Target="../media/image1.wmf"/><Relationship Id="rId24" Type="http://schemas.openxmlformats.org/officeDocument/2006/relationships/oleObject" Target="../embeddings/oleObject12.bin"/><Relationship Id="rId25" Type="http://schemas.openxmlformats.org/officeDocument/2006/relationships/image" Target="../media/image1.wmf"/><Relationship Id="rId26" Type="http://schemas.openxmlformats.org/officeDocument/2006/relationships/oleObject" Target="../embeddings/oleObject13.bin"/><Relationship Id="rId27" Type="http://schemas.openxmlformats.org/officeDocument/2006/relationships/image" Target="../media/image1.wmf"/><Relationship Id="rId28" Type="http://schemas.openxmlformats.org/officeDocument/2006/relationships/oleObject" Target="../embeddings/oleObject14.bin"/><Relationship Id="rId29" Type="http://schemas.openxmlformats.org/officeDocument/2006/relationships/image" Target="../media/image1.wmf"/><Relationship Id="rId30" Type="http://schemas.openxmlformats.org/officeDocument/2006/relationships/oleObject" Target="../embeddings/oleObject15.bin"/><Relationship Id="rId31" Type="http://schemas.openxmlformats.org/officeDocument/2006/relationships/image" Target="../media/image1.wmf"/>
</Relationships>
</file>

<file path=ppt/slideLayouts/_rels/slideLayout2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13.xml"/><Relationship Id="rId2" Type="http://schemas.openxmlformats.org/officeDocument/2006/relationships/oleObject" Target="../embeddings/oleObject1.bin"/><Relationship Id="rId3" Type="http://schemas.openxmlformats.org/officeDocument/2006/relationships/image" Target="../media/image1.wmf"/><Relationship Id="rId4" Type="http://schemas.openxmlformats.org/officeDocument/2006/relationships/oleObject" Target="../embeddings/oleObject2.bin"/><Relationship Id="rId5" Type="http://schemas.openxmlformats.org/officeDocument/2006/relationships/image" Target="../media/image1.wmf"/><Relationship Id="rId6" Type="http://schemas.openxmlformats.org/officeDocument/2006/relationships/oleObject" Target="../embeddings/oleObject3.bin"/><Relationship Id="rId7" Type="http://schemas.openxmlformats.org/officeDocument/2006/relationships/image" Target="../media/image1.wmf"/><Relationship Id="rId8" Type="http://schemas.openxmlformats.org/officeDocument/2006/relationships/oleObject" Target="../embeddings/oleObject4.bin"/><Relationship Id="rId9" Type="http://schemas.openxmlformats.org/officeDocument/2006/relationships/image" Target="../media/image1.wmf"/><Relationship Id="rId10" Type="http://schemas.openxmlformats.org/officeDocument/2006/relationships/oleObject" Target="../embeddings/oleObject5.bin"/><Relationship Id="rId11" Type="http://schemas.openxmlformats.org/officeDocument/2006/relationships/image" Target="../media/image1.wmf"/><Relationship Id="rId12" Type="http://schemas.openxmlformats.org/officeDocument/2006/relationships/oleObject" Target="../embeddings/oleObject6.bin"/><Relationship Id="rId13" Type="http://schemas.openxmlformats.org/officeDocument/2006/relationships/image" Target="../media/image1.wmf"/><Relationship Id="rId14" Type="http://schemas.openxmlformats.org/officeDocument/2006/relationships/oleObject" Target="../embeddings/oleObject7.bin"/><Relationship Id="rId15" Type="http://schemas.openxmlformats.org/officeDocument/2006/relationships/image" Target="../media/image1.wmf"/><Relationship Id="rId16" Type="http://schemas.openxmlformats.org/officeDocument/2006/relationships/oleObject" Target="../embeddings/oleObject8.bin"/><Relationship Id="rId17" Type="http://schemas.openxmlformats.org/officeDocument/2006/relationships/image" Target="../media/image1.wmf"/><Relationship Id="rId18" Type="http://schemas.openxmlformats.org/officeDocument/2006/relationships/oleObject" Target="../embeddings/oleObject9.bin"/><Relationship Id="rId19" Type="http://schemas.openxmlformats.org/officeDocument/2006/relationships/image" Target="../media/image1.wmf"/><Relationship Id="rId20" Type="http://schemas.openxmlformats.org/officeDocument/2006/relationships/oleObject" Target="../embeddings/oleObject10.bin"/><Relationship Id="rId21" Type="http://schemas.openxmlformats.org/officeDocument/2006/relationships/image" Target="../media/image1.wmf"/><Relationship Id="rId22" Type="http://schemas.openxmlformats.org/officeDocument/2006/relationships/oleObject" Target="../embeddings/oleObject11.bin"/><Relationship Id="rId23" Type="http://schemas.openxmlformats.org/officeDocument/2006/relationships/image" Target="../media/image1.wmf"/><Relationship Id="rId24" Type="http://schemas.openxmlformats.org/officeDocument/2006/relationships/oleObject" Target="../embeddings/oleObject12.bin"/><Relationship Id="rId25" Type="http://schemas.openxmlformats.org/officeDocument/2006/relationships/image" Target="../media/image1.wmf"/><Relationship Id="rId26" Type="http://schemas.openxmlformats.org/officeDocument/2006/relationships/oleObject" Target="../embeddings/oleObject13.bin"/><Relationship Id="rId27" Type="http://schemas.openxmlformats.org/officeDocument/2006/relationships/image" Target="../media/image1.wmf"/><Relationship Id="rId28" Type="http://schemas.openxmlformats.org/officeDocument/2006/relationships/oleObject" Target="../embeddings/oleObject14.bin"/><Relationship Id="rId29" Type="http://schemas.openxmlformats.org/officeDocument/2006/relationships/image" Target="../media/image1.wmf"/><Relationship Id="rId30" Type="http://schemas.openxmlformats.org/officeDocument/2006/relationships/oleObject" Target="../embeddings/oleObject15.bin"/><Relationship Id="rId31" Type="http://schemas.openxmlformats.org/officeDocument/2006/relationships/image" Target="../media/image1.wmf"/>
</Relationships>
</file>

<file path=ppt/slideLayouts/_rels/slideLayout2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13.xml"/><Relationship Id="rId2" Type="http://schemas.openxmlformats.org/officeDocument/2006/relationships/oleObject" Target="../embeddings/oleObject1.bin"/><Relationship Id="rId3" Type="http://schemas.openxmlformats.org/officeDocument/2006/relationships/image" Target="../media/image1.wmf"/><Relationship Id="rId4" Type="http://schemas.openxmlformats.org/officeDocument/2006/relationships/oleObject" Target="../embeddings/oleObject2.bin"/><Relationship Id="rId5" Type="http://schemas.openxmlformats.org/officeDocument/2006/relationships/image" Target="../media/image1.wmf"/><Relationship Id="rId6" Type="http://schemas.openxmlformats.org/officeDocument/2006/relationships/oleObject" Target="../embeddings/oleObject3.bin"/><Relationship Id="rId7" Type="http://schemas.openxmlformats.org/officeDocument/2006/relationships/image" Target="../media/image1.wmf"/><Relationship Id="rId8" Type="http://schemas.openxmlformats.org/officeDocument/2006/relationships/oleObject" Target="../embeddings/oleObject4.bin"/><Relationship Id="rId9" Type="http://schemas.openxmlformats.org/officeDocument/2006/relationships/image" Target="../media/image1.wmf"/><Relationship Id="rId10" Type="http://schemas.openxmlformats.org/officeDocument/2006/relationships/oleObject" Target="../embeddings/oleObject5.bin"/><Relationship Id="rId11" Type="http://schemas.openxmlformats.org/officeDocument/2006/relationships/image" Target="../media/image1.wmf"/><Relationship Id="rId12" Type="http://schemas.openxmlformats.org/officeDocument/2006/relationships/oleObject" Target="../embeddings/oleObject6.bin"/><Relationship Id="rId13" Type="http://schemas.openxmlformats.org/officeDocument/2006/relationships/image" Target="../media/image1.wmf"/><Relationship Id="rId14" Type="http://schemas.openxmlformats.org/officeDocument/2006/relationships/oleObject" Target="../embeddings/oleObject7.bin"/><Relationship Id="rId15" Type="http://schemas.openxmlformats.org/officeDocument/2006/relationships/image" Target="../media/image1.wmf"/><Relationship Id="rId16" Type="http://schemas.openxmlformats.org/officeDocument/2006/relationships/oleObject" Target="../embeddings/oleObject8.bin"/><Relationship Id="rId17" Type="http://schemas.openxmlformats.org/officeDocument/2006/relationships/image" Target="../media/image1.wmf"/><Relationship Id="rId18" Type="http://schemas.openxmlformats.org/officeDocument/2006/relationships/oleObject" Target="../embeddings/oleObject9.bin"/><Relationship Id="rId19" Type="http://schemas.openxmlformats.org/officeDocument/2006/relationships/image" Target="../media/image1.wmf"/><Relationship Id="rId20" Type="http://schemas.openxmlformats.org/officeDocument/2006/relationships/oleObject" Target="../embeddings/oleObject10.bin"/><Relationship Id="rId21" Type="http://schemas.openxmlformats.org/officeDocument/2006/relationships/image" Target="../media/image1.wmf"/><Relationship Id="rId22" Type="http://schemas.openxmlformats.org/officeDocument/2006/relationships/oleObject" Target="../embeddings/oleObject11.bin"/><Relationship Id="rId23" Type="http://schemas.openxmlformats.org/officeDocument/2006/relationships/image" Target="../media/image1.wmf"/><Relationship Id="rId24" Type="http://schemas.openxmlformats.org/officeDocument/2006/relationships/oleObject" Target="../embeddings/oleObject12.bin"/><Relationship Id="rId25" Type="http://schemas.openxmlformats.org/officeDocument/2006/relationships/image" Target="../media/image1.wmf"/><Relationship Id="rId26" Type="http://schemas.openxmlformats.org/officeDocument/2006/relationships/oleObject" Target="../embeddings/oleObject13.bin"/><Relationship Id="rId27" Type="http://schemas.openxmlformats.org/officeDocument/2006/relationships/image" Target="../media/image1.wmf"/><Relationship Id="rId28" Type="http://schemas.openxmlformats.org/officeDocument/2006/relationships/oleObject" Target="../embeddings/oleObject14.bin"/><Relationship Id="rId29" Type="http://schemas.openxmlformats.org/officeDocument/2006/relationships/image" Target="../media/image1.wmf"/><Relationship Id="rId30" Type="http://schemas.openxmlformats.org/officeDocument/2006/relationships/oleObject" Target="../embeddings/oleObject15.bin"/><Relationship Id="rId31" Type="http://schemas.openxmlformats.org/officeDocument/2006/relationships/image" Target="../media/image1.wmf"/>
</Relationships>
</file>

<file path=ppt/slideLayouts/_rels/slideLayout2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13.xml"/><Relationship Id="rId2" Type="http://schemas.openxmlformats.org/officeDocument/2006/relationships/oleObject" Target="../embeddings/oleObject1.bin"/><Relationship Id="rId3" Type="http://schemas.openxmlformats.org/officeDocument/2006/relationships/image" Target="../media/image1.wmf"/><Relationship Id="rId4" Type="http://schemas.openxmlformats.org/officeDocument/2006/relationships/oleObject" Target="../embeddings/oleObject2.bin"/><Relationship Id="rId5" Type="http://schemas.openxmlformats.org/officeDocument/2006/relationships/image" Target="../media/image1.wmf"/><Relationship Id="rId6" Type="http://schemas.openxmlformats.org/officeDocument/2006/relationships/oleObject" Target="../embeddings/oleObject3.bin"/><Relationship Id="rId7" Type="http://schemas.openxmlformats.org/officeDocument/2006/relationships/image" Target="../media/image1.wmf"/><Relationship Id="rId8" Type="http://schemas.openxmlformats.org/officeDocument/2006/relationships/oleObject" Target="../embeddings/oleObject4.bin"/><Relationship Id="rId9" Type="http://schemas.openxmlformats.org/officeDocument/2006/relationships/image" Target="../media/image1.wmf"/><Relationship Id="rId10" Type="http://schemas.openxmlformats.org/officeDocument/2006/relationships/oleObject" Target="../embeddings/oleObject5.bin"/><Relationship Id="rId11" Type="http://schemas.openxmlformats.org/officeDocument/2006/relationships/image" Target="../media/image1.wmf"/><Relationship Id="rId12" Type="http://schemas.openxmlformats.org/officeDocument/2006/relationships/oleObject" Target="../embeddings/oleObject6.bin"/><Relationship Id="rId13" Type="http://schemas.openxmlformats.org/officeDocument/2006/relationships/image" Target="../media/image1.wmf"/><Relationship Id="rId14" Type="http://schemas.openxmlformats.org/officeDocument/2006/relationships/oleObject" Target="../embeddings/oleObject7.bin"/><Relationship Id="rId15" Type="http://schemas.openxmlformats.org/officeDocument/2006/relationships/image" Target="../media/image1.wmf"/><Relationship Id="rId16" Type="http://schemas.openxmlformats.org/officeDocument/2006/relationships/oleObject" Target="../embeddings/oleObject8.bin"/><Relationship Id="rId17" Type="http://schemas.openxmlformats.org/officeDocument/2006/relationships/image" Target="../media/image1.wmf"/><Relationship Id="rId18" Type="http://schemas.openxmlformats.org/officeDocument/2006/relationships/oleObject" Target="../embeddings/oleObject9.bin"/><Relationship Id="rId19" Type="http://schemas.openxmlformats.org/officeDocument/2006/relationships/image" Target="../media/image1.wmf"/><Relationship Id="rId20" Type="http://schemas.openxmlformats.org/officeDocument/2006/relationships/oleObject" Target="../embeddings/oleObject10.bin"/><Relationship Id="rId21" Type="http://schemas.openxmlformats.org/officeDocument/2006/relationships/image" Target="../media/image1.wmf"/><Relationship Id="rId22" Type="http://schemas.openxmlformats.org/officeDocument/2006/relationships/oleObject" Target="../embeddings/oleObject11.bin"/><Relationship Id="rId23" Type="http://schemas.openxmlformats.org/officeDocument/2006/relationships/image" Target="../media/image1.wmf"/><Relationship Id="rId24" Type="http://schemas.openxmlformats.org/officeDocument/2006/relationships/oleObject" Target="../embeddings/oleObject12.bin"/><Relationship Id="rId25" Type="http://schemas.openxmlformats.org/officeDocument/2006/relationships/image" Target="../media/image1.wmf"/><Relationship Id="rId26" Type="http://schemas.openxmlformats.org/officeDocument/2006/relationships/oleObject" Target="../embeddings/oleObject13.bin"/><Relationship Id="rId27" Type="http://schemas.openxmlformats.org/officeDocument/2006/relationships/image" Target="../media/image1.wmf"/><Relationship Id="rId28" Type="http://schemas.openxmlformats.org/officeDocument/2006/relationships/oleObject" Target="../embeddings/oleObject14.bin"/><Relationship Id="rId29" Type="http://schemas.openxmlformats.org/officeDocument/2006/relationships/image" Target="../media/image1.wmf"/><Relationship Id="rId30" Type="http://schemas.openxmlformats.org/officeDocument/2006/relationships/oleObject" Target="../embeddings/oleObject15.bin"/><Relationship Id="rId31" Type="http://schemas.openxmlformats.org/officeDocument/2006/relationships/image" Target="../media/image1.wmf"/>
</Relationships>
</file>

<file path=ppt/slideLayouts/_rels/slideLayout2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13.xml"/><Relationship Id="rId2" Type="http://schemas.openxmlformats.org/officeDocument/2006/relationships/oleObject" Target="../embeddings/oleObject1.bin"/><Relationship Id="rId3" Type="http://schemas.openxmlformats.org/officeDocument/2006/relationships/image" Target="../media/image1.wmf"/><Relationship Id="rId4" Type="http://schemas.openxmlformats.org/officeDocument/2006/relationships/oleObject" Target="../embeddings/oleObject2.bin"/><Relationship Id="rId5" Type="http://schemas.openxmlformats.org/officeDocument/2006/relationships/image" Target="../media/image1.wmf"/><Relationship Id="rId6" Type="http://schemas.openxmlformats.org/officeDocument/2006/relationships/oleObject" Target="../embeddings/oleObject3.bin"/><Relationship Id="rId7" Type="http://schemas.openxmlformats.org/officeDocument/2006/relationships/image" Target="../media/image1.wmf"/><Relationship Id="rId8" Type="http://schemas.openxmlformats.org/officeDocument/2006/relationships/oleObject" Target="../embeddings/oleObject4.bin"/><Relationship Id="rId9" Type="http://schemas.openxmlformats.org/officeDocument/2006/relationships/image" Target="../media/image1.wmf"/><Relationship Id="rId10" Type="http://schemas.openxmlformats.org/officeDocument/2006/relationships/oleObject" Target="../embeddings/oleObject5.bin"/><Relationship Id="rId11" Type="http://schemas.openxmlformats.org/officeDocument/2006/relationships/image" Target="../media/image1.wmf"/><Relationship Id="rId12" Type="http://schemas.openxmlformats.org/officeDocument/2006/relationships/oleObject" Target="../embeddings/oleObject6.bin"/><Relationship Id="rId13" Type="http://schemas.openxmlformats.org/officeDocument/2006/relationships/image" Target="../media/image1.wmf"/><Relationship Id="rId14" Type="http://schemas.openxmlformats.org/officeDocument/2006/relationships/oleObject" Target="../embeddings/oleObject7.bin"/><Relationship Id="rId15" Type="http://schemas.openxmlformats.org/officeDocument/2006/relationships/image" Target="../media/image1.wmf"/><Relationship Id="rId16" Type="http://schemas.openxmlformats.org/officeDocument/2006/relationships/oleObject" Target="../embeddings/oleObject8.bin"/><Relationship Id="rId17" Type="http://schemas.openxmlformats.org/officeDocument/2006/relationships/image" Target="../media/image1.wmf"/><Relationship Id="rId18" Type="http://schemas.openxmlformats.org/officeDocument/2006/relationships/oleObject" Target="../embeddings/oleObject9.bin"/><Relationship Id="rId19" Type="http://schemas.openxmlformats.org/officeDocument/2006/relationships/image" Target="../media/image1.wmf"/><Relationship Id="rId20" Type="http://schemas.openxmlformats.org/officeDocument/2006/relationships/oleObject" Target="../embeddings/oleObject10.bin"/><Relationship Id="rId21" Type="http://schemas.openxmlformats.org/officeDocument/2006/relationships/image" Target="../media/image1.wmf"/><Relationship Id="rId22" Type="http://schemas.openxmlformats.org/officeDocument/2006/relationships/oleObject" Target="../embeddings/oleObject11.bin"/><Relationship Id="rId23" Type="http://schemas.openxmlformats.org/officeDocument/2006/relationships/image" Target="../media/image1.wmf"/><Relationship Id="rId24" Type="http://schemas.openxmlformats.org/officeDocument/2006/relationships/oleObject" Target="../embeddings/oleObject12.bin"/><Relationship Id="rId25" Type="http://schemas.openxmlformats.org/officeDocument/2006/relationships/image" Target="../media/image1.wmf"/><Relationship Id="rId26" Type="http://schemas.openxmlformats.org/officeDocument/2006/relationships/oleObject" Target="../embeddings/oleObject13.bin"/><Relationship Id="rId27" Type="http://schemas.openxmlformats.org/officeDocument/2006/relationships/image" Target="../media/image1.wmf"/><Relationship Id="rId28" Type="http://schemas.openxmlformats.org/officeDocument/2006/relationships/oleObject" Target="../embeddings/oleObject14.bin"/><Relationship Id="rId29" Type="http://schemas.openxmlformats.org/officeDocument/2006/relationships/image" Target="../media/image1.wmf"/><Relationship Id="rId30" Type="http://schemas.openxmlformats.org/officeDocument/2006/relationships/oleObject" Target="../embeddings/oleObject15.bin"/><Relationship Id="rId31" Type="http://schemas.openxmlformats.org/officeDocument/2006/relationships/image" Target="../media/image1.wmf"/>
</Relationships>
</file>

<file path=ppt/slideLayouts/_rels/slideLayout2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13.xml"/><Relationship Id="rId2" Type="http://schemas.openxmlformats.org/officeDocument/2006/relationships/oleObject" Target="../embeddings/oleObject1.bin"/><Relationship Id="rId3" Type="http://schemas.openxmlformats.org/officeDocument/2006/relationships/image" Target="../media/image1.wmf"/><Relationship Id="rId4" Type="http://schemas.openxmlformats.org/officeDocument/2006/relationships/oleObject" Target="../embeddings/oleObject2.bin"/><Relationship Id="rId5" Type="http://schemas.openxmlformats.org/officeDocument/2006/relationships/image" Target="../media/image1.wmf"/><Relationship Id="rId6" Type="http://schemas.openxmlformats.org/officeDocument/2006/relationships/oleObject" Target="../embeddings/oleObject3.bin"/><Relationship Id="rId7" Type="http://schemas.openxmlformats.org/officeDocument/2006/relationships/image" Target="../media/image1.wmf"/><Relationship Id="rId8" Type="http://schemas.openxmlformats.org/officeDocument/2006/relationships/oleObject" Target="../embeddings/oleObject4.bin"/><Relationship Id="rId9" Type="http://schemas.openxmlformats.org/officeDocument/2006/relationships/image" Target="../media/image1.wmf"/><Relationship Id="rId10" Type="http://schemas.openxmlformats.org/officeDocument/2006/relationships/oleObject" Target="../embeddings/oleObject5.bin"/><Relationship Id="rId11" Type="http://schemas.openxmlformats.org/officeDocument/2006/relationships/image" Target="../media/image1.wmf"/><Relationship Id="rId12" Type="http://schemas.openxmlformats.org/officeDocument/2006/relationships/oleObject" Target="../embeddings/oleObject6.bin"/><Relationship Id="rId13" Type="http://schemas.openxmlformats.org/officeDocument/2006/relationships/image" Target="../media/image1.wmf"/><Relationship Id="rId14" Type="http://schemas.openxmlformats.org/officeDocument/2006/relationships/oleObject" Target="../embeddings/oleObject7.bin"/><Relationship Id="rId15" Type="http://schemas.openxmlformats.org/officeDocument/2006/relationships/image" Target="../media/image1.wmf"/><Relationship Id="rId16" Type="http://schemas.openxmlformats.org/officeDocument/2006/relationships/oleObject" Target="../embeddings/oleObject8.bin"/><Relationship Id="rId17" Type="http://schemas.openxmlformats.org/officeDocument/2006/relationships/image" Target="../media/image1.wmf"/><Relationship Id="rId18" Type="http://schemas.openxmlformats.org/officeDocument/2006/relationships/oleObject" Target="../embeddings/oleObject9.bin"/><Relationship Id="rId19" Type="http://schemas.openxmlformats.org/officeDocument/2006/relationships/image" Target="../media/image1.wmf"/><Relationship Id="rId20" Type="http://schemas.openxmlformats.org/officeDocument/2006/relationships/oleObject" Target="../embeddings/oleObject10.bin"/><Relationship Id="rId21" Type="http://schemas.openxmlformats.org/officeDocument/2006/relationships/image" Target="../media/image1.wmf"/><Relationship Id="rId22" Type="http://schemas.openxmlformats.org/officeDocument/2006/relationships/oleObject" Target="../embeddings/oleObject11.bin"/><Relationship Id="rId23" Type="http://schemas.openxmlformats.org/officeDocument/2006/relationships/image" Target="../media/image1.wmf"/><Relationship Id="rId24" Type="http://schemas.openxmlformats.org/officeDocument/2006/relationships/oleObject" Target="../embeddings/oleObject12.bin"/><Relationship Id="rId25" Type="http://schemas.openxmlformats.org/officeDocument/2006/relationships/image" Target="../media/image1.wmf"/><Relationship Id="rId26" Type="http://schemas.openxmlformats.org/officeDocument/2006/relationships/oleObject" Target="../embeddings/oleObject13.bin"/><Relationship Id="rId27" Type="http://schemas.openxmlformats.org/officeDocument/2006/relationships/image" Target="../media/image1.wmf"/><Relationship Id="rId28" Type="http://schemas.openxmlformats.org/officeDocument/2006/relationships/oleObject" Target="../embeddings/oleObject14.bin"/><Relationship Id="rId29" Type="http://schemas.openxmlformats.org/officeDocument/2006/relationships/image" Target="../media/image1.wmf"/><Relationship Id="rId30" Type="http://schemas.openxmlformats.org/officeDocument/2006/relationships/oleObject" Target="../embeddings/oleObject15.bin"/><Relationship Id="rId31" Type="http://schemas.openxmlformats.org/officeDocument/2006/relationships/image" Target="../media/image1.wmf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oleObject" Target="../embeddings/oleObject1.bin"/><Relationship Id="rId3" Type="http://schemas.openxmlformats.org/officeDocument/2006/relationships/image" Target="../media/image1.wmf"/><Relationship Id="rId4" Type="http://schemas.openxmlformats.org/officeDocument/2006/relationships/oleObject" Target="../embeddings/oleObject2.bin"/><Relationship Id="rId5" Type="http://schemas.openxmlformats.org/officeDocument/2006/relationships/image" Target="../media/image1.wmf"/><Relationship Id="rId6" Type="http://schemas.openxmlformats.org/officeDocument/2006/relationships/oleObject" Target="../embeddings/oleObject3.bin"/><Relationship Id="rId7" Type="http://schemas.openxmlformats.org/officeDocument/2006/relationships/image" Target="../media/image1.wmf"/><Relationship Id="rId8" Type="http://schemas.openxmlformats.org/officeDocument/2006/relationships/oleObject" Target="../embeddings/oleObject4.bin"/><Relationship Id="rId9" Type="http://schemas.openxmlformats.org/officeDocument/2006/relationships/image" Target="../media/image1.wmf"/><Relationship Id="rId10" Type="http://schemas.openxmlformats.org/officeDocument/2006/relationships/oleObject" Target="../embeddings/oleObject5.bin"/><Relationship Id="rId11" Type="http://schemas.openxmlformats.org/officeDocument/2006/relationships/image" Target="../media/image1.wmf"/><Relationship Id="rId12" Type="http://schemas.openxmlformats.org/officeDocument/2006/relationships/oleObject" Target="../embeddings/oleObject6.bin"/><Relationship Id="rId13" Type="http://schemas.openxmlformats.org/officeDocument/2006/relationships/image" Target="../media/image1.wmf"/><Relationship Id="rId14" Type="http://schemas.openxmlformats.org/officeDocument/2006/relationships/oleObject" Target="../embeddings/oleObject7.bin"/><Relationship Id="rId15" Type="http://schemas.openxmlformats.org/officeDocument/2006/relationships/image" Target="../media/image1.wmf"/><Relationship Id="rId16" Type="http://schemas.openxmlformats.org/officeDocument/2006/relationships/oleObject" Target="../embeddings/oleObject8.bin"/><Relationship Id="rId17" Type="http://schemas.openxmlformats.org/officeDocument/2006/relationships/image" Target="../media/image1.wmf"/><Relationship Id="rId18" Type="http://schemas.openxmlformats.org/officeDocument/2006/relationships/oleObject" Target="../embeddings/oleObject9.bin"/><Relationship Id="rId19" Type="http://schemas.openxmlformats.org/officeDocument/2006/relationships/image" Target="../media/image1.wmf"/><Relationship Id="rId20" Type="http://schemas.openxmlformats.org/officeDocument/2006/relationships/oleObject" Target="../embeddings/oleObject10.bin"/><Relationship Id="rId21" Type="http://schemas.openxmlformats.org/officeDocument/2006/relationships/image" Target="../media/image1.wmf"/><Relationship Id="rId22" Type="http://schemas.openxmlformats.org/officeDocument/2006/relationships/oleObject" Target="../embeddings/oleObject11.bin"/><Relationship Id="rId23" Type="http://schemas.openxmlformats.org/officeDocument/2006/relationships/image" Target="../media/image1.wmf"/><Relationship Id="rId24" Type="http://schemas.openxmlformats.org/officeDocument/2006/relationships/oleObject" Target="../embeddings/oleObject12.bin"/><Relationship Id="rId25" Type="http://schemas.openxmlformats.org/officeDocument/2006/relationships/image" Target="../media/image1.wmf"/><Relationship Id="rId26" Type="http://schemas.openxmlformats.org/officeDocument/2006/relationships/oleObject" Target="../embeddings/oleObject13.bin"/><Relationship Id="rId27" Type="http://schemas.openxmlformats.org/officeDocument/2006/relationships/image" Target="../media/image1.wmf"/><Relationship Id="rId28" Type="http://schemas.openxmlformats.org/officeDocument/2006/relationships/oleObject" Target="../embeddings/oleObject14.bin"/><Relationship Id="rId29" Type="http://schemas.openxmlformats.org/officeDocument/2006/relationships/image" Target="../media/image1.wmf"/><Relationship Id="rId30" Type="http://schemas.openxmlformats.org/officeDocument/2006/relationships/oleObject" Target="../embeddings/oleObject15.bin"/><Relationship Id="rId31" Type="http://schemas.openxmlformats.org/officeDocument/2006/relationships/image" Target="../media/image1.wmf"/>
</Relationships>
</file>

<file path=ppt/slideLayouts/_rels/slideLayout2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13.xml"/><Relationship Id="rId2" Type="http://schemas.openxmlformats.org/officeDocument/2006/relationships/oleObject" Target="../embeddings/oleObject1.bin"/><Relationship Id="rId3" Type="http://schemas.openxmlformats.org/officeDocument/2006/relationships/image" Target="../media/image1.wmf"/><Relationship Id="rId4" Type="http://schemas.openxmlformats.org/officeDocument/2006/relationships/oleObject" Target="../embeddings/oleObject2.bin"/><Relationship Id="rId5" Type="http://schemas.openxmlformats.org/officeDocument/2006/relationships/image" Target="../media/image1.wmf"/><Relationship Id="rId6" Type="http://schemas.openxmlformats.org/officeDocument/2006/relationships/oleObject" Target="../embeddings/oleObject3.bin"/><Relationship Id="rId7" Type="http://schemas.openxmlformats.org/officeDocument/2006/relationships/image" Target="../media/image1.wmf"/><Relationship Id="rId8" Type="http://schemas.openxmlformats.org/officeDocument/2006/relationships/oleObject" Target="../embeddings/oleObject4.bin"/><Relationship Id="rId9" Type="http://schemas.openxmlformats.org/officeDocument/2006/relationships/image" Target="../media/image1.wmf"/><Relationship Id="rId10" Type="http://schemas.openxmlformats.org/officeDocument/2006/relationships/oleObject" Target="../embeddings/oleObject5.bin"/><Relationship Id="rId11" Type="http://schemas.openxmlformats.org/officeDocument/2006/relationships/image" Target="../media/image1.wmf"/><Relationship Id="rId12" Type="http://schemas.openxmlformats.org/officeDocument/2006/relationships/oleObject" Target="../embeddings/oleObject6.bin"/><Relationship Id="rId13" Type="http://schemas.openxmlformats.org/officeDocument/2006/relationships/image" Target="../media/image1.wmf"/><Relationship Id="rId14" Type="http://schemas.openxmlformats.org/officeDocument/2006/relationships/oleObject" Target="../embeddings/oleObject7.bin"/><Relationship Id="rId15" Type="http://schemas.openxmlformats.org/officeDocument/2006/relationships/image" Target="../media/image1.wmf"/><Relationship Id="rId16" Type="http://schemas.openxmlformats.org/officeDocument/2006/relationships/oleObject" Target="../embeddings/oleObject8.bin"/><Relationship Id="rId17" Type="http://schemas.openxmlformats.org/officeDocument/2006/relationships/image" Target="../media/image1.wmf"/><Relationship Id="rId18" Type="http://schemas.openxmlformats.org/officeDocument/2006/relationships/oleObject" Target="../embeddings/oleObject9.bin"/><Relationship Id="rId19" Type="http://schemas.openxmlformats.org/officeDocument/2006/relationships/image" Target="../media/image1.wmf"/><Relationship Id="rId20" Type="http://schemas.openxmlformats.org/officeDocument/2006/relationships/oleObject" Target="../embeddings/oleObject10.bin"/><Relationship Id="rId21" Type="http://schemas.openxmlformats.org/officeDocument/2006/relationships/image" Target="../media/image1.wmf"/><Relationship Id="rId22" Type="http://schemas.openxmlformats.org/officeDocument/2006/relationships/oleObject" Target="../embeddings/oleObject11.bin"/><Relationship Id="rId23" Type="http://schemas.openxmlformats.org/officeDocument/2006/relationships/image" Target="../media/image1.wmf"/><Relationship Id="rId24" Type="http://schemas.openxmlformats.org/officeDocument/2006/relationships/oleObject" Target="../embeddings/oleObject12.bin"/><Relationship Id="rId25" Type="http://schemas.openxmlformats.org/officeDocument/2006/relationships/image" Target="../media/image1.wmf"/><Relationship Id="rId26" Type="http://schemas.openxmlformats.org/officeDocument/2006/relationships/oleObject" Target="../embeddings/oleObject13.bin"/><Relationship Id="rId27" Type="http://schemas.openxmlformats.org/officeDocument/2006/relationships/image" Target="../media/image1.wmf"/><Relationship Id="rId28" Type="http://schemas.openxmlformats.org/officeDocument/2006/relationships/oleObject" Target="../embeddings/oleObject14.bin"/><Relationship Id="rId29" Type="http://schemas.openxmlformats.org/officeDocument/2006/relationships/image" Target="../media/image1.wmf"/><Relationship Id="rId30" Type="http://schemas.openxmlformats.org/officeDocument/2006/relationships/oleObject" Target="../embeddings/oleObject15.bin"/><Relationship Id="rId31" Type="http://schemas.openxmlformats.org/officeDocument/2006/relationships/image" Target="../media/image1.wmf"/>
</Relationships>
</file>

<file path=ppt/slideLayouts/_rels/slideLayout2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13.xml"/><Relationship Id="rId2" Type="http://schemas.openxmlformats.org/officeDocument/2006/relationships/oleObject" Target="../embeddings/oleObject1.bin"/><Relationship Id="rId3" Type="http://schemas.openxmlformats.org/officeDocument/2006/relationships/image" Target="../media/image1.wmf"/><Relationship Id="rId4" Type="http://schemas.openxmlformats.org/officeDocument/2006/relationships/oleObject" Target="../embeddings/oleObject2.bin"/><Relationship Id="rId5" Type="http://schemas.openxmlformats.org/officeDocument/2006/relationships/image" Target="../media/image1.wmf"/><Relationship Id="rId6" Type="http://schemas.openxmlformats.org/officeDocument/2006/relationships/oleObject" Target="../embeddings/oleObject3.bin"/><Relationship Id="rId7" Type="http://schemas.openxmlformats.org/officeDocument/2006/relationships/image" Target="../media/image1.wmf"/><Relationship Id="rId8" Type="http://schemas.openxmlformats.org/officeDocument/2006/relationships/oleObject" Target="../embeddings/oleObject4.bin"/><Relationship Id="rId9" Type="http://schemas.openxmlformats.org/officeDocument/2006/relationships/image" Target="../media/image1.wmf"/><Relationship Id="rId10" Type="http://schemas.openxmlformats.org/officeDocument/2006/relationships/oleObject" Target="../embeddings/oleObject5.bin"/><Relationship Id="rId11" Type="http://schemas.openxmlformats.org/officeDocument/2006/relationships/image" Target="../media/image1.wmf"/><Relationship Id="rId12" Type="http://schemas.openxmlformats.org/officeDocument/2006/relationships/oleObject" Target="../embeddings/oleObject6.bin"/><Relationship Id="rId13" Type="http://schemas.openxmlformats.org/officeDocument/2006/relationships/image" Target="../media/image1.wmf"/><Relationship Id="rId14" Type="http://schemas.openxmlformats.org/officeDocument/2006/relationships/oleObject" Target="../embeddings/oleObject7.bin"/><Relationship Id="rId15" Type="http://schemas.openxmlformats.org/officeDocument/2006/relationships/image" Target="../media/image1.wmf"/><Relationship Id="rId16" Type="http://schemas.openxmlformats.org/officeDocument/2006/relationships/oleObject" Target="../embeddings/oleObject8.bin"/><Relationship Id="rId17" Type="http://schemas.openxmlformats.org/officeDocument/2006/relationships/image" Target="../media/image1.wmf"/><Relationship Id="rId18" Type="http://schemas.openxmlformats.org/officeDocument/2006/relationships/oleObject" Target="../embeddings/oleObject9.bin"/><Relationship Id="rId19" Type="http://schemas.openxmlformats.org/officeDocument/2006/relationships/image" Target="../media/image1.wmf"/><Relationship Id="rId20" Type="http://schemas.openxmlformats.org/officeDocument/2006/relationships/oleObject" Target="../embeddings/oleObject10.bin"/><Relationship Id="rId21" Type="http://schemas.openxmlformats.org/officeDocument/2006/relationships/image" Target="../media/image1.wmf"/><Relationship Id="rId22" Type="http://schemas.openxmlformats.org/officeDocument/2006/relationships/oleObject" Target="../embeddings/oleObject11.bin"/><Relationship Id="rId23" Type="http://schemas.openxmlformats.org/officeDocument/2006/relationships/image" Target="../media/image1.wmf"/><Relationship Id="rId24" Type="http://schemas.openxmlformats.org/officeDocument/2006/relationships/oleObject" Target="../embeddings/oleObject12.bin"/><Relationship Id="rId25" Type="http://schemas.openxmlformats.org/officeDocument/2006/relationships/image" Target="../media/image1.wmf"/><Relationship Id="rId26" Type="http://schemas.openxmlformats.org/officeDocument/2006/relationships/oleObject" Target="../embeddings/oleObject13.bin"/><Relationship Id="rId27" Type="http://schemas.openxmlformats.org/officeDocument/2006/relationships/image" Target="../media/image1.wmf"/><Relationship Id="rId28" Type="http://schemas.openxmlformats.org/officeDocument/2006/relationships/oleObject" Target="../embeddings/oleObject14.bin"/><Relationship Id="rId29" Type="http://schemas.openxmlformats.org/officeDocument/2006/relationships/image" Target="../media/image1.wmf"/><Relationship Id="rId30" Type="http://schemas.openxmlformats.org/officeDocument/2006/relationships/oleObject" Target="../embeddings/oleObject15.bin"/><Relationship Id="rId31" Type="http://schemas.openxmlformats.org/officeDocument/2006/relationships/image" Target="../media/image1.wmf"/>
</Relationships>
</file>

<file path=ppt/slideLayouts/_rels/slideLayout2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13.xml"/><Relationship Id="rId2" Type="http://schemas.openxmlformats.org/officeDocument/2006/relationships/oleObject" Target="../embeddings/oleObject1.bin"/><Relationship Id="rId3" Type="http://schemas.openxmlformats.org/officeDocument/2006/relationships/image" Target="../media/image1.wmf"/><Relationship Id="rId4" Type="http://schemas.openxmlformats.org/officeDocument/2006/relationships/oleObject" Target="../embeddings/oleObject2.bin"/><Relationship Id="rId5" Type="http://schemas.openxmlformats.org/officeDocument/2006/relationships/image" Target="../media/image1.wmf"/><Relationship Id="rId6" Type="http://schemas.openxmlformats.org/officeDocument/2006/relationships/oleObject" Target="../embeddings/oleObject3.bin"/><Relationship Id="rId7" Type="http://schemas.openxmlformats.org/officeDocument/2006/relationships/image" Target="../media/image1.wmf"/><Relationship Id="rId8" Type="http://schemas.openxmlformats.org/officeDocument/2006/relationships/oleObject" Target="../embeddings/oleObject4.bin"/><Relationship Id="rId9" Type="http://schemas.openxmlformats.org/officeDocument/2006/relationships/image" Target="../media/image1.wmf"/><Relationship Id="rId10" Type="http://schemas.openxmlformats.org/officeDocument/2006/relationships/oleObject" Target="../embeddings/oleObject5.bin"/><Relationship Id="rId11" Type="http://schemas.openxmlformats.org/officeDocument/2006/relationships/image" Target="../media/image1.wmf"/><Relationship Id="rId12" Type="http://schemas.openxmlformats.org/officeDocument/2006/relationships/oleObject" Target="../embeddings/oleObject6.bin"/><Relationship Id="rId13" Type="http://schemas.openxmlformats.org/officeDocument/2006/relationships/image" Target="../media/image1.wmf"/><Relationship Id="rId14" Type="http://schemas.openxmlformats.org/officeDocument/2006/relationships/oleObject" Target="../embeddings/oleObject7.bin"/><Relationship Id="rId15" Type="http://schemas.openxmlformats.org/officeDocument/2006/relationships/image" Target="../media/image1.wmf"/><Relationship Id="rId16" Type="http://schemas.openxmlformats.org/officeDocument/2006/relationships/oleObject" Target="../embeddings/oleObject8.bin"/><Relationship Id="rId17" Type="http://schemas.openxmlformats.org/officeDocument/2006/relationships/image" Target="../media/image1.wmf"/><Relationship Id="rId18" Type="http://schemas.openxmlformats.org/officeDocument/2006/relationships/oleObject" Target="../embeddings/oleObject9.bin"/><Relationship Id="rId19" Type="http://schemas.openxmlformats.org/officeDocument/2006/relationships/image" Target="../media/image1.wmf"/><Relationship Id="rId20" Type="http://schemas.openxmlformats.org/officeDocument/2006/relationships/oleObject" Target="../embeddings/oleObject10.bin"/><Relationship Id="rId21" Type="http://schemas.openxmlformats.org/officeDocument/2006/relationships/image" Target="../media/image1.wmf"/><Relationship Id="rId22" Type="http://schemas.openxmlformats.org/officeDocument/2006/relationships/oleObject" Target="../embeddings/oleObject11.bin"/><Relationship Id="rId23" Type="http://schemas.openxmlformats.org/officeDocument/2006/relationships/image" Target="../media/image1.wmf"/><Relationship Id="rId24" Type="http://schemas.openxmlformats.org/officeDocument/2006/relationships/oleObject" Target="../embeddings/oleObject12.bin"/><Relationship Id="rId25" Type="http://schemas.openxmlformats.org/officeDocument/2006/relationships/image" Target="../media/image1.wmf"/><Relationship Id="rId26" Type="http://schemas.openxmlformats.org/officeDocument/2006/relationships/oleObject" Target="../embeddings/oleObject13.bin"/><Relationship Id="rId27" Type="http://schemas.openxmlformats.org/officeDocument/2006/relationships/image" Target="../media/image1.wmf"/><Relationship Id="rId28" Type="http://schemas.openxmlformats.org/officeDocument/2006/relationships/oleObject" Target="../embeddings/oleObject14.bin"/><Relationship Id="rId29" Type="http://schemas.openxmlformats.org/officeDocument/2006/relationships/image" Target="../media/image1.wmf"/><Relationship Id="rId30" Type="http://schemas.openxmlformats.org/officeDocument/2006/relationships/oleObject" Target="../embeddings/oleObject15.bin"/><Relationship Id="rId31" Type="http://schemas.openxmlformats.org/officeDocument/2006/relationships/image" Target="../media/image1.wmf"/>
</Relationships>
</file>

<file path=ppt/slideLayouts/_rels/slideLayout2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13.xml"/><Relationship Id="rId2" Type="http://schemas.openxmlformats.org/officeDocument/2006/relationships/oleObject" Target="../embeddings/oleObject1.bin"/><Relationship Id="rId3" Type="http://schemas.openxmlformats.org/officeDocument/2006/relationships/image" Target="../media/image1.wmf"/><Relationship Id="rId4" Type="http://schemas.openxmlformats.org/officeDocument/2006/relationships/oleObject" Target="../embeddings/oleObject2.bin"/><Relationship Id="rId5" Type="http://schemas.openxmlformats.org/officeDocument/2006/relationships/image" Target="../media/image1.wmf"/><Relationship Id="rId6" Type="http://schemas.openxmlformats.org/officeDocument/2006/relationships/oleObject" Target="../embeddings/oleObject3.bin"/><Relationship Id="rId7" Type="http://schemas.openxmlformats.org/officeDocument/2006/relationships/image" Target="../media/image1.wmf"/><Relationship Id="rId8" Type="http://schemas.openxmlformats.org/officeDocument/2006/relationships/oleObject" Target="../embeddings/oleObject4.bin"/><Relationship Id="rId9" Type="http://schemas.openxmlformats.org/officeDocument/2006/relationships/image" Target="../media/image1.wmf"/><Relationship Id="rId10" Type="http://schemas.openxmlformats.org/officeDocument/2006/relationships/oleObject" Target="../embeddings/oleObject5.bin"/><Relationship Id="rId11" Type="http://schemas.openxmlformats.org/officeDocument/2006/relationships/image" Target="../media/image1.wmf"/><Relationship Id="rId12" Type="http://schemas.openxmlformats.org/officeDocument/2006/relationships/oleObject" Target="../embeddings/oleObject6.bin"/><Relationship Id="rId13" Type="http://schemas.openxmlformats.org/officeDocument/2006/relationships/image" Target="../media/image1.wmf"/><Relationship Id="rId14" Type="http://schemas.openxmlformats.org/officeDocument/2006/relationships/oleObject" Target="../embeddings/oleObject7.bin"/><Relationship Id="rId15" Type="http://schemas.openxmlformats.org/officeDocument/2006/relationships/image" Target="../media/image1.wmf"/><Relationship Id="rId16" Type="http://schemas.openxmlformats.org/officeDocument/2006/relationships/oleObject" Target="../embeddings/oleObject8.bin"/><Relationship Id="rId17" Type="http://schemas.openxmlformats.org/officeDocument/2006/relationships/image" Target="../media/image1.wmf"/><Relationship Id="rId18" Type="http://schemas.openxmlformats.org/officeDocument/2006/relationships/oleObject" Target="../embeddings/oleObject9.bin"/><Relationship Id="rId19" Type="http://schemas.openxmlformats.org/officeDocument/2006/relationships/image" Target="../media/image1.wmf"/><Relationship Id="rId20" Type="http://schemas.openxmlformats.org/officeDocument/2006/relationships/oleObject" Target="../embeddings/oleObject10.bin"/><Relationship Id="rId21" Type="http://schemas.openxmlformats.org/officeDocument/2006/relationships/image" Target="../media/image1.wmf"/><Relationship Id="rId22" Type="http://schemas.openxmlformats.org/officeDocument/2006/relationships/oleObject" Target="../embeddings/oleObject11.bin"/><Relationship Id="rId23" Type="http://schemas.openxmlformats.org/officeDocument/2006/relationships/image" Target="../media/image1.wmf"/><Relationship Id="rId24" Type="http://schemas.openxmlformats.org/officeDocument/2006/relationships/oleObject" Target="../embeddings/oleObject12.bin"/><Relationship Id="rId25" Type="http://schemas.openxmlformats.org/officeDocument/2006/relationships/image" Target="../media/image1.wmf"/><Relationship Id="rId26" Type="http://schemas.openxmlformats.org/officeDocument/2006/relationships/oleObject" Target="../embeddings/oleObject13.bin"/><Relationship Id="rId27" Type="http://schemas.openxmlformats.org/officeDocument/2006/relationships/image" Target="../media/image1.wmf"/><Relationship Id="rId28" Type="http://schemas.openxmlformats.org/officeDocument/2006/relationships/oleObject" Target="../embeddings/oleObject14.bin"/><Relationship Id="rId29" Type="http://schemas.openxmlformats.org/officeDocument/2006/relationships/image" Target="../media/image1.wmf"/><Relationship Id="rId30" Type="http://schemas.openxmlformats.org/officeDocument/2006/relationships/oleObject" Target="../embeddings/oleObject15.bin"/><Relationship Id="rId31" Type="http://schemas.openxmlformats.org/officeDocument/2006/relationships/image" Target="../media/image1.wmf"/>
</Relationships>
</file>

<file path=ppt/slideLayouts/_rels/slideLayout2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13.xml"/><Relationship Id="rId2" Type="http://schemas.openxmlformats.org/officeDocument/2006/relationships/oleObject" Target="../embeddings/oleObject1.bin"/><Relationship Id="rId3" Type="http://schemas.openxmlformats.org/officeDocument/2006/relationships/image" Target="../media/image1.wmf"/><Relationship Id="rId4" Type="http://schemas.openxmlformats.org/officeDocument/2006/relationships/oleObject" Target="../embeddings/oleObject2.bin"/><Relationship Id="rId5" Type="http://schemas.openxmlformats.org/officeDocument/2006/relationships/image" Target="../media/image1.wmf"/><Relationship Id="rId6" Type="http://schemas.openxmlformats.org/officeDocument/2006/relationships/oleObject" Target="../embeddings/oleObject3.bin"/><Relationship Id="rId7" Type="http://schemas.openxmlformats.org/officeDocument/2006/relationships/image" Target="../media/image1.wmf"/><Relationship Id="rId8" Type="http://schemas.openxmlformats.org/officeDocument/2006/relationships/oleObject" Target="../embeddings/oleObject4.bin"/><Relationship Id="rId9" Type="http://schemas.openxmlformats.org/officeDocument/2006/relationships/image" Target="../media/image1.wmf"/><Relationship Id="rId10" Type="http://schemas.openxmlformats.org/officeDocument/2006/relationships/oleObject" Target="../embeddings/oleObject5.bin"/><Relationship Id="rId11" Type="http://schemas.openxmlformats.org/officeDocument/2006/relationships/image" Target="../media/image1.wmf"/><Relationship Id="rId12" Type="http://schemas.openxmlformats.org/officeDocument/2006/relationships/oleObject" Target="../embeddings/oleObject6.bin"/><Relationship Id="rId13" Type="http://schemas.openxmlformats.org/officeDocument/2006/relationships/image" Target="../media/image1.wmf"/><Relationship Id="rId14" Type="http://schemas.openxmlformats.org/officeDocument/2006/relationships/oleObject" Target="../embeddings/oleObject7.bin"/><Relationship Id="rId15" Type="http://schemas.openxmlformats.org/officeDocument/2006/relationships/image" Target="../media/image1.wmf"/><Relationship Id="rId16" Type="http://schemas.openxmlformats.org/officeDocument/2006/relationships/oleObject" Target="../embeddings/oleObject8.bin"/><Relationship Id="rId17" Type="http://schemas.openxmlformats.org/officeDocument/2006/relationships/image" Target="../media/image1.wmf"/><Relationship Id="rId18" Type="http://schemas.openxmlformats.org/officeDocument/2006/relationships/oleObject" Target="../embeddings/oleObject9.bin"/><Relationship Id="rId19" Type="http://schemas.openxmlformats.org/officeDocument/2006/relationships/image" Target="../media/image1.wmf"/><Relationship Id="rId20" Type="http://schemas.openxmlformats.org/officeDocument/2006/relationships/oleObject" Target="../embeddings/oleObject10.bin"/><Relationship Id="rId21" Type="http://schemas.openxmlformats.org/officeDocument/2006/relationships/image" Target="../media/image1.wmf"/><Relationship Id="rId22" Type="http://schemas.openxmlformats.org/officeDocument/2006/relationships/oleObject" Target="../embeddings/oleObject11.bin"/><Relationship Id="rId23" Type="http://schemas.openxmlformats.org/officeDocument/2006/relationships/image" Target="../media/image1.wmf"/><Relationship Id="rId24" Type="http://schemas.openxmlformats.org/officeDocument/2006/relationships/oleObject" Target="../embeddings/oleObject12.bin"/><Relationship Id="rId25" Type="http://schemas.openxmlformats.org/officeDocument/2006/relationships/image" Target="../media/image1.wmf"/><Relationship Id="rId26" Type="http://schemas.openxmlformats.org/officeDocument/2006/relationships/oleObject" Target="../embeddings/oleObject13.bin"/><Relationship Id="rId27" Type="http://schemas.openxmlformats.org/officeDocument/2006/relationships/image" Target="../media/image1.wmf"/><Relationship Id="rId28" Type="http://schemas.openxmlformats.org/officeDocument/2006/relationships/oleObject" Target="../embeddings/oleObject14.bin"/><Relationship Id="rId29" Type="http://schemas.openxmlformats.org/officeDocument/2006/relationships/image" Target="../media/image1.wmf"/><Relationship Id="rId30" Type="http://schemas.openxmlformats.org/officeDocument/2006/relationships/oleObject" Target="../embeddings/oleObject15.bin"/><Relationship Id="rId31" Type="http://schemas.openxmlformats.org/officeDocument/2006/relationships/image" Target="../media/image1.wmf"/>
</Relationships>
</file>

<file path=ppt/slideLayouts/_rels/slideLayout2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13.xml"/><Relationship Id="rId2" Type="http://schemas.openxmlformats.org/officeDocument/2006/relationships/oleObject" Target="../embeddings/oleObject1.bin"/><Relationship Id="rId3" Type="http://schemas.openxmlformats.org/officeDocument/2006/relationships/image" Target="../media/image1.wmf"/><Relationship Id="rId4" Type="http://schemas.openxmlformats.org/officeDocument/2006/relationships/oleObject" Target="../embeddings/oleObject2.bin"/><Relationship Id="rId5" Type="http://schemas.openxmlformats.org/officeDocument/2006/relationships/image" Target="../media/image1.wmf"/><Relationship Id="rId6" Type="http://schemas.openxmlformats.org/officeDocument/2006/relationships/oleObject" Target="../embeddings/oleObject3.bin"/><Relationship Id="rId7" Type="http://schemas.openxmlformats.org/officeDocument/2006/relationships/image" Target="../media/image1.wmf"/><Relationship Id="rId8" Type="http://schemas.openxmlformats.org/officeDocument/2006/relationships/oleObject" Target="../embeddings/oleObject4.bin"/><Relationship Id="rId9" Type="http://schemas.openxmlformats.org/officeDocument/2006/relationships/image" Target="../media/image1.wmf"/><Relationship Id="rId10" Type="http://schemas.openxmlformats.org/officeDocument/2006/relationships/oleObject" Target="../embeddings/oleObject5.bin"/><Relationship Id="rId11" Type="http://schemas.openxmlformats.org/officeDocument/2006/relationships/image" Target="../media/image1.wmf"/><Relationship Id="rId12" Type="http://schemas.openxmlformats.org/officeDocument/2006/relationships/oleObject" Target="../embeddings/oleObject6.bin"/><Relationship Id="rId13" Type="http://schemas.openxmlformats.org/officeDocument/2006/relationships/image" Target="../media/image1.wmf"/><Relationship Id="rId14" Type="http://schemas.openxmlformats.org/officeDocument/2006/relationships/oleObject" Target="../embeddings/oleObject7.bin"/><Relationship Id="rId15" Type="http://schemas.openxmlformats.org/officeDocument/2006/relationships/image" Target="../media/image1.wmf"/><Relationship Id="rId16" Type="http://schemas.openxmlformats.org/officeDocument/2006/relationships/oleObject" Target="../embeddings/oleObject8.bin"/><Relationship Id="rId17" Type="http://schemas.openxmlformats.org/officeDocument/2006/relationships/image" Target="../media/image1.wmf"/><Relationship Id="rId18" Type="http://schemas.openxmlformats.org/officeDocument/2006/relationships/oleObject" Target="../embeddings/oleObject9.bin"/><Relationship Id="rId19" Type="http://schemas.openxmlformats.org/officeDocument/2006/relationships/image" Target="../media/image1.wmf"/><Relationship Id="rId20" Type="http://schemas.openxmlformats.org/officeDocument/2006/relationships/oleObject" Target="../embeddings/oleObject10.bin"/><Relationship Id="rId21" Type="http://schemas.openxmlformats.org/officeDocument/2006/relationships/image" Target="../media/image1.wmf"/><Relationship Id="rId22" Type="http://schemas.openxmlformats.org/officeDocument/2006/relationships/oleObject" Target="../embeddings/oleObject11.bin"/><Relationship Id="rId23" Type="http://schemas.openxmlformats.org/officeDocument/2006/relationships/image" Target="../media/image1.wmf"/><Relationship Id="rId24" Type="http://schemas.openxmlformats.org/officeDocument/2006/relationships/oleObject" Target="../embeddings/oleObject12.bin"/><Relationship Id="rId25" Type="http://schemas.openxmlformats.org/officeDocument/2006/relationships/image" Target="../media/image1.wmf"/><Relationship Id="rId26" Type="http://schemas.openxmlformats.org/officeDocument/2006/relationships/oleObject" Target="../embeddings/oleObject13.bin"/><Relationship Id="rId27" Type="http://schemas.openxmlformats.org/officeDocument/2006/relationships/image" Target="../media/image1.wmf"/><Relationship Id="rId28" Type="http://schemas.openxmlformats.org/officeDocument/2006/relationships/oleObject" Target="../embeddings/oleObject14.bin"/><Relationship Id="rId29" Type="http://schemas.openxmlformats.org/officeDocument/2006/relationships/image" Target="../media/image1.wmf"/><Relationship Id="rId30" Type="http://schemas.openxmlformats.org/officeDocument/2006/relationships/oleObject" Target="../embeddings/oleObject15.bin"/><Relationship Id="rId31" Type="http://schemas.openxmlformats.org/officeDocument/2006/relationships/image" Target="../media/image1.wmf"/>
</Relationships>
</file>

<file path=ppt/slideLayouts/_rels/slideLayout2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13.xml"/><Relationship Id="rId2" Type="http://schemas.openxmlformats.org/officeDocument/2006/relationships/oleObject" Target="../embeddings/oleObject1.bin"/><Relationship Id="rId3" Type="http://schemas.openxmlformats.org/officeDocument/2006/relationships/image" Target="../media/image1.wmf"/><Relationship Id="rId4" Type="http://schemas.openxmlformats.org/officeDocument/2006/relationships/oleObject" Target="../embeddings/oleObject2.bin"/><Relationship Id="rId5" Type="http://schemas.openxmlformats.org/officeDocument/2006/relationships/image" Target="../media/image1.wmf"/><Relationship Id="rId6" Type="http://schemas.openxmlformats.org/officeDocument/2006/relationships/oleObject" Target="../embeddings/oleObject3.bin"/><Relationship Id="rId7" Type="http://schemas.openxmlformats.org/officeDocument/2006/relationships/image" Target="../media/image1.wmf"/><Relationship Id="rId8" Type="http://schemas.openxmlformats.org/officeDocument/2006/relationships/oleObject" Target="../embeddings/oleObject4.bin"/><Relationship Id="rId9" Type="http://schemas.openxmlformats.org/officeDocument/2006/relationships/image" Target="../media/image1.wmf"/><Relationship Id="rId10" Type="http://schemas.openxmlformats.org/officeDocument/2006/relationships/oleObject" Target="../embeddings/oleObject5.bin"/><Relationship Id="rId11" Type="http://schemas.openxmlformats.org/officeDocument/2006/relationships/image" Target="../media/image1.wmf"/><Relationship Id="rId12" Type="http://schemas.openxmlformats.org/officeDocument/2006/relationships/oleObject" Target="../embeddings/oleObject6.bin"/><Relationship Id="rId13" Type="http://schemas.openxmlformats.org/officeDocument/2006/relationships/image" Target="../media/image1.wmf"/><Relationship Id="rId14" Type="http://schemas.openxmlformats.org/officeDocument/2006/relationships/oleObject" Target="../embeddings/oleObject7.bin"/><Relationship Id="rId15" Type="http://schemas.openxmlformats.org/officeDocument/2006/relationships/image" Target="../media/image1.wmf"/><Relationship Id="rId16" Type="http://schemas.openxmlformats.org/officeDocument/2006/relationships/oleObject" Target="../embeddings/oleObject8.bin"/><Relationship Id="rId17" Type="http://schemas.openxmlformats.org/officeDocument/2006/relationships/image" Target="../media/image1.wmf"/><Relationship Id="rId18" Type="http://schemas.openxmlformats.org/officeDocument/2006/relationships/oleObject" Target="../embeddings/oleObject9.bin"/><Relationship Id="rId19" Type="http://schemas.openxmlformats.org/officeDocument/2006/relationships/image" Target="../media/image1.wmf"/><Relationship Id="rId20" Type="http://schemas.openxmlformats.org/officeDocument/2006/relationships/oleObject" Target="../embeddings/oleObject10.bin"/><Relationship Id="rId21" Type="http://schemas.openxmlformats.org/officeDocument/2006/relationships/image" Target="../media/image1.wmf"/><Relationship Id="rId22" Type="http://schemas.openxmlformats.org/officeDocument/2006/relationships/oleObject" Target="../embeddings/oleObject11.bin"/><Relationship Id="rId23" Type="http://schemas.openxmlformats.org/officeDocument/2006/relationships/image" Target="../media/image1.wmf"/><Relationship Id="rId24" Type="http://schemas.openxmlformats.org/officeDocument/2006/relationships/oleObject" Target="../embeddings/oleObject12.bin"/><Relationship Id="rId25" Type="http://schemas.openxmlformats.org/officeDocument/2006/relationships/image" Target="../media/image1.wmf"/><Relationship Id="rId26" Type="http://schemas.openxmlformats.org/officeDocument/2006/relationships/oleObject" Target="../embeddings/oleObject13.bin"/><Relationship Id="rId27" Type="http://schemas.openxmlformats.org/officeDocument/2006/relationships/image" Target="../media/image1.wmf"/><Relationship Id="rId28" Type="http://schemas.openxmlformats.org/officeDocument/2006/relationships/oleObject" Target="../embeddings/oleObject14.bin"/><Relationship Id="rId29" Type="http://schemas.openxmlformats.org/officeDocument/2006/relationships/image" Target="../media/image1.wmf"/><Relationship Id="rId30" Type="http://schemas.openxmlformats.org/officeDocument/2006/relationships/oleObject" Target="../embeddings/oleObject15.bin"/><Relationship Id="rId31" Type="http://schemas.openxmlformats.org/officeDocument/2006/relationships/image" Target="../media/image1.wmf"/>
</Relationships>
</file>

<file path=ppt/slideLayouts/_rels/slideLayout2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13.xml"/><Relationship Id="rId2" Type="http://schemas.openxmlformats.org/officeDocument/2006/relationships/oleObject" Target="../embeddings/oleObject1.bin"/><Relationship Id="rId3" Type="http://schemas.openxmlformats.org/officeDocument/2006/relationships/image" Target="../media/image1.wmf"/><Relationship Id="rId4" Type="http://schemas.openxmlformats.org/officeDocument/2006/relationships/oleObject" Target="../embeddings/oleObject2.bin"/><Relationship Id="rId5" Type="http://schemas.openxmlformats.org/officeDocument/2006/relationships/image" Target="../media/image1.wmf"/><Relationship Id="rId6" Type="http://schemas.openxmlformats.org/officeDocument/2006/relationships/oleObject" Target="../embeddings/oleObject3.bin"/><Relationship Id="rId7" Type="http://schemas.openxmlformats.org/officeDocument/2006/relationships/image" Target="../media/image1.wmf"/><Relationship Id="rId8" Type="http://schemas.openxmlformats.org/officeDocument/2006/relationships/oleObject" Target="../embeddings/oleObject4.bin"/><Relationship Id="rId9" Type="http://schemas.openxmlformats.org/officeDocument/2006/relationships/image" Target="../media/image1.wmf"/><Relationship Id="rId10" Type="http://schemas.openxmlformats.org/officeDocument/2006/relationships/oleObject" Target="../embeddings/oleObject5.bin"/><Relationship Id="rId11" Type="http://schemas.openxmlformats.org/officeDocument/2006/relationships/image" Target="../media/image1.wmf"/><Relationship Id="rId12" Type="http://schemas.openxmlformats.org/officeDocument/2006/relationships/oleObject" Target="../embeddings/oleObject6.bin"/><Relationship Id="rId13" Type="http://schemas.openxmlformats.org/officeDocument/2006/relationships/image" Target="../media/image1.wmf"/><Relationship Id="rId14" Type="http://schemas.openxmlformats.org/officeDocument/2006/relationships/oleObject" Target="../embeddings/oleObject7.bin"/><Relationship Id="rId15" Type="http://schemas.openxmlformats.org/officeDocument/2006/relationships/image" Target="../media/image1.wmf"/><Relationship Id="rId16" Type="http://schemas.openxmlformats.org/officeDocument/2006/relationships/oleObject" Target="../embeddings/oleObject8.bin"/><Relationship Id="rId17" Type="http://schemas.openxmlformats.org/officeDocument/2006/relationships/image" Target="../media/image1.wmf"/><Relationship Id="rId18" Type="http://schemas.openxmlformats.org/officeDocument/2006/relationships/oleObject" Target="../embeddings/oleObject9.bin"/><Relationship Id="rId19" Type="http://schemas.openxmlformats.org/officeDocument/2006/relationships/image" Target="../media/image1.wmf"/><Relationship Id="rId20" Type="http://schemas.openxmlformats.org/officeDocument/2006/relationships/oleObject" Target="../embeddings/oleObject10.bin"/><Relationship Id="rId21" Type="http://schemas.openxmlformats.org/officeDocument/2006/relationships/image" Target="../media/image1.wmf"/><Relationship Id="rId22" Type="http://schemas.openxmlformats.org/officeDocument/2006/relationships/oleObject" Target="../embeddings/oleObject11.bin"/><Relationship Id="rId23" Type="http://schemas.openxmlformats.org/officeDocument/2006/relationships/image" Target="../media/image1.wmf"/><Relationship Id="rId24" Type="http://schemas.openxmlformats.org/officeDocument/2006/relationships/oleObject" Target="../embeddings/oleObject12.bin"/><Relationship Id="rId25" Type="http://schemas.openxmlformats.org/officeDocument/2006/relationships/image" Target="../media/image1.wmf"/><Relationship Id="rId26" Type="http://schemas.openxmlformats.org/officeDocument/2006/relationships/oleObject" Target="../embeddings/oleObject13.bin"/><Relationship Id="rId27" Type="http://schemas.openxmlformats.org/officeDocument/2006/relationships/image" Target="../media/image1.wmf"/><Relationship Id="rId28" Type="http://schemas.openxmlformats.org/officeDocument/2006/relationships/oleObject" Target="../embeddings/oleObject14.bin"/><Relationship Id="rId29" Type="http://schemas.openxmlformats.org/officeDocument/2006/relationships/image" Target="../media/image1.wmf"/><Relationship Id="rId30" Type="http://schemas.openxmlformats.org/officeDocument/2006/relationships/oleObject" Target="../embeddings/oleObject15.bin"/><Relationship Id="rId31" Type="http://schemas.openxmlformats.org/officeDocument/2006/relationships/image" Target="../media/image1.wmf"/>
</Relationships>
</file>

<file path=ppt/slideLayouts/_rels/slideLayout2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13.xml"/><Relationship Id="rId2" Type="http://schemas.openxmlformats.org/officeDocument/2006/relationships/oleObject" Target="../embeddings/oleObject1.bin"/><Relationship Id="rId3" Type="http://schemas.openxmlformats.org/officeDocument/2006/relationships/image" Target="../media/image1.wmf"/><Relationship Id="rId4" Type="http://schemas.openxmlformats.org/officeDocument/2006/relationships/oleObject" Target="../embeddings/oleObject2.bin"/><Relationship Id="rId5" Type="http://schemas.openxmlformats.org/officeDocument/2006/relationships/image" Target="../media/image1.wmf"/><Relationship Id="rId6" Type="http://schemas.openxmlformats.org/officeDocument/2006/relationships/oleObject" Target="../embeddings/oleObject3.bin"/><Relationship Id="rId7" Type="http://schemas.openxmlformats.org/officeDocument/2006/relationships/image" Target="../media/image1.wmf"/><Relationship Id="rId8" Type="http://schemas.openxmlformats.org/officeDocument/2006/relationships/oleObject" Target="../embeddings/oleObject4.bin"/><Relationship Id="rId9" Type="http://schemas.openxmlformats.org/officeDocument/2006/relationships/image" Target="../media/image1.wmf"/><Relationship Id="rId10" Type="http://schemas.openxmlformats.org/officeDocument/2006/relationships/oleObject" Target="../embeddings/oleObject5.bin"/><Relationship Id="rId11" Type="http://schemas.openxmlformats.org/officeDocument/2006/relationships/image" Target="../media/image1.wmf"/><Relationship Id="rId12" Type="http://schemas.openxmlformats.org/officeDocument/2006/relationships/oleObject" Target="../embeddings/oleObject6.bin"/><Relationship Id="rId13" Type="http://schemas.openxmlformats.org/officeDocument/2006/relationships/image" Target="../media/image1.wmf"/><Relationship Id="rId14" Type="http://schemas.openxmlformats.org/officeDocument/2006/relationships/oleObject" Target="../embeddings/oleObject7.bin"/><Relationship Id="rId15" Type="http://schemas.openxmlformats.org/officeDocument/2006/relationships/image" Target="../media/image1.wmf"/><Relationship Id="rId16" Type="http://schemas.openxmlformats.org/officeDocument/2006/relationships/oleObject" Target="../embeddings/oleObject8.bin"/><Relationship Id="rId17" Type="http://schemas.openxmlformats.org/officeDocument/2006/relationships/image" Target="../media/image1.wmf"/><Relationship Id="rId18" Type="http://schemas.openxmlformats.org/officeDocument/2006/relationships/oleObject" Target="../embeddings/oleObject9.bin"/><Relationship Id="rId19" Type="http://schemas.openxmlformats.org/officeDocument/2006/relationships/image" Target="../media/image1.wmf"/><Relationship Id="rId20" Type="http://schemas.openxmlformats.org/officeDocument/2006/relationships/oleObject" Target="../embeddings/oleObject10.bin"/><Relationship Id="rId21" Type="http://schemas.openxmlformats.org/officeDocument/2006/relationships/image" Target="../media/image1.wmf"/><Relationship Id="rId22" Type="http://schemas.openxmlformats.org/officeDocument/2006/relationships/oleObject" Target="../embeddings/oleObject11.bin"/><Relationship Id="rId23" Type="http://schemas.openxmlformats.org/officeDocument/2006/relationships/image" Target="../media/image1.wmf"/><Relationship Id="rId24" Type="http://schemas.openxmlformats.org/officeDocument/2006/relationships/oleObject" Target="../embeddings/oleObject12.bin"/><Relationship Id="rId25" Type="http://schemas.openxmlformats.org/officeDocument/2006/relationships/image" Target="../media/image1.wmf"/><Relationship Id="rId26" Type="http://schemas.openxmlformats.org/officeDocument/2006/relationships/oleObject" Target="../embeddings/oleObject13.bin"/><Relationship Id="rId27" Type="http://schemas.openxmlformats.org/officeDocument/2006/relationships/image" Target="../media/image1.wmf"/><Relationship Id="rId28" Type="http://schemas.openxmlformats.org/officeDocument/2006/relationships/oleObject" Target="../embeddings/oleObject14.bin"/><Relationship Id="rId29" Type="http://schemas.openxmlformats.org/officeDocument/2006/relationships/image" Target="../media/image1.wmf"/><Relationship Id="rId30" Type="http://schemas.openxmlformats.org/officeDocument/2006/relationships/oleObject" Target="../embeddings/oleObject15.bin"/><Relationship Id="rId31" Type="http://schemas.openxmlformats.org/officeDocument/2006/relationships/image" Target="../media/image1.wmf"/>
</Relationships>
</file>

<file path=ppt/slideLayouts/_rels/slideLayout2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13.xml"/><Relationship Id="rId2" Type="http://schemas.openxmlformats.org/officeDocument/2006/relationships/oleObject" Target="../embeddings/oleObject1.bin"/><Relationship Id="rId3" Type="http://schemas.openxmlformats.org/officeDocument/2006/relationships/image" Target="../media/image1.wmf"/><Relationship Id="rId4" Type="http://schemas.openxmlformats.org/officeDocument/2006/relationships/oleObject" Target="../embeddings/oleObject2.bin"/><Relationship Id="rId5" Type="http://schemas.openxmlformats.org/officeDocument/2006/relationships/image" Target="../media/image1.wmf"/><Relationship Id="rId6" Type="http://schemas.openxmlformats.org/officeDocument/2006/relationships/oleObject" Target="../embeddings/oleObject3.bin"/><Relationship Id="rId7" Type="http://schemas.openxmlformats.org/officeDocument/2006/relationships/image" Target="../media/image1.wmf"/><Relationship Id="rId8" Type="http://schemas.openxmlformats.org/officeDocument/2006/relationships/oleObject" Target="../embeddings/oleObject4.bin"/><Relationship Id="rId9" Type="http://schemas.openxmlformats.org/officeDocument/2006/relationships/image" Target="../media/image1.wmf"/><Relationship Id="rId10" Type="http://schemas.openxmlformats.org/officeDocument/2006/relationships/oleObject" Target="../embeddings/oleObject5.bin"/><Relationship Id="rId11" Type="http://schemas.openxmlformats.org/officeDocument/2006/relationships/image" Target="../media/image1.wmf"/><Relationship Id="rId12" Type="http://schemas.openxmlformats.org/officeDocument/2006/relationships/oleObject" Target="../embeddings/oleObject6.bin"/><Relationship Id="rId13" Type="http://schemas.openxmlformats.org/officeDocument/2006/relationships/image" Target="../media/image1.wmf"/><Relationship Id="rId14" Type="http://schemas.openxmlformats.org/officeDocument/2006/relationships/oleObject" Target="../embeddings/oleObject7.bin"/><Relationship Id="rId15" Type="http://schemas.openxmlformats.org/officeDocument/2006/relationships/image" Target="../media/image1.wmf"/><Relationship Id="rId16" Type="http://schemas.openxmlformats.org/officeDocument/2006/relationships/oleObject" Target="../embeddings/oleObject8.bin"/><Relationship Id="rId17" Type="http://schemas.openxmlformats.org/officeDocument/2006/relationships/image" Target="../media/image1.wmf"/><Relationship Id="rId18" Type="http://schemas.openxmlformats.org/officeDocument/2006/relationships/oleObject" Target="../embeddings/oleObject9.bin"/><Relationship Id="rId19" Type="http://schemas.openxmlformats.org/officeDocument/2006/relationships/image" Target="../media/image1.wmf"/><Relationship Id="rId20" Type="http://schemas.openxmlformats.org/officeDocument/2006/relationships/oleObject" Target="../embeddings/oleObject10.bin"/><Relationship Id="rId21" Type="http://schemas.openxmlformats.org/officeDocument/2006/relationships/image" Target="../media/image1.wmf"/><Relationship Id="rId22" Type="http://schemas.openxmlformats.org/officeDocument/2006/relationships/oleObject" Target="../embeddings/oleObject11.bin"/><Relationship Id="rId23" Type="http://schemas.openxmlformats.org/officeDocument/2006/relationships/image" Target="../media/image1.wmf"/><Relationship Id="rId24" Type="http://schemas.openxmlformats.org/officeDocument/2006/relationships/oleObject" Target="../embeddings/oleObject12.bin"/><Relationship Id="rId25" Type="http://schemas.openxmlformats.org/officeDocument/2006/relationships/image" Target="../media/image1.wmf"/><Relationship Id="rId26" Type="http://schemas.openxmlformats.org/officeDocument/2006/relationships/oleObject" Target="../embeddings/oleObject13.bin"/><Relationship Id="rId27" Type="http://schemas.openxmlformats.org/officeDocument/2006/relationships/image" Target="../media/image1.wmf"/><Relationship Id="rId28" Type="http://schemas.openxmlformats.org/officeDocument/2006/relationships/oleObject" Target="../embeddings/oleObject14.bin"/><Relationship Id="rId29" Type="http://schemas.openxmlformats.org/officeDocument/2006/relationships/image" Target="../media/image1.wmf"/><Relationship Id="rId30" Type="http://schemas.openxmlformats.org/officeDocument/2006/relationships/oleObject" Target="../embeddings/oleObject15.bin"/><Relationship Id="rId31" Type="http://schemas.openxmlformats.org/officeDocument/2006/relationships/image" Target="../media/image1.wmf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oleObject" Target="../embeddings/oleObject1.bin"/><Relationship Id="rId3" Type="http://schemas.openxmlformats.org/officeDocument/2006/relationships/image" Target="../media/image1.wmf"/><Relationship Id="rId4" Type="http://schemas.openxmlformats.org/officeDocument/2006/relationships/oleObject" Target="../embeddings/oleObject2.bin"/><Relationship Id="rId5" Type="http://schemas.openxmlformats.org/officeDocument/2006/relationships/image" Target="../media/image1.wmf"/><Relationship Id="rId6" Type="http://schemas.openxmlformats.org/officeDocument/2006/relationships/oleObject" Target="../embeddings/oleObject3.bin"/><Relationship Id="rId7" Type="http://schemas.openxmlformats.org/officeDocument/2006/relationships/image" Target="../media/image1.wmf"/><Relationship Id="rId8" Type="http://schemas.openxmlformats.org/officeDocument/2006/relationships/oleObject" Target="../embeddings/oleObject4.bin"/><Relationship Id="rId9" Type="http://schemas.openxmlformats.org/officeDocument/2006/relationships/image" Target="../media/image1.wmf"/><Relationship Id="rId10" Type="http://schemas.openxmlformats.org/officeDocument/2006/relationships/oleObject" Target="../embeddings/oleObject5.bin"/><Relationship Id="rId11" Type="http://schemas.openxmlformats.org/officeDocument/2006/relationships/image" Target="../media/image1.wmf"/><Relationship Id="rId12" Type="http://schemas.openxmlformats.org/officeDocument/2006/relationships/oleObject" Target="../embeddings/oleObject6.bin"/><Relationship Id="rId13" Type="http://schemas.openxmlformats.org/officeDocument/2006/relationships/image" Target="../media/image1.wmf"/><Relationship Id="rId14" Type="http://schemas.openxmlformats.org/officeDocument/2006/relationships/oleObject" Target="../embeddings/oleObject7.bin"/><Relationship Id="rId15" Type="http://schemas.openxmlformats.org/officeDocument/2006/relationships/image" Target="../media/image1.wmf"/><Relationship Id="rId16" Type="http://schemas.openxmlformats.org/officeDocument/2006/relationships/oleObject" Target="../embeddings/oleObject8.bin"/><Relationship Id="rId17" Type="http://schemas.openxmlformats.org/officeDocument/2006/relationships/image" Target="../media/image1.wmf"/><Relationship Id="rId18" Type="http://schemas.openxmlformats.org/officeDocument/2006/relationships/oleObject" Target="../embeddings/oleObject9.bin"/><Relationship Id="rId19" Type="http://schemas.openxmlformats.org/officeDocument/2006/relationships/image" Target="../media/image1.wmf"/><Relationship Id="rId20" Type="http://schemas.openxmlformats.org/officeDocument/2006/relationships/oleObject" Target="../embeddings/oleObject10.bin"/><Relationship Id="rId21" Type="http://schemas.openxmlformats.org/officeDocument/2006/relationships/image" Target="../media/image1.wmf"/><Relationship Id="rId22" Type="http://schemas.openxmlformats.org/officeDocument/2006/relationships/oleObject" Target="../embeddings/oleObject11.bin"/><Relationship Id="rId23" Type="http://schemas.openxmlformats.org/officeDocument/2006/relationships/image" Target="../media/image1.wmf"/><Relationship Id="rId24" Type="http://schemas.openxmlformats.org/officeDocument/2006/relationships/oleObject" Target="../embeddings/oleObject12.bin"/><Relationship Id="rId25" Type="http://schemas.openxmlformats.org/officeDocument/2006/relationships/image" Target="../media/image1.wmf"/><Relationship Id="rId26" Type="http://schemas.openxmlformats.org/officeDocument/2006/relationships/oleObject" Target="../embeddings/oleObject13.bin"/><Relationship Id="rId27" Type="http://schemas.openxmlformats.org/officeDocument/2006/relationships/image" Target="../media/image1.wmf"/><Relationship Id="rId28" Type="http://schemas.openxmlformats.org/officeDocument/2006/relationships/oleObject" Target="../embeddings/oleObject14.bin"/><Relationship Id="rId29" Type="http://schemas.openxmlformats.org/officeDocument/2006/relationships/image" Target="../media/image1.wmf"/><Relationship Id="rId30" Type="http://schemas.openxmlformats.org/officeDocument/2006/relationships/oleObject" Target="../embeddings/oleObject15.bin"/><Relationship Id="rId31" Type="http://schemas.openxmlformats.org/officeDocument/2006/relationships/image" Target="../media/image1.wmf"/>
</Relationships>
</file>

<file path=ppt/slideLayouts/_rels/slideLayout2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13.xml"/><Relationship Id="rId2" Type="http://schemas.openxmlformats.org/officeDocument/2006/relationships/oleObject" Target="../embeddings/oleObject1.bin"/><Relationship Id="rId3" Type="http://schemas.openxmlformats.org/officeDocument/2006/relationships/image" Target="../media/image1.wmf"/><Relationship Id="rId4" Type="http://schemas.openxmlformats.org/officeDocument/2006/relationships/oleObject" Target="../embeddings/oleObject2.bin"/><Relationship Id="rId5" Type="http://schemas.openxmlformats.org/officeDocument/2006/relationships/image" Target="../media/image1.wmf"/><Relationship Id="rId6" Type="http://schemas.openxmlformats.org/officeDocument/2006/relationships/oleObject" Target="../embeddings/oleObject3.bin"/><Relationship Id="rId7" Type="http://schemas.openxmlformats.org/officeDocument/2006/relationships/image" Target="../media/image1.wmf"/><Relationship Id="rId8" Type="http://schemas.openxmlformats.org/officeDocument/2006/relationships/oleObject" Target="../embeddings/oleObject4.bin"/><Relationship Id="rId9" Type="http://schemas.openxmlformats.org/officeDocument/2006/relationships/image" Target="../media/image1.wmf"/><Relationship Id="rId10" Type="http://schemas.openxmlformats.org/officeDocument/2006/relationships/oleObject" Target="../embeddings/oleObject5.bin"/><Relationship Id="rId11" Type="http://schemas.openxmlformats.org/officeDocument/2006/relationships/image" Target="../media/image1.wmf"/><Relationship Id="rId12" Type="http://schemas.openxmlformats.org/officeDocument/2006/relationships/oleObject" Target="../embeddings/oleObject6.bin"/><Relationship Id="rId13" Type="http://schemas.openxmlformats.org/officeDocument/2006/relationships/image" Target="../media/image1.wmf"/><Relationship Id="rId14" Type="http://schemas.openxmlformats.org/officeDocument/2006/relationships/oleObject" Target="../embeddings/oleObject7.bin"/><Relationship Id="rId15" Type="http://schemas.openxmlformats.org/officeDocument/2006/relationships/image" Target="../media/image1.wmf"/><Relationship Id="rId16" Type="http://schemas.openxmlformats.org/officeDocument/2006/relationships/oleObject" Target="../embeddings/oleObject8.bin"/><Relationship Id="rId17" Type="http://schemas.openxmlformats.org/officeDocument/2006/relationships/image" Target="../media/image1.wmf"/><Relationship Id="rId18" Type="http://schemas.openxmlformats.org/officeDocument/2006/relationships/oleObject" Target="../embeddings/oleObject9.bin"/><Relationship Id="rId19" Type="http://schemas.openxmlformats.org/officeDocument/2006/relationships/image" Target="../media/image1.wmf"/><Relationship Id="rId20" Type="http://schemas.openxmlformats.org/officeDocument/2006/relationships/oleObject" Target="../embeddings/oleObject10.bin"/><Relationship Id="rId21" Type="http://schemas.openxmlformats.org/officeDocument/2006/relationships/image" Target="../media/image1.wmf"/><Relationship Id="rId22" Type="http://schemas.openxmlformats.org/officeDocument/2006/relationships/oleObject" Target="../embeddings/oleObject11.bin"/><Relationship Id="rId23" Type="http://schemas.openxmlformats.org/officeDocument/2006/relationships/image" Target="../media/image1.wmf"/><Relationship Id="rId24" Type="http://schemas.openxmlformats.org/officeDocument/2006/relationships/oleObject" Target="../embeddings/oleObject12.bin"/><Relationship Id="rId25" Type="http://schemas.openxmlformats.org/officeDocument/2006/relationships/image" Target="../media/image1.wmf"/><Relationship Id="rId26" Type="http://schemas.openxmlformats.org/officeDocument/2006/relationships/oleObject" Target="../embeddings/oleObject13.bin"/><Relationship Id="rId27" Type="http://schemas.openxmlformats.org/officeDocument/2006/relationships/image" Target="../media/image1.wmf"/><Relationship Id="rId28" Type="http://schemas.openxmlformats.org/officeDocument/2006/relationships/oleObject" Target="../embeddings/oleObject14.bin"/><Relationship Id="rId29" Type="http://schemas.openxmlformats.org/officeDocument/2006/relationships/image" Target="../media/image1.wmf"/><Relationship Id="rId30" Type="http://schemas.openxmlformats.org/officeDocument/2006/relationships/oleObject" Target="../embeddings/oleObject15.bin"/><Relationship Id="rId31" Type="http://schemas.openxmlformats.org/officeDocument/2006/relationships/image" Target="../media/image1.wmf"/>
</Relationships>
</file>

<file path=ppt/slideLayouts/_rels/slideLayout2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13.xml"/><Relationship Id="rId2" Type="http://schemas.openxmlformats.org/officeDocument/2006/relationships/oleObject" Target="../embeddings/oleObject1.bin"/><Relationship Id="rId3" Type="http://schemas.openxmlformats.org/officeDocument/2006/relationships/image" Target="../media/image1.wmf"/><Relationship Id="rId4" Type="http://schemas.openxmlformats.org/officeDocument/2006/relationships/oleObject" Target="../embeddings/oleObject2.bin"/><Relationship Id="rId5" Type="http://schemas.openxmlformats.org/officeDocument/2006/relationships/image" Target="../media/image1.wmf"/><Relationship Id="rId6" Type="http://schemas.openxmlformats.org/officeDocument/2006/relationships/oleObject" Target="../embeddings/oleObject3.bin"/><Relationship Id="rId7" Type="http://schemas.openxmlformats.org/officeDocument/2006/relationships/image" Target="../media/image1.wmf"/><Relationship Id="rId8" Type="http://schemas.openxmlformats.org/officeDocument/2006/relationships/oleObject" Target="../embeddings/oleObject4.bin"/><Relationship Id="rId9" Type="http://schemas.openxmlformats.org/officeDocument/2006/relationships/image" Target="../media/image1.wmf"/><Relationship Id="rId10" Type="http://schemas.openxmlformats.org/officeDocument/2006/relationships/oleObject" Target="../embeddings/oleObject5.bin"/><Relationship Id="rId11" Type="http://schemas.openxmlformats.org/officeDocument/2006/relationships/image" Target="../media/image1.wmf"/><Relationship Id="rId12" Type="http://schemas.openxmlformats.org/officeDocument/2006/relationships/oleObject" Target="../embeddings/oleObject6.bin"/><Relationship Id="rId13" Type="http://schemas.openxmlformats.org/officeDocument/2006/relationships/image" Target="../media/image1.wmf"/><Relationship Id="rId14" Type="http://schemas.openxmlformats.org/officeDocument/2006/relationships/oleObject" Target="../embeddings/oleObject7.bin"/><Relationship Id="rId15" Type="http://schemas.openxmlformats.org/officeDocument/2006/relationships/image" Target="../media/image1.wmf"/><Relationship Id="rId16" Type="http://schemas.openxmlformats.org/officeDocument/2006/relationships/oleObject" Target="../embeddings/oleObject8.bin"/><Relationship Id="rId17" Type="http://schemas.openxmlformats.org/officeDocument/2006/relationships/image" Target="../media/image1.wmf"/><Relationship Id="rId18" Type="http://schemas.openxmlformats.org/officeDocument/2006/relationships/oleObject" Target="../embeddings/oleObject9.bin"/><Relationship Id="rId19" Type="http://schemas.openxmlformats.org/officeDocument/2006/relationships/image" Target="../media/image1.wmf"/><Relationship Id="rId20" Type="http://schemas.openxmlformats.org/officeDocument/2006/relationships/oleObject" Target="../embeddings/oleObject10.bin"/><Relationship Id="rId21" Type="http://schemas.openxmlformats.org/officeDocument/2006/relationships/image" Target="../media/image1.wmf"/><Relationship Id="rId22" Type="http://schemas.openxmlformats.org/officeDocument/2006/relationships/oleObject" Target="../embeddings/oleObject11.bin"/><Relationship Id="rId23" Type="http://schemas.openxmlformats.org/officeDocument/2006/relationships/image" Target="../media/image1.wmf"/><Relationship Id="rId24" Type="http://schemas.openxmlformats.org/officeDocument/2006/relationships/oleObject" Target="../embeddings/oleObject12.bin"/><Relationship Id="rId25" Type="http://schemas.openxmlformats.org/officeDocument/2006/relationships/image" Target="../media/image1.wmf"/><Relationship Id="rId26" Type="http://schemas.openxmlformats.org/officeDocument/2006/relationships/oleObject" Target="../embeddings/oleObject13.bin"/><Relationship Id="rId27" Type="http://schemas.openxmlformats.org/officeDocument/2006/relationships/image" Target="../media/image1.wmf"/><Relationship Id="rId28" Type="http://schemas.openxmlformats.org/officeDocument/2006/relationships/oleObject" Target="../embeddings/oleObject14.bin"/><Relationship Id="rId29" Type="http://schemas.openxmlformats.org/officeDocument/2006/relationships/image" Target="../media/image1.wmf"/><Relationship Id="rId30" Type="http://schemas.openxmlformats.org/officeDocument/2006/relationships/oleObject" Target="../embeddings/oleObject15.bin"/><Relationship Id="rId31" Type="http://schemas.openxmlformats.org/officeDocument/2006/relationships/image" Target="../media/image1.wmf"/>
</Relationships>
</file>

<file path=ppt/slideLayouts/_rels/slideLayout2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13.xml"/><Relationship Id="rId2" Type="http://schemas.openxmlformats.org/officeDocument/2006/relationships/oleObject" Target="../embeddings/oleObject1.bin"/><Relationship Id="rId3" Type="http://schemas.openxmlformats.org/officeDocument/2006/relationships/image" Target="../media/image1.wmf"/><Relationship Id="rId4" Type="http://schemas.openxmlformats.org/officeDocument/2006/relationships/oleObject" Target="../embeddings/oleObject2.bin"/><Relationship Id="rId5" Type="http://schemas.openxmlformats.org/officeDocument/2006/relationships/image" Target="../media/image1.wmf"/><Relationship Id="rId6" Type="http://schemas.openxmlformats.org/officeDocument/2006/relationships/oleObject" Target="../embeddings/oleObject3.bin"/><Relationship Id="rId7" Type="http://schemas.openxmlformats.org/officeDocument/2006/relationships/image" Target="../media/image1.wmf"/><Relationship Id="rId8" Type="http://schemas.openxmlformats.org/officeDocument/2006/relationships/oleObject" Target="../embeddings/oleObject4.bin"/><Relationship Id="rId9" Type="http://schemas.openxmlformats.org/officeDocument/2006/relationships/image" Target="../media/image1.wmf"/><Relationship Id="rId10" Type="http://schemas.openxmlformats.org/officeDocument/2006/relationships/oleObject" Target="../embeddings/oleObject5.bin"/><Relationship Id="rId11" Type="http://schemas.openxmlformats.org/officeDocument/2006/relationships/image" Target="../media/image1.wmf"/><Relationship Id="rId12" Type="http://schemas.openxmlformats.org/officeDocument/2006/relationships/oleObject" Target="../embeddings/oleObject6.bin"/><Relationship Id="rId13" Type="http://schemas.openxmlformats.org/officeDocument/2006/relationships/image" Target="../media/image1.wmf"/><Relationship Id="rId14" Type="http://schemas.openxmlformats.org/officeDocument/2006/relationships/oleObject" Target="../embeddings/oleObject7.bin"/><Relationship Id="rId15" Type="http://schemas.openxmlformats.org/officeDocument/2006/relationships/image" Target="../media/image1.wmf"/><Relationship Id="rId16" Type="http://schemas.openxmlformats.org/officeDocument/2006/relationships/oleObject" Target="../embeddings/oleObject8.bin"/><Relationship Id="rId17" Type="http://schemas.openxmlformats.org/officeDocument/2006/relationships/image" Target="../media/image1.wmf"/><Relationship Id="rId18" Type="http://schemas.openxmlformats.org/officeDocument/2006/relationships/oleObject" Target="../embeddings/oleObject9.bin"/><Relationship Id="rId19" Type="http://schemas.openxmlformats.org/officeDocument/2006/relationships/image" Target="../media/image1.wmf"/><Relationship Id="rId20" Type="http://schemas.openxmlformats.org/officeDocument/2006/relationships/oleObject" Target="../embeddings/oleObject10.bin"/><Relationship Id="rId21" Type="http://schemas.openxmlformats.org/officeDocument/2006/relationships/image" Target="../media/image1.wmf"/><Relationship Id="rId22" Type="http://schemas.openxmlformats.org/officeDocument/2006/relationships/oleObject" Target="../embeddings/oleObject11.bin"/><Relationship Id="rId23" Type="http://schemas.openxmlformats.org/officeDocument/2006/relationships/image" Target="../media/image1.wmf"/><Relationship Id="rId24" Type="http://schemas.openxmlformats.org/officeDocument/2006/relationships/oleObject" Target="../embeddings/oleObject12.bin"/><Relationship Id="rId25" Type="http://schemas.openxmlformats.org/officeDocument/2006/relationships/image" Target="../media/image1.wmf"/><Relationship Id="rId26" Type="http://schemas.openxmlformats.org/officeDocument/2006/relationships/oleObject" Target="../embeddings/oleObject13.bin"/><Relationship Id="rId27" Type="http://schemas.openxmlformats.org/officeDocument/2006/relationships/image" Target="../media/image1.wmf"/><Relationship Id="rId28" Type="http://schemas.openxmlformats.org/officeDocument/2006/relationships/oleObject" Target="../embeddings/oleObject14.bin"/><Relationship Id="rId29" Type="http://schemas.openxmlformats.org/officeDocument/2006/relationships/image" Target="../media/image1.wmf"/><Relationship Id="rId30" Type="http://schemas.openxmlformats.org/officeDocument/2006/relationships/oleObject" Target="../embeddings/oleObject15.bin"/><Relationship Id="rId31" Type="http://schemas.openxmlformats.org/officeDocument/2006/relationships/image" Target="../media/image1.wmf"/>
</Relationships>
</file>

<file path=ppt/slideLayouts/_rels/slideLayout2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13.xml"/><Relationship Id="rId2" Type="http://schemas.openxmlformats.org/officeDocument/2006/relationships/oleObject" Target="../embeddings/oleObject1.bin"/><Relationship Id="rId3" Type="http://schemas.openxmlformats.org/officeDocument/2006/relationships/image" Target="../media/image1.wmf"/><Relationship Id="rId4" Type="http://schemas.openxmlformats.org/officeDocument/2006/relationships/oleObject" Target="../embeddings/oleObject2.bin"/><Relationship Id="rId5" Type="http://schemas.openxmlformats.org/officeDocument/2006/relationships/image" Target="../media/image1.wmf"/><Relationship Id="rId6" Type="http://schemas.openxmlformats.org/officeDocument/2006/relationships/oleObject" Target="../embeddings/oleObject3.bin"/><Relationship Id="rId7" Type="http://schemas.openxmlformats.org/officeDocument/2006/relationships/image" Target="../media/image1.wmf"/><Relationship Id="rId8" Type="http://schemas.openxmlformats.org/officeDocument/2006/relationships/oleObject" Target="../embeddings/oleObject4.bin"/><Relationship Id="rId9" Type="http://schemas.openxmlformats.org/officeDocument/2006/relationships/image" Target="../media/image1.wmf"/><Relationship Id="rId10" Type="http://schemas.openxmlformats.org/officeDocument/2006/relationships/oleObject" Target="../embeddings/oleObject5.bin"/><Relationship Id="rId11" Type="http://schemas.openxmlformats.org/officeDocument/2006/relationships/image" Target="../media/image1.wmf"/><Relationship Id="rId12" Type="http://schemas.openxmlformats.org/officeDocument/2006/relationships/oleObject" Target="../embeddings/oleObject6.bin"/><Relationship Id="rId13" Type="http://schemas.openxmlformats.org/officeDocument/2006/relationships/image" Target="../media/image1.wmf"/><Relationship Id="rId14" Type="http://schemas.openxmlformats.org/officeDocument/2006/relationships/oleObject" Target="../embeddings/oleObject7.bin"/><Relationship Id="rId15" Type="http://schemas.openxmlformats.org/officeDocument/2006/relationships/image" Target="../media/image1.wmf"/><Relationship Id="rId16" Type="http://schemas.openxmlformats.org/officeDocument/2006/relationships/oleObject" Target="../embeddings/oleObject8.bin"/><Relationship Id="rId17" Type="http://schemas.openxmlformats.org/officeDocument/2006/relationships/image" Target="../media/image1.wmf"/><Relationship Id="rId18" Type="http://schemas.openxmlformats.org/officeDocument/2006/relationships/oleObject" Target="../embeddings/oleObject9.bin"/><Relationship Id="rId19" Type="http://schemas.openxmlformats.org/officeDocument/2006/relationships/image" Target="../media/image1.wmf"/><Relationship Id="rId20" Type="http://schemas.openxmlformats.org/officeDocument/2006/relationships/oleObject" Target="../embeddings/oleObject10.bin"/><Relationship Id="rId21" Type="http://schemas.openxmlformats.org/officeDocument/2006/relationships/image" Target="../media/image1.wmf"/><Relationship Id="rId22" Type="http://schemas.openxmlformats.org/officeDocument/2006/relationships/oleObject" Target="../embeddings/oleObject11.bin"/><Relationship Id="rId23" Type="http://schemas.openxmlformats.org/officeDocument/2006/relationships/image" Target="../media/image1.wmf"/><Relationship Id="rId24" Type="http://schemas.openxmlformats.org/officeDocument/2006/relationships/oleObject" Target="../embeddings/oleObject12.bin"/><Relationship Id="rId25" Type="http://schemas.openxmlformats.org/officeDocument/2006/relationships/image" Target="../media/image1.wmf"/><Relationship Id="rId26" Type="http://schemas.openxmlformats.org/officeDocument/2006/relationships/oleObject" Target="../embeddings/oleObject13.bin"/><Relationship Id="rId27" Type="http://schemas.openxmlformats.org/officeDocument/2006/relationships/image" Target="../media/image1.wmf"/><Relationship Id="rId28" Type="http://schemas.openxmlformats.org/officeDocument/2006/relationships/oleObject" Target="../embeddings/oleObject14.bin"/><Relationship Id="rId29" Type="http://schemas.openxmlformats.org/officeDocument/2006/relationships/image" Target="../media/image1.wmf"/><Relationship Id="rId30" Type="http://schemas.openxmlformats.org/officeDocument/2006/relationships/oleObject" Target="../embeddings/oleObject15.bin"/><Relationship Id="rId31" Type="http://schemas.openxmlformats.org/officeDocument/2006/relationships/image" Target="../media/image1.wmf"/>
</Relationships>
</file>

<file path=ppt/slideLayouts/_rels/slideLayout2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13.xml"/><Relationship Id="rId2" Type="http://schemas.openxmlformats.org/officeDocument/2006/relationships/oleObject" Target="../embeddings/oleObject1.bin"/><Relationship Id="rId3" Type="http://schemas.openxmlformats.org/officeDocument/2006/relationships/image" Target="../media/image1.wmf"/><Relationship Id="rId4" Type="http://schemas.openxmlformats.org/officeDocument/2006/relationships/oleObject" Target="../embeddings/oleObject2.bin"/><Relationship Id="rId5" Type="http://schemas.openxmlformats.org/officeDocument/2006/relationships/image" Target="../media/image1.wmf"/><Relationship Id="rId6" Type="http://schemas.openxmlformats.org/officeDocument/2006/relationships/oleObject" Target="../embeddings/oleObject3.bin"/><Relationship Id="rId7" Type="http://schemas.openxmlformats.org/officeDocument/2006/relationships/image" Target="../media/image1.wmf"/><Relationship Id="rId8" Type="http://schemas.openxmlformats.org/officeDocument/2006/relationships/oleObject" Target="../embeddings/oleObject4.bin"/><Relationship Id="rId9" Type="http://schemas.openxmlformats.org/officeDocument/2006/relationships/image" Target="../media/image1.wmf"/><Relationship Id="rId10" Type="http://schemas.openxmlformats.org/officeDocument/2006/relationships/oleObject" Target="../embeddings/oleObject5.bin"/><Relationship Id="rId11" Type="http://schemas.openxmlformats.org/officeDocument/2006/relationships/image" Target="../media/image1.wmf"/><Relationship Id="rId12" Type="http://schemas.openxmlformats.org/officeDocument/2006/relationships/oleObject" Target="../embeddings/oleObject6.bin"/><Relationship Id="rId13" Type="http://schemas.openxmlformats.org/officeDocument/2006/relationships/image" Target="../media/image1.wmf"/><Relationship Id="rId14" Type="http://schemas.openxmlformats.org/officeDocument/2006/relationships/oleObject" Target="../embeddings/oleObject7.bin"/><Relationship Id="rId15" Type="http://schemas.openxmlformats.org/officeDocument/2006/relationships/image" Target="../media/image1.wmf"/><Relationship Id="rId16" Type="http://schemas.openxmlformats.org/officeDocument/2006/relationships/oleObject" Target="../embeddings/oleObject8.bin"/><Relationship Id="rId17" Type="http://schemas.openxmlformats.org/officeDocument/2006/relationships/image" Target="../media/image1.wmf"/><Relationship Id="rId18" Type="http://schemas.openxmlformats.org/officeDocument/2006/relationships/oleObject" Target="../embeddings/oleObject9.bin"/><Relationship Id="rId19" Type="http://schemas.openxmlformats.org/officeDocument/2006/relationships/image" Target="../media/image1.wmf"/><Relationship Id="rId20" Type="http://schemas.openxmlformats.org/officeDocument/2006/relationships/oleObject" Target="../embeddings/oleObject10.bin"/><Relationship Id="rId21" Type="http://schemas.openxmlformats.org/officeDocument/2006/relationships/image" Target="../media/image1.wmf"/><Relationship Id="rId22" Type="http://schemas.openxmlformats.org/officeDocument/2006/relationships/oleObject" Target="../embeddings/oleObject11.bin"/><Relationship Id="rId23" Type="http://schemas.openxmlformats.org/officeDocument/2006/relationships/image" Target="../media/image1.wmf"/><Relationship Id="rId24" Type="http://schemas.openxmlformats.org/officeDocument/2006/relationships/oleObject" Target="../embeddings/oleObject12.bin"/><Relationship Id="rId25" Type="http://schemas.openxmlformats.org/officeDocument/2006/relationships/image" Target="../media/image1.wmf"/><Relationship Id="rId26" Type="http://schemas.openxmlformats.org/officeDocument/2006/relationships/oleObject" Target="../embeddings/oleObject13.bin"/><Relationship Id="rId27" Type="http://schemas.openxmlformats.org/officeDocument/2006/relationships/image" Target="../media/image1.wmf"/><Relationship Id="rId28" Type="http://schemas.openxmlformats.org/officeDocument/2006/relationships/oleObject" Target="../embeddings/oleObject14.bin"/><Relationship Id="rId29" Type="http://schemas.openxmlformats.org/officeDocument/2006/relationships/image" Target="../media/image1.wmf"/><Relationship Id="rId30" Type="http://schemas.openxmlformats.org/officeDocument/2006/relationships/oleObject" Target="../embeddings/oleObject15.bin"/><Relationship Id="rId31" Type="http://schemas.openxmlformats.org/officeDocument/2006/relationships/image" Target="../media/image1.wmf"/>
</Relationships>
</file>

<file path=ppt/slideLayouts/_rels/slideLayout2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13.xml"/><Relationship Id="rId2" Type="http://schemas.openxmlformats.org/officeDocument/2006/relationships/oleObject" Target="../embeddings/oleObject1.bin"/><Relationship Id="rId3" Type="http://schemas.openxmlformats.org/officeDocument/2006/relationships/image" Target="../media/image1.wmf"/><Relationship Id="rId4" Type="http://schemas.openxmlformats.org/officeDocument/2006/relationships/oleObject" Target="../embeddings/oleObject2.bin"/><Relationship Id="rId5" Type="http://schemas.openxmlformats.org/officeDocument/2006/relationships/image" Target="../media/image1.wmf"/><Relationship Id="rId6" Type="http://schemas.openxmlformats.org/officeDocument/2006/relationships/oleObject" Target="../embeddings/oleObject3.bin"/><Relationship Id="rId7" Type="http://schemas.openxmlformats.org/officeDocument/2006/relationships/image" Target="../media/image1.wmf"/><Relationship Id="rId8" Type="http://schemas.openxmlformats.org/officeDocument/2006/relationships/oleObject" Target="../embeddings/oleObject4.bin"/><Relationship Id="rId9" Type="http://schemas.openxmlformats.org/officeDocument/2006/relationships/image" Target="../media/image1.wmf"/><Relationship Id="rId10" Type="http://schemas.openxmlformats.org/officeDocument/2006/relationships/oleObject" Target="../embeddings/oleObject5.bin"/><Relationship Id="rId11" Type="http://schemas.openxmlformats.org/officeDocument/2006/relationships/image" Target="../media/image1.wmf"/><Relationship Id="rId12" Type="http://schemas.openxmlformats.org/officeDocument/2006/relationships/oleObject" Target="../embeddings/oleObject6.bin"/><Relationship Id="rId13" Type="http://schemas.openxmlformats.org/officeDocument/2006/relationships/image" Target="../media/image1.wmf"/><Relationship Id="rId14" Type="http://schemas.openxmlformats.org/officeDocument/2006/relationships/oleObject" Target="../embeddings/oleObject7.bin"/><Relationship Id="rId15" Type="http://schemas.openxmlformats.org/officeDocument/2006/relationships/image" Target="../media/image1.wmf"/><Relationship Id="rId16" Type="http://schemas.openxmlformats.org/officeDocument/2006/relationships/oleObject" Target="../embeddings/oleObject8.bin"/><Relationship Id="rId17" Type="http://schemas.openxmlformats.org/officeDocument/2006/relationships/image" Target="../media/image1.wmf"/><Relationship Id="rId18" Type="http://schemas.openxmlformats.org/officeDocument/2006/relationships/oleObject" Target="../embeddings/oleObject9.bin"/><Relationship Id="rId19" Type="http://schemas.openxmlformats.org/officeDocument/2006/relationships/image" Target="../media/image1.wmf"/><Relationship Id="rId20" Type="http://schemas.openxmlformats.org/officeDocument/2006/relationships/oleObject" Target="../embeddings/oleObject10.bin"/><Relationship Id="rId21" Type="http://schemas.openxmlformats.org/officeDocument/2006/relationships/image" Target="../media/image1.wmf"/><Relationship Id="rId22" Type="http://schemas.openxmlformats.org/officeDocument/2006/relationships/oleObject" Target="../embeddings/oleObject11.bin"/><Relationship Id="rId23" Type="http://schemas.openxmlformats.org/officeDocument/2006/relationships/image" Target="../media/image1.wmf"/><Relationship Id="rId24" Type="http://schemas.openxmlformats.org/officeDocument/2006/relationships/oleObject" Target="../embeddings/oleObject12.bin"/><Relationship Id="rId25" Type="http://schemas.openxmlformats.org/officeDocument/2006/relationships/image" Target="../media/image1.wmf"/><Relationship Id="rId26" Type="http://schemas.openxmlformats.org/officeDocument/2006/relationships/oleObject" Target="../embeddings/oleObject13.bin"/><Relationship Id="rId27" Type="http://schemas.openxmlformats.org/officeDocument/2006/relationships/image" Target="../media/image1.wmf"/><Relationship Id="rId28" Type="http://schemas.openxmlformats.org/officeDocument/2006/relationships/oleObject" Target="../embeddings/oleObject14.bin"/><Relationship Id="rId29" Type="http://schemas.openxmlformats.org/officeDocument/2006/relationships/image" Target="../media/image1.wmf"/><Relationship Id="rId30" Type="http://schemas.openxmlformats.org/officeDocument/2006/relationships/oleObject" Target="../embeddings/oleObject15.bin"/><Relationship Id="rId31" Type="http://schemas.openxmlformats.org/officeDocument/2006/relationships/image" Target="../media/image1.wmf"/>
</Relationships>
</file>

<file path=ppt/slideLayouts/_rels/slideLayout2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46.xml"/>
</Relationships>
</file>

<file path=ppt/slideLayouts/_rels/slideLayout2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47.xml"/>
</Relationships>
</file>

<file path=ppt/slideLayouts/_rels/slideLayout2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48.xml"/>
</Relationships>
</file>

<file path=ppt/slideLayouts/_rels/slideLayout2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49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oleObject" Target="../embeddings/oleObject1.bin"/><Relationship Id="rId3" Type="http://schemas.openxmlformats.org/officeDocument/2006/relationships/image" Target="../media/image1.wmf"/><Relationship Id="rId4" Type="http://schemas.openxmlformats.org/officeDocument/2006/relationships/oleObject" Target="../embeddings/oleObject2.bin"/><Relationship Id="rId5" Type="http://schemas.openxmlformats.org/officeDocument/2006/relationships/image" Target="../media/image1.wmf"/><Relationship Id="rId6" Type="http://schemas.openxmlformats.org/officeDocument/2006/relationships/oleObject" Target="../embeddings/oleObject3.bin"/><Relationship Id="rId7" Type="http://schemas.openxmlformats.org/officeDocument/2006/relationships/image" Target="../media/image1.wmf"/><Relationship Id="rId8" Type="http://schemas.openxmlformats.org/officeDocument/2006/relationships/oleObject" Target="../embeddings/oleObject4.bin"/><Relationship Id="rId9" Type="http://schemas.openxmlformats.org/officeDocument/2006/relationships/image" Target="../media/image1.wmf"/><Relationship Id="rId10" Type="http://schemas.openxmlformats.org/officeDocument/2006/relationships/oleObject" Target="../embeddings/oleObject5.bin"/><Relationship Id="rId11" Type="http://schemas.openxmlformats.org/officeDocument/2006/relationships/image" Target="../media/image1.wmf"/><Relationship Id="rId12" Type="http://schemas.openxmlformats.org/officeDocument/2006/relationships/oleObject" Target="../embeddings/oleObject6.bin"/><Relationship Id="rId13" Type="http://schemas.openxmlformats.org/officeDocument/2006/relationships/image" Target="../media/image1.wmf"/><Relationship Id="rId14" Type="http://schemas.openxmlformats.org/officeDocument/2006/relationships/oleObject" Target="../embeddings/oleObject7.bin"/><Relationship Id="rId15" Type="http://schemas.openxmlformats.org/officeDocument/2006/relationships/image" Target="../media/image1.wmf"/><Relationship Id="rId16" Type="http://schemas.openxmlformats.org/officeDocument/2006/relationships/oleObject" Target="../embeddings/oleObject8.bin"/><Relationship Id="rId17" Type="http://schemas.openxmlformats.org/officeDocument/2006/relationships/image" Target="../media/image1.wmf"/><Relationship Id="rId18" Type="http://schemas.openxmlformats.org/officeDocument/2006/relationships/oleObject" Target="../embeddings/oleObject9.bin"/><Relationship Id="rId19" Type="http://schemas.openxmlformats.org/officeDocument/2006/relationships/image" Target="../media/image1.wmf"/><Relationship Id="rId20" Type="http://schemas.openxmlformats.org/officeDocument/2006/relationships/oleObject" Target="../embeddings/oleObject10.bin"/><Relationship Id="rId21" Type="http://schemas.openxmlformats.org/officeDocument/2006/relationships/image" Target="../media/image1.wmf"/><Relationship Id="rId22" Type="http://schemas.openxmlformats.org/officeDocument/2006/relationships/oleObject" Target="../embeddings/oleObject11.bin"/><Relationship Id="rId23" Type="http://schemas.openxmlformats.org/officeDocument/2006/relationships/image" Target="../media/image1.wmf"/><Relationship Id="rId24" Type="http://schemas.openxmlformats.org/officeDocument/2006/relationships/oleObject" Target="../embeddings/oleObject12.bin"/><Relationship Id="rId25" Type="http://schemas.openxmlformats.org/officeDocument/2006/relationships/image" Target="../media/image1.wmf"/><Relationship Id="rId26" Type="http://schemas.openxmlformats.org/officeDocument/2006/relationships/oleObject" Target="../embeddings/oleObject13.bin"/><Relationship Id="rId27" Type="http://schemas.openxmlformats.org/officeDocument/2006/relationships/image" Target="../media/image1.wmf"/><Relationship Id="rId28" Type="http://schemas.openxmlformats.org/officeDocument/2006/relationships/oleObject" Target="../embeddings/oleObject14.bin"/><Relationship Id="rId29" Type="http://schemas.openxmlformats.org/officeDocument/2006/relationships/image" Target="../media/image1.wmf"/><Relationship Id="rId30" Type="http://schemas.openxmlformats.org/officeDocument/2006/relationships/oleObject" Target="../embeddings/oleObject15.bin"/><Relationship Id="rId31" Type="http://schemas.openxmlformats.org/officeDocument/2006/relationships/image" Target="../media/image1.wmf"/>
</Relationships>
</file>

<file path=ppt/slideLayouts/_rels/slideLayout2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50.xml"/>
</Relationships>
</file>

<file path=ppt/slideLayouts/_rels/slideLayout2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51.xml"/>
</Relationships>
</file>

<file path=ppt/slideLayouts/_rels/slideLayout2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52.xml"/>
</Relationships>
</file>

<file path=ppt/slideLayouts/_rels/slideLayout2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5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6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7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8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9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oleObject" Target="../embeddings/oleObject1.bin"/><Relationship Id="rId3" Type="http://schemas.openxmlformats.org/officeDocument/2006/relationships/image" Target="../media/image1.wmf"/><Relationship Id="rId4" Type="http://schemas.openxmlformats.org/officeDocument/2006/relationships/oleObject" Target="../embeddings/oleObject2.bin"/><Relationship Id="rId5" Type="http://schemas.openxmlformats.org/officeDocument/2006/relationships/image" Target="../media/image1.wmf"/><Relationship Id="rId6" Type="http://schemas.openxmlformats.org/officeDocument/2006/relationships/oleObject" Target="../embeddings/oleObject3.bin"/><Relationship Id="rId7" Type="http://schemas.openxmlformats.org/officeDocument/2006/relationships/image" Target="../media/image1.wmf"/><Relationship Id="rId8" Type="http://schemas.openxmlformats.org/officeDocument/2006/relationships/oleObject" Target="../embeddings/oleObject4.bin"/><Relationship Id="rId9" Type="http://schemas.openxmlformats.org/officeDocument/2006/relationships/image" Target="../media/image1.wmf"/><Relationship Id="rId10" Type="http://schemas.openxmlformats.org/officeDocument/2006/relationships/oleObject" Target="../embeddings/oleObject5.bin"/><Relationship Id="rId11" Type="http://schemas.openxmlformats.org/officeDocument/2006/relationships/image" Target="../media/image1.wmf"/><Relationship Id="rId12" Type="http://schemas.openxmlformats.org/officeDocument/2006/relationships/oleObject" Target="../embeddings/oleObject6.bin"/><Relationship Id="rId13" Type="http://schemas.openxmlformats.org/officeDocument/2006/relationships/image" Target="../media/image1.wmf"/><Relationship Id="rId14" Type="http://schemas.openxmlformats.org/officeDocument/2006/relationships/oleObject" Target="../embeddings/oleObject7.bin"/><Relationship Id="rId15" Type="http://schemas.openxmlformats.org/officeDocument/2006/relationships/image" Target="../media/image1.wmf"/><Relationship Id="rId16" Type="http://schemas.openxmlformats.org/officeDocument/2006/relationships/oleObject" Target="../embeddings/oleObject8.bin"/><Relationship Id="rId17" Type="http://schemas.openxmlformats.org/officeDocument/2006/relationships/image" Target="../media/image1.wmf"/><Relationship Id="rId18" Type="http://schemas.openxmlformats.org/officeDocument/2006/relationships/oleObject" Target="../embeddings/oleObject9.bin"/><Relationship Id="rId19" Type="http://schemas.openxmlformats.org/officeDocument/2006/relationships/image" Target="../media/image1.wmf"/><Relationship Id="rId20" Type="http://schemas.openxmlformats.org/officeDocument/2006/relationships/oleObject" Target="../embeddings/oleObject10.bin"/><Relationship Id="rId21" Type="http://schemas.openxmlformats.org/officeDocument/2006/relationships/image" Target="../media/image1.wmf"/><Relationship Id="rId22" Type="http://schemas.openxmlformats.org/officeDocument/2006/relationships/oleObject" Target="../embeddings/oleObject11.bin"/><Relationship Id="rId23" Type="http://schemas.openxmlformats.org/officeDocument/2006/relationships/image" Target="../media/image1.wmf"/><Relationship Id="rId24" Type="http://schemas.openxmlformats.org/officeDocument/2006/relationships/oleObject" Target="../embeddings/oleObject12.bin"/><Relationship Id="rId25" Type="http://schemas.openxmlformats.org/officeDocument/2006/relationships/image" Target="../media/image1.wmf"/><Relationship Id="rId26" Type="http://schemas.openxmlformats.org/officeDocument/2006/relationships/oleObject" Target="../embeddings/oleObject13.bin"/><Relationship Id="rId27" Type="http://schemas.openxmlformats.org/officeDocument/2006/relationships/image" Target="../media/image1.wmf"/><Relationship Id="rId28" Type="http://schemas.openxmlformats.org/officeDocument/2006/relationships/oleObject" Target="../embeddings/oleObject14.bin"/><Relationship Id="rId29" Type="http://schemas.openxmlformats.org/officeDocument/2006/relationships/image" Target="../media/image1.wmf"/><Relationship Id="rId30" Type="http://schemas.openxmlformats.org/officeDocument/2006/relationships/oleObject" Target="../embeddings/oleObject15.bin"/><Relationship Id="rId31" Type="http://schemas.openxmlformats.org/officeDocument/2006/relationships/image" Target="../media/image1.wmf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0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1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2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4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5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6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7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8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9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oleObject" Target="../embeddings/oleObject1.bin"/><Relationship Id="rId3" Type="http://schemas.openxmlformats.org/officeDocument/2006/relationships/image" Target="../media/image1.wmf"/><Relationship Id="rId4" Type="http://schemas.openxmlformats.org/officeDocument/2006/relationships/oleObject" Target="../embeddings/oleObject2.bin"/><Relationship Id="rId5" Type="http://schemas.openxmlformats.org/officeDocument/2006/relationships/image" Target="../media/image1.wmf"/><Relationship Id="rId6" Type="http://schemas.openxmlformats.org/officeDocument/2006/relationships/oleObject" Target="../embeddings/oleObject3.bin"/><Relationship Id="rId7" Type="http://schemas.openxmlformats.org/officeDocument/2006/relationships/image" Target="../media/image1.wmf"/><Relationship Id="rId8" Type="http://schemas.openxmlformats.org/officeDocument/2006/relationships/oleObject" Target="../embeddings/oleObject4.bin"/><Relationship Id="rId9" Type="http://schemas.openxmlformats.org/officeDocument/2006/relationships/image" Target="../media/image1.wmf"/><Relationship Id="rId10" Type="http://schemas.openxmlformats.org/officeDocument/2006/relationships/oleObject" Target="../embeddings/oleObject5.bin"/><Relationship Id="rId11" Type="http://schemas.openxmlformats.org/officeDocument/2006/relationships/image" Target="../media/image1.wmf"/><Relationship Id="rId12" Type="http://schemas.openxmlformats.org/officeDocument/2006/relationships/oleObject" Target="../embeddings/oleObject6.bin"/><Relationship Id="rId13" Type="http://schemas.openxmlformats.org/officeDocument/2006/relationships/image" Target="../media/image1.wmf"/><Relationship Id="rId14" Type="http://schemas.openxmlformats.org/officeDocument/2006/relationships/oleObject" Target="../embeddings/oleObject7.bin"/><Relationship Id="rId15" Type="http://schemas.openxmlformats.org/officeDocument/2006/relationships/image" Target="../media/image1.wmf"/><Relationship Id="rId16" Type="http://schemas.openxmlformats.org/officeDocument/2006/relationships/oleObject" Target="../embeddings/oleObject8.bin"/><Relationship Id="rId17" Type="http://schemas.openxmlformats.org/officeDocument/2006/relationships/image" Target="../media/image1.wmf"/><Relationship Id="rId18" Type="http://schemas.openxmlformats.org/officeDocument/2006/relationships/oleObject" Target="../embeddings/oleObject9.bin"/><Relationship Id="rId19" Type="http://schemas.openxmlformats.org/officeDocument/2006/relationships/image" Target="../media/image1.wmf"/><Relationship Id="rId20" Type="http://schemas.openxmlformats.org/officeDocument/2006/relationships/oleObject" Target="../embeddings/oleObject10.bin"/><Relationship Id="rId21" Type="http://schemas.openxmlformats.org/officeDocument/2006/relationships/image" Target="../media/image1.wmf"/><Relationship Id="rId22" Type="http://schemas.openxmlformats.org/officeDocument/2006/relationships/oleObject" Target="../embeddings/oleObject11.bin"/><Relationship Id="rId23" Type="http://schemas.openxmlformats.org/officeDocument/2006/relationships/image" Target="../media/image1.wmf"/><Relationship Id="rId24" Type="http://schemas.openxmlformats.org/officeDocument/2006/relationships/oleObject" Target="../embeddings/oleObject12.bin"/><Relationship Id="rId25" Type="http://schemas.openxmlformats.org/officeDocument/2006/relationships/image" Target="../media/image1.wmf"/><Relationship Id="rId26" Type="http://schemas.openxmlformats.org/officeDocument/2006/relationships/oleObject" Target="../embeddings/oleObject13.bin"/><Relationship Id="rId27" Type="http://schemas.openxmlformats.org/officeDocument/2006/relationships/image" Target="../media/image1.wmf"/><Relationship Id="rId28" Type="http://schemas.openxmlformats.org/officeDocument/2006/relationships/oleObject" Target="../embeddings/oleObject14.bin"/><Relationship Id="rId29" Type="http://schemas.openxmlformats.org/officeDocument/2006/relationships/image" Target="../media/image1.wmf"/><Relationship Id="rId30" Type="http://schemas.openxmlformats.org/officeDocument/2006/relationships/oleObject" Target="../embeddings/oleObject15.bin"/><Relationship Id="rId31" Type="http://schemas.openxmlformats.org/officeDocument/2006/relationships/image" Target="../media/image1.wmf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0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1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2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3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5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6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7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8.xml"/>
</Relationships>
</file>

<file path=ppt/slideLayouts/_rels/slideLayout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9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oleObject" Target="../embeddings/oleObject1.bin"/><Relationship Id="rId3" Type="http://schemas.openxmlformats.org/officeDocument/2006/relationships/image" Target="../media/image1.wmf"/><Relationship Id="rId4" Type="http://schemas.openxmlformats.org/officeDocument/2006/relationships/oleObject" Target="../embeddings/oleObject2.bin"/><Relationship Id="rId5" Type="http://schemas.openxmlformats.org/officeDocument/2006/relationships/image" Target="../media/image1.wmf"/><Relationship Id="rId6" Type="http://schemas.openxmlformats.org/officeDocument/2006/relationships/oleObject" Target="../embeddings/oleObject3.bin"/><Relationship Id="rId7" Type="http://schemas.openxmlformats.org/officeDocument/2006/relationships/image" Target="../media/image1.wmf"/><Relationship Id="rId8" Type="http://schemas.openxmlformats.org/officeDocument/2006/relationships/oleObject" Target="../embeddings/oleObject4.bin"/><Relationship Id="rId9" Type="http://schemas.openxmlformats.org/officeDocument/2006/relationships/image" Target="../media/image1.wmf"/><Relationship Id="rId10" Type="http://schemas.openxmlformats.org/officeDocument/2006/relationships/oleObject" Target="../embeddings/oleObject5.bin"/><Relationship Id="rId11" Type="http://schemas.openxmlformats.org/officeDocument/2006/relationships/image" Target="../media/image1.wmf"/><Relationship Id="rId12" Type="http://schemas.openxmlformats.org/officeDocument/2006/relationships/oleObject" Target="../embeddings/oleObject6.bin"/><Relationship Id="rId13" Type="http://schemas.openxmlformats.org/officeDocument/2006/relationships/image" Target="../media/image1.wmf"/><Relationship Id="rId14" Type="http://schemas.openxmlformats.org/officeDocument/2006/relationships/oleObject" Target="../embeddings/oleObject7.bin"/><Relationship Id="rId15" Type="http://schemas.openxmlformats.org/officeDocument/2006/relationships/image" Target="../media/image1.wmf"/><Relationship Id="rId16" Type="http://schemas.openxmlformats.org/officeDocument/2006/relationships/oleObject" Target="../embeddings/oleObject8.bin"/><Relationship Id="rId17" Type="http://schemas.openxmlformats.org/officeDocument/2006/relationships/image" Target="../media/image1.wmf"/><Relationship Id="rId18" Type="http://schemas.openxmlformats.org/officeDocument/2006/relationships/oleObject" Target="../embeddings/oleObject9.bin"/><Relationship Id="rId19" Type="http://schemas.openxmlformats.org/officeDocument/2006/relationships/image" Target="../media/image1.wmf"/><Relationship Id="rId20" Type="http://schemas.openxmlformats.org/officeDocument/2006/relationships/oleObject" Target="../embeddings/oleObject10.bin"/><Relationship Id="rId21" Type="http://schemas.openxmlformats.org/officeDocument/2006/relationships/image" Target="../media/image1.wmf"/><Relationship Id="rId22" Type="http://schemas.openxmlformats.org/officeDocument/2006/relationships/oleObject" Target="../embeddings/oleObject11.bin"/><Relationship Id="rId23" Type="http://schemas.openxmlformats.org/officeDocument/2006/relationships/image" Target="../media/image1.wmf"/><Relationship Id="rId24" Type="http://schemas.openxmlformats.org/officeDocument/2006/relationships/oleObject" Target="../embeddings/oleObject12.bin"/><Relationship Id="rId25" Type="http://schemas.openxmlformats.org/officeDocument/2006/relationships/image" Target="../media/image1.wmf"/><Relationship Id="rId26" Type="http://schemas.openxmlformats.org/officeDocument/2006/relationships/oleObject" Target="../embeddings/oleObject13.bin"/><Relationship Id="rId27" Type="http://schemas.openxmlformats.org/officeDocument/2006/relationships/image" Target="../media/image1.wmf"/><Relationship Id="rId28" Type="http://schemas.openxmlformats.org/officeDocument/2006/relationships/oleObject" Target="../embeddings/oleObject14.bin"/><Relationship Id="rId29" Type="http://schemas.openxmlformats.org/officeDocument/2006/relationships/image" Target="../media/image1.wmf"/><Relationship Id="rId30" Type="http://schemas.openxmlformats.org/officeDocument/2006/relationships/oleObject" Target="../embeddings/oleObject15.bin"/><Relationship Id="rId31" Type="http://schemas.openxmlformats.org/officeDocument/2006/relationships/image" Target="../media/image1.wmf"/>
</Relationships>
</file>

<file path=ppt/slideLayouts/_rels/slideLayout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0.xml"/>
</Relationships>
</file>

<file path=ppt/slideLayouts/_rels/slideLayout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1.xml"/>
</Relationships>
</file>

<file path=ppt/slideLayouts/_rels/slideLayout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2.xml"/>
</Relationships>
</file>

<file path=ppt/slideLayouts/_rels/slideLayout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3.xml"/>
</Relationships>
</file>

<file path=ppt/slideLayouts/_rels/slideLayout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4.xml"/>
</Relationships>
</file>

<file path=ppt/slideLayouts/_rels/slideLayout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5.xml"/>
</Relationships>
</file>

<file path=ppt/slideLayouts/_rels/slideLayout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6.xml"/>
</Relationships>
</file>

<file path=ppt/slideLayouts/_rels/slideLayout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7.xml"/>
</Relationships>
</file>

<file path=ppt/slideLayouts/_rels/slideLayout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8.xml"/>
</Relationships>
</file>

<file path=ppt/slideLayouts/_rels/slideLayout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9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oleObject" Target="../embeddings/oleObject1.bin"/><Relationship Id="rId3" Type="http://schemas.openxmlformats.org/officeDocument/2006/relationships/image" Target="../media/image1.wmf"/><Relationship Id="rId4" Type="http://schemas.openxmlformats.org/officeDocument/2006/relationships/oleObject" Target="../embeddings/oleObject2.bin"/><Relationship Id="rId5" Type="http://schemas.openxmlformats.org/officeDocument/2006/relationships/image" Target="../media/image1.wmf"/><Relationship Id="rId6" Type="http://schemas.openxmlformats.org/officeDocument/2006/relationships/oleObject" Target="../embeddings/oleObject3.bin"/><Relationship Id="rId7" Type="http://schemas.openxmlformats.org/officeDocument/2006/relationships/image" Target="../media/image1.wmf"/><Relationship Id="rId8" Type="http://schemas.openxmlformats.org/officeDocument/2006/relationships/oleObject" Target="../embeddings/oleObject4.bin"/><Relationship Id="rId9" Type="http://schemas.openxmlformats.org/officeDocument/2006/relationships/image" Target="../media/image1.wmf"/><Relationship Id="rId10" Type="http://schemas.openxmlformats.org/officeDocument/2006/relationships/oleObject" Target="../embeddings/oleObject5.bin"/><Relationship Id="rId11" Type="http://schemas.openxmlformats.org/officeDocument/2006/relationships/image" Target="../media/image1.wmf"/><Relationship Id="rId12" Type="http://schemas.openxmlformats.org/officeDocument/2006/relationships/oleObject" Target="../embeddings/oleObject6.bin"/><Relationship Id="rId13" Type="http://schemas.openxmlformats.org/officeDocument/2006/relationships/image" Target="../media/image1.wmf"/><Relationship Id="rId14" Type="http://schemas.openxmlformats.org/officeDocument/2006/relationships/oleObject" Target="../embeddings/oleObject7.bin"/><Relationship Id="rId15" Type="http://schemas.openxmlformats.org/officeDocument/2006/relationships/image" Target="../media/image1.wmf"/><Relationship Id="rId16" Type="http://schemas.openxmlformats.org/officeDocument/2006/relationships/oleObject" Target="../embeddings/oleObject8.bin"/><Relationship Id="rId17" Type="http://schemas.openxmlformats.org/officeDocument/2006/relationships/image" Target="../media/image1.wmf"/><Relationship Id="rId18" Type="http://schemas.openxmlformats.org/officeDocument/2006/relationships/oleObject" Target="../embeddings/oleObject9.bin"/><Relationship Id="rId19" Type="http://schemas.openxmlformats.org/officeDocument/2006/relationships/image" Target="../media/image1.wmf"/><Relationship Id="rId20" Type="http://schemas.openxmlformats.org/officeDocument/2006/relationships/oleObject" Target="../embeddings/oleObject10.bin"/><Relationship Id="rId21" Type="http://schemas.openxmlformats.org/officeDocument/2006/relationships/image" Target="../media/image1.wmf"/><Relationship Id="rId22" Type="http://schemas.openxmlformats.org/officeDocument/2006/relationships/oleObject" Target="../embeddings/oleObject11.bin"/><Relationship Id="rId23" Type="http://schemas.openxmlformats.org/officeDocument/2006/relationships/image" Target="../media/image1.wmf"/><Relationship Id="rId24" Type="http://schemas.openxmlformats.org/officeDocument/2006/relationships/oleObject" Target="../embeddings/oleObject12.bin"/><Relationship Id="rId25" Type="http://schemas.openxmlformats.org/officeDocument/2006/relationships/image" Target="../media/image1.wmf"/><Relationship Id="rId26" Type="http://schemas.openxmlformats.org/officeDocument/2006/relationships/oleObject" Target="../embeddings/oleObject13.bin"/><Relationship Id="rId27" Type="http://schemas.openxmlformats.org/officeDocument/2006/relationships/image" Target="../media/image1.wmf"/><Relationship Id="rId28" Type="http://schemas.openxmlformats.org/officeDocument/2006/relationships/oleObject" Target="../embeddings/oleObject14.bin"/><Relationship Id="rId29" Type="http://schemas.openxmlformats.org/officeDocument/2006/relationships/image" Target="../media/image1.wmf"/><Relationship Id="rId30" Type="http://schemas.openxmlformats.org/officeDocument/2006/relationships/oleObject" Target="../embeddings/oleObject15.bin"/><Relationship Id="rId31" Type="http://schemas.openxmlformats.org/officeDocument/2006/relationships/image" Target="../media/image1.wmf"/>
</Relationships>
</file>

<file path=ppt/slideLayouts/_rels/slideLayout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0.xml"/>
</Relationships>
</file>

<file path=ppt/slideLayouts/_rels/slideLayout6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1.xml"/>
</Relationships>
</file>

<file path=ppt/slideLayouts/_rels/slideLayout6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2.xml"/>
</Relationships>
</file>

<file path=ppt/slideLayouts/_rels/slideLayout6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3.xml"/>
</Relationships>
</file>

<file path=ppt/slideLayouts/_rels/slideLayout6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4.xml"/>
</Relationships>
</file>

<file path=ppt/slideLayouts/_rels/slideLayout6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5.xml"/>
</Relationships>
</file>

<file path=ppt/slideLayouts/_rels/slideLayout6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6.xml"/>
</Relationships>
</file>

<file path=ppt/slideLayouts/_rels/slideLayout6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7.xml"/>
</Relationships>
</file>

<file path=ppt/slideLayouts/_rels/slideLayout6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8.xml"/>
</Relationships>
</file>

<file path=ppt/slideLayouts/_rels/slideLayout6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9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oleObject" Target="../embeddings/oleObject1.bin"/><Relationship Id="rId3" Type="http://schemas.openxmlformats.org/officeDocument/2006/relationships/image" Target="../media/image1.wmf"/><Relationship Id="rId4" Type="http://schemas.openxmlformats.org/officeDocument/2006/relationships/oleObject" Target="../embeddings/oleObject2.bin"/><Relationship Id="rId5" Type="http://schemas.openxmlformats.org/officeDocument/2006/relationships/image" Target="../media/image1.wmf"/><Relationship Id="rId6" Type="http://schemas.openxmlformats.org/officeDocument/2006/relationships/oleObject" Target="../embeddings/oleObject3.bin"/><Relationship Id="rId7" Type="http://schemas.openxmlformats.org/officeDocument/2006/relationships/image" Target="../media/image1.wmf"/><Relationship Id="rId8" Type="http://schemas.openxmlformats.org/officeDocument/2006/relationships/oleObject" Target="../embeddings/oleObject4.bin"/><Relationship Id="rId9" Type="http://schemas.openxmlformats.org/officeDocument/2006/relationships/image" Target="../media/image1.wmf"/><Relationship Id="rId10" Type="http://schemas.openxmlformats.org/officeDocument/2006/relationships/oleObject" Target="../embeddings/oleObject5.bin"/><Relationship Id="rId11" Type="http://schemas.openxmlformats.org/officeDocument/2006/relationships/image" Target="../media/image1.wmf"/><Relationship Id="rId12" Type="http://schemas.openxmlformats.org/officeDocument/2006/relationships/oleObject" Target="../embeddings/oleObject6.bin"/><Relationship Id="rId13" Type="http://schemas.openxmlformats.org/officeDocument/2006/relationships/image" Target="../media/image1.wmf"/><Relationship Id="rId14" Type="http://schemas.openxmlformats.org/officeDocument/2006/relationships/oleObject" Target="../embeddings/oleObject7.bin"/><Relationship Id="rId15" Type="http://schemas.openxmlformats.org/officeDocument/2006/relationships/image" Target="../media/image1.wmf"/><Relationship Id="rId16" Type="http://schemas.openxmlformats.org/officeDocument/2006/relationships/oleObject" Target="../embeddings/oleObject8.bin"/><Relationship Id="rId17" Type="http://schemas.openxmlformats.org/officeDocument/2006/relationships/image" Target="../media/image1.wmf"/><Relationship Id="rId18" Type="http://schemas.openxmlformats.org/officeDocument/2006/relationships/oleObject" Target="../embeddings/oleObject9.bin"/><Relationship Id="rId19" Type="http://schemas.openxmlformats.org/officeDocument/2006/relationships/image" Target="../media/image1.wmf"/><Relationship Id="rId20" Type="http://schemas.openxmlformats.org/officeDocument/2006/relationships/oleObject" Target="../embeddings/oleObject10.bin"/><Relationship Id="rId21" Type="http://schemas.openxmlformats.org/officeDocument/2006/relationships/image" Target="../media/image1.wmf"/><Relationship Id="rId22" Type="http://schemas.openxmlformats.org/officeDocument/2006/relationships/oleObject" Target="../embeddings/oleObject11.bin"/><Relationship Id="rId23" Type="http://schemas.openxmlformats.org/officeDocument/2006/relationships/image" Target="../media/image1.wmf"/><Relationship Id="rId24" Type="http://schemas.openxmlformats.org/officeDocument/2006/relationships/oleObject" Target="../embeddings/oleObject12.bin"/><Relationship Id="rId25" Type="http://schemas.openxmlformats.org/officeDocument/2006/relationships/image" Target="../media/image1.wmf"/><Relationship Id="rId26" Type="http://schemas.openxmlformats.org/officeDocument/2006/relationships/oleObject" Target="../embeddings/oleObject13.bin"/><Relationship Id="rId27" Type="http://schemas.openxmlformats.org/officeDocument/2006/relationships/image" Target="../media/image1.wmf"/><Relationship Id="rId28" Type="http://schemas.openxmlformats.org/officeDocument/2006/relationships/oleObject" Target="../embeddings/oleObject14.bin"/><Relationship Id="rId29" Type="http://schemas.openxmlformats.org/officeDocument/2006/relationships/image" Target="../media/image1.wmf"/><Relationship Id="rId30" Type="http://schemas.openxmlformats.org/officeDocument/2006/relationships/oleObject" Target="../embeddings/oleObject15.bin"/><Relationship Id="rId31" Type="http://schemas.openxmlformats.org/officeDocument/2006/relationships/image" Target="../media/image1.wmf"/>
</Relationships>
</file>

<file path=ppt/slideLayouts/_rels/slideLayout7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0.xml"/>
</Relationships>
</file>

<file path=ppt/slideLayouts/_rels/slideLayout7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1.xml"/>
</Relationships>
</file>

<file path=ppt/slideLayouts/_rels/slideLayout7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2.xml"/>
</Relationships>
</file>

<file path=ppt/slideLayouts/_rels/slideLayout7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3.xml"/>
</Relationships>
</file>

<file path=ppt/slideLayouts/_rels/slideLayout7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4.xml"/>
</Relationships>
</file>

<file path=ppt/slideLayouts/_rels/slideLayout7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5.xml"/>
</Relationships>
</file>

<file path=ppt/slideLayouts/_rels/slideLayout7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6.xml"/>
</Relationships>
</file>

<file path=ppt/slideLayouts/_rels/slideLayout7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7.xml"/>
</Relationships>
</file>

<file path=ppt/slideLayouts/_rels/slideLayout7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8.xml"/>
</Relationships>
</file>

<file path=ppt/slideLayouts/_rels/slideLayout7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9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oleObject" Target="../embeddings/oleObject1.bin"/><Relationship Id="rId3" Type="http://schemas.openxmlformats.org/officeDocument/2006/relationships/image" Target="../media/image1.wmf"/><Relationship Id="rId4" Type="http://schemas.openxmlformats.org/officeDocument/2006/relationships/oleObject" Target="../embeddings/oleObject2.bin"/><Relationship Id="rId5" Type="http://schemas.openxmlformats.org/officeDocument/2006/relationships/image" Target="../media/image1.wmf"/><Relationship Id="rId6" Type="http://schemas.openxmlformats.org/officeDocument/2006/relationships/oleObject" Target="../embeddings/oleObject3.bin"/><Relationship Id="rId7" Type="http://schemas.openxmlformats.org/officeDocument/2006/relationships/image" Target="../media/image1.wmf"/><Relationship Id="rId8" Type="http://schemas.openxmlformats.org/officeDocument/2006/relationships/oleObject" Target="../embeddings/oleObject4.bin"/><Relationship Id="rId9" Type="http://schemas.openxmlformats.org/officeDocument/2006/relationships/image" Target="../media/image1.wmf"/><Relationship Id="rId10" Type="http://schemas.openxmlformats.org/officeDocument/2006/relationships/oleObject" Target="../embeddings/oleObject5.bin"/><Relationship Id="rId11" Type="http://schemas.openxmlformats.org/officeDocument/2006/relationships/image" Target="../media/image1.wmf"/><Relationship Id="rId12" Type="http://schemas.openxmlformats.org/officeDocument/2006/relationships/oleObject" Target="../embeddings/oleObject6.bin"/><Relationship Id="rId13" Type="http://schemas.openxmlformats.org/officeDocument/2006/relationships/image" Target="../media/image1.wmf"/><Relationship Id="rId14" Type="http://schemas.openxmlformats.org/officeDocument/2006/relationships/oleObject" Target="../embeddings/oleObject7.bin"/><Relationship Id="rId15" Type="http://schemas.openxmlformats.org/officeDocument/2006/relationships/image" Target="../media/image1.wmf"/><Relationship Id="rId16" Type="http://schemas.openxmlformats.org/officeDocument/2006/relationships/oleObject" Target="../embeddings/oleObject8.bin"/><Relationship Id="rId17" Type="http://schemas.openxmlformats.org/officeDocument/2006/relationships/image" Target="../media/image1.wmf"/><Relationship Id="rId18" Type="http://schemas.openxmlformats.org/officeDocument/2006/relationships/oleObject" Target="../embeddings/oleObject9.bin"/><Relationship Id="rId19" Type="http://schemas.openxmlformats.org/officeDocument/2006/relationships/image" Target="../media/image1.wmf"/><Relationship Id="rId20" Type="http://schemas.openxmlformats.org/officeDocument/2006/relationships/oleObject" Target="../embeddings/oleObject10.bin"/><Relationship Id="rId21" Type="http://schemas.openxmlformats.org/officeDocument/2006/relationships/image" Target="../media/image1.wmf"/><Relationship Id="rId22" Type="http://schemas.openxmlformats.org/officeDocument/2006/relationships/oleObject" Target="../embeddings/oleObject11.bin"/><Relationship Id="rId23" Type="http://schemas.openxmlformats.org/officeDocument/2006/relationships/image" Target="../media/image1.wmf"/><Relationship Id="rId24" Type="http://schemas.openxmlformats.org/officeDocument/2006/relationships/oleObject" Target="../embeddings/oleObject12.bin"/><Relationship Id="rId25" Type="http://schemas.openxmlformats.org/officeDocument/2006/relationships/image" Target="../media/image1.wmf"/><Relationship Id="rId26" Type="http://schemas.openxmlformats.org/officeDocument/2006/relationships/oleObject" Target="../embeddings/oleObject13.bin"/><Relationship Id="rId27" Type="http://schemas.openxmlformats.org/officeDocument/2006/relationships/image" Target="../media/image1.wmf"/><Relationship Id="rId28" Type="http://schemas.openxmlformats.org/officeDocument/2006/relationships/oleObject" Target="../embeddings/oleObject14.bin"/><Relationship Id="rId29" Type="http://schemas.openxmlformats.org/officeDocument/2006/relationships/image" Target="../media/image1.wmf"/><Relationship Id="rId30" Type="http://schemas.openxmlformats.org/officeDocument/2006/relationships/oleObject" Target="../embeddings/oleObject15.bin"/><Relationship Id="rId31" Type="http://schemas.openxmlformats.org/officeDocument/2006/relationships/image" Target="../media/image1.wmf"/>
</Relationships>
</file>

<file path=ppt/slideLayouts/_rels/slideLayout8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0.xml"/>
</Relationships>
</file>

<file path=ppt/slideLayouts/_rels/slideLayout8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1.xml"/>
</Relationships>
</file>

<file path=ppt/slideLayouts/_rels/slideLayout8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2.xml"/>
</Relationships>
</file>

<file path=ppt/slideLayouts/_rels/slideLayout8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3.xml"/>
</Relationships>
</file>

<file path=ppt/slideLayouts/_rels/slideLayout8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4.xml"/>
</Relationships>
</file>

<file path=ppt/slideLayouts/_rels/slideLayout8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5.xml"/>
</Relationships>
</file>

<file path=ppt/slideLayouts/_rels/slideLayout8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6.xml"/>
</Relationships>
</file>

<file path=ppt/slideLayouts/_rels/slideLayout8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7.xml"/>
</Relationships>
</file>

<file path=ppt/slideLayouts/_rels/slideLayout8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8.xml"/>
</Relationships>
</file>

<file path=ppt/slideLayouts/_rels/slideLayout8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9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oleObject" Target="../embeddings/oleObject1.bin"/><Relationship Id="rId3" Type="http://schemas.openxmlformats.org/officeDocument/2006/relationships/image" Target="../media/image1.wmf"/><Relationship Id="rId4" Type="http://schemas.openxmlformats.org/officeDocument/2006/relationships/oleObject" Target="../embeddings/oleObject2.bin"/><Relationship Id="rId5" Type="http://schemas.openxmlformats.org/officeDocument/2006/relationships/image" Target="../media/image1.wmf"/><Relationship Id="rId6" Type="http://schemas.openxmlformats.org/officeDocument/2006/relationships/oleObject" Target="../embeddings/oleObject3.bin"/><Relationship Id="rId7" Type="http://schemas.openxmlformats.org/officeDocument/2006/relationships/image" Target="../media/image1.wmf"/><Relationship Id="rId8" Type="http://schemas.openxmlformats.org/officeDocument/2006/relationships/oleObject" Target="../embeddings/oleObject4.bin"/><Relationship Id="rId9" Type="http://schemas.openxmlformats.org/officeDocument/2006/relationships/image" Target="../media/image1.wmf"/><Relationship Id="rId10" Type="http://schemas.openxmlformats.org/officeDocument/2006/relationships/oleObject" Target="../embeddings/oleObject5.bin"/><Relationship Id="rId11" Type="http://schemas.openxmlformats.org/officeDocument/2006/relationships/image" Target="../media/image1.wmf"/><Relationship Id="rId12" Type="http://schemas.openxmlformats.org/officeDocument/2006/relationships/oleObject" Target="../embeddings/oleObject6.bin"/><Relationship Id="rId13" Type="http://schemas.openxmlformats.org/officeDocument/2006/relationships/image" Target="../media/image1.wmf"/><Relationship Id="rId14" Type="http://schemas.openxmlformats.org/officeDocument/2006/relationships/oleObject" Target="../embeddings/oleObject7.bin"/><Relationship Id="rId15" Type="http://schemas.openxmlformats.org/officeDocument/2006/relationships/image" Target="../media/image1.wmf"/><Relationship Id="rId16" Type="http://schemas.openxmlformats.org/officeDocument/2006/relationships/oleObject" Target="../embeddings/oleObject8.bin"/><Relationship Id="rId17" Type="http://schemas.openxmlformats.org/officeDocument/2006/relationships/image" Target="../media/image1.wmf"/><Relationship Id="rId18" Type="http://schemas.openxmlformats.org/officeDocument/2006/relationships/oleObject" Target="../embeddings/oleObject9.bin"/><Relationship Id="rId19" Type="http://schemas.openxmlformats.org/officeDocument/2006/relationships/image" Target="../media/image1.wmf"/><Relationship Id="rId20" Type="http://schemas.openxmlformats.org/officeDocument/2006/relationships/oleObject" Target="../embeddings/oleObject10.bin"/><Relationship Id="rId21" Type="http://schemas.openxmlformats.org/officeDocument/2006/relationships/image" Target="../media/image1.wmf"/><Relationship Id="rId22" Type="http://schemas.openxmlformats.org/officeDocument/2006/relationships/oleObject" Target="../embeddings/oleObject11.bin"/><Relationship Id="rId23" Type="http://schemas.openxmlformats.org/officeDocument/2006/relationships/image" Target="../media/image1.wmf"/><Relationship Id="rId24" Type="http://schemas.openxmlformats.org/officeDocument/2006/relationships/oleObject" Target="../embeddings/oleObject12.bin"/><Relationship Id="rId25" Type="http://schemas.openxmlformats.org/officeDocument/2006/relationships/image" Target="../media/image1.wmf"/><Relationship Id="rId26" Type="http://schemas.openxmlformats.org/officeDocument/2006/relationships/oleObject" Target="../embeddings/oleObject13.bin"/><Relationship Id="rId27" Type="http://schemas.openxmlformats.org/officeDocument/2006/relationships/image" Target="../media/image1.wmf"/><Relationship Id="rId28" Type="http://schemas.openxmlformats.org/officeDocument/2006/relationships/oleObject" Target="../embeddings/oleObject14.bin"/><Relationship Id="rId29" Type="http://schemas.openxmlformats.org/officeDocument/2006/relationships/image" Target="../media/image1.wmf"/><Relationship Id="rId30" Type="http://schemas.openxmlformats.org/officeDocument/2006/relationships/oleObject" Target="../embeddings/oleObject15.bin"/><Relationship Id="rId31" Type="http://schemas.openxmlformats.org/officeDocument/2006/relationships/image" Target="../media/image1.wmf"/>
</Relationships>
</file>

<file path=ppt/slideLayouts/_rels/slideLayout9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0.xml"/>
</Relationships>
</file>

<file path=ppt/slideLayouts/_rels/slideLayout9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1.xml"/>
</Relationships>
</file>

<file path=ppt/slideLayouts/_rels/slideLayout9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2.xml"/>
</Relationships>
</file>

<file path=ppt/slideLayouts/_rels/slideLayout9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3.xml"/>
</Relationships>
</file>

<file path=ppt/slideLayouts/_rels/slideLayout9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4.xml"/>
</Relationships>
</file>

<file path=ppt/slideLayouts/_rels/slideLayout9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5.xml"/>
</Relationships>
</file>

<file path=ppt/slideLayouts/_rels/slideLayout9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6.xml"/>
</Relationships>
</file>

<file path=ppt/slideLayouts/_rels/slideLayout9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7.xml"/>
</Relationships>
</file>

<file path=ppt/slideLayouts/_rels/slideLayout9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8.xml"/>
</Relationships>
</file>

<file path=ppt/slideLayouts/_rels/slideLayout9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9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TwoObj" preserve="1">
  <p:cSld name="Обычный 8">
    <p:bg>
      <p:bgPr>
        <a:solidFill>
          <a:srgbClr val="eee9e3">
            <a:alpha val="10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0" name="Объект 17"/>
          <p:cNvGraphicFramePr/>
          <p:nvPr/>
        </p:nvGraphicFramePr>
        <p:xfrm>
          <a:off x="225360" y="0"/>
          <a:ext cx="394920" cy="518760"/>
        </p:xfrm>
        <a:graphic>
          <a:graphicData uri="http://schemas.openxmlformats.org/presentationml/2006/ole">
            <p:oleObj r:id="rId2" spid="">
              <p:embed/>
              <p:pic>
                <p:nvPicPr>
                  <p:cNvPr id="1" name="Объект 17" descr=""/>
                  <p:cNvPicPr/>
                  <p:nvPr/>
                </p:nvPicPr>
                <p:blipFill>
                  <a:blip r:embed="rId3"/>
                  <a:stretch/>
                </p:blipFill>
                <p:spPr>
                  <a:xfrm>
                    <a:off x="225360" y="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2" name="Объект 18"/>
          <p:cNvGraphicFramePr/>
          <p:nvPr/>
        </p:nvGraphicFramePr>
        <p:xfrm>
          <a:off x="225360" y="446040"/>
          <a:ext cx="394920" cy="518760"/>
        </p:xfrm>
        <a:graphic>
          <a:graphicData uri="http://schemas.openxmlformats.org/presentationml/2006/ole">
            <p:oleObj r:id="rId4" spid="">
              <p:embed/>
              <p:pic>
                <p:nvPicPr>
                  <p:cNvPr id="3" name="Объект 18" descr=""/>
                  <p:cNvPicPr/>
                  <p:nvPr/>
                </p:nvPicPr>
                <p:blipFill>
                  <a:blip r:embed="rId5"/>
                  <a:stretch/>
                </p:blipFill>
                <p:spPr>
                  <a:xfrm>
                    <a:off x="225360" y="4460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4" name="Объект 19"/>
          <p:cNvGraphicFramePr/>
          <p:nvPr/>
        </p:nvGraphicFramePr>
        <p:xfrm>
          <a:off x="225360" y="893880"/>
          <a:ext cx="394920" cy="516960"/>
        </p:xfrm>
        <a:graphic>
          <a:graphicData uri="http://schemas.openxmlformats.org/presentationml/2006/ole">
            <p:oleObj r:id="rId6" spid="">
              <p:embed/>
              <p:pic>
                <p:nvPicPr>
                  <p:cNvPr id="5" name="Объект 19" descr=""/>
                  <p:cNvPicPr/>
                  <p:nvPr/>
                </p:nvPicPr>
                <p:blipFill>
                  <a:blip r:embed="rId7"/>
                  <a:stretch/>
                </p:blipFill>
                <p:spPr>
                  <a:xfrm>
                    <a:off x="225360" y="89388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6" name="Объект 20"/>
          <p:cNvGraphicFramePr/>
          <p:nvPr/>
        </p:nvGraphicFramePr>
        <p:xfrm>
          <a:off x="225360" y="1339920"/>
          <a:ext cx="394920" cy="518760"/>
        </p:xfrm>
        <a:graphic>
          <a:graphicData uri="http://schemas.openxmlformats.org/presentationml/2006/ole">
            <p:oleObj r:id="rId8" spid="">
              <p:embed/>
              <p:pic>
                <p:nvPicPr>
                  <p:cNvPr id="7" name="Объект 20" descr=""/>
                  <p:cNvPicPr/>
                  <p:nvPr/>
                </p:nvPicPr>
                <p:blipFill>
                  <a:blip r:embed="rId9"/>
                  <a:stretch/>
                </p:blipFill>
                <p:spPr>
                  <a:xfrm>
                    <a:off x="225360" y="133992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8" name="Объект 21"/>
          <p:cNvGraphicFramePr/>
          <p:nvPr/>
        </p:nvGraphicFramePr>
        <p:xfrm>
          <a:off x="225360" y="1817640"/>
          <a:ext cx="394920" cy="518760"/>
        </p:xfrm>
        <a:graphic>
          <a:graphicData uri="http://schemas.openxmlformats.org/presentationml/2006/ole">
            <p:oleObj r:id="rId10" spid="">
              <p:embed/>
              <p:pic>
                <p:nvPicPr>
                  <p:cNvPr id="9" name="Объект 21" descr=""/>
                  <p:cNvPicPr/>
                  <p:nvPr/>
                </p:nvPicPr>
                <p:blipFill>
                  <a:blip r:embed="rId11"/>
                  <a:stretch/>
                </p:blipFill>
                <p:spPr>
                  <a:xfrm>
                    <a:off x="225360" y="18176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0" name="Объект 22"/>
          <p:cNvGraphicFramePr/>
          <p:nvPr/>
        </p:nvGraphicFramePr>
        <p:xfrm>
          <a:off x="225360" y="2263680"/>
          <a:ext cx="394920" cy="518760"/>
        </p:xfrm>
        <a:graphic>
          <a:graphicData uri="http://schemas.openxmlformats.org/presentationml/2006/ole">
            <p:oleObj r:id="rId12" spid="">
              <p:embed/>
              <p:pic>
                <p:nvPicPr>
                  <p:cNvPr id="11" name="Объект 22" descr=""/>
                  <p:cNvPicPr/>
                  <p:nvPr/>
                </p:nvPicPr>
                <p:blipFill>
                  <a:blip r:embed="rId13"/>
                  <a:stretch/>
                </p:blipFill>
                <p:spPr>
                  <a:xfrm>
                    <a:off x="225360" y="22636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2" name="Объект 23"/>
          <p:cNvGraphicFramePr/>
          <p:nvPr/>
        </p:nvGraphicFramePr>
        <p:xfrm>
          <a:off x="225360" y="2711520"/>
          <a:ext cx="394920" cy="516960"/>
        </p:xfrm>
        <a:graphic>
          <a:graphicData uri="http://schemas.openxmlformats.org/presentationml/2006/ole">
            <p:oleObj r:id="rId14" spid="">
              <p:embed/>
              <p:pic>
                <p:nvPicPr>
                  <p:cNvPr id="13" name="Объект 23" descr=""/>
                  <p:cNvPicPr/>
                  <p:nvPr/>
                </p:nvPicPr>
                <p:blipFill>
                  <a:blip r:embed="rId15"/>
                  <a:stretch/>
                </p:blipFill>
                <p:spPr>
                  <a:xfrm>
                    <a:off x="225360" y="271152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4" name="Объект 24"/>
          <p:cNvGraphicFramePr/>
          <p:nvPr/>
        </p:nvGraphicFramePr>
        <p:xfrm>
          <a:off x="225360" y="3157560"/>
          <a:ext cx="394920" cy="518760"/>
        </p:xfrm>
        <a:graphic>
          <a:graphicData uri="http://schemas.openxmlformats.org/presentationml/2006/ole">
            <p:oleObj r:id="rId16" spid="">
              <p:embed/>
              <p:pic>
                <p:nvPicPr>
                  <p:cNvPr id="15" name="Объект 24" descr=""/>
                  <p:cNvPicPr/>
                  <p:nvPr/>
                </p:nvPicPr>
                <p:blipFill>
                  <a:blip r:embed="rId17"/>
                  <a:stretch/>
                </p:blipFill>
                <p:spPr>
                  <a:xfrm>
                    <a:off x="225360" y="315756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6" name="Объект 25"/>
          <p:cNvGraphicFramePr/>
          <p:nvPr/>
        </p:nvGraphicFramePr>
        <p:xfrm>
          <a:off x="225360" y="3605040"/>
          <a:ext cx="394920" cy="516960"/>
        </p:xfrm>
        <a:graphic>
          <a:graphicData uri="http://schemas.openxmlformats.org/presentationml/2006/ole">
            <p:oleObj r:id="rId18" spid="">
              <p:embed/>
              <p:pic>
                <p:nvPicPr>
                  <p:cNvPr id="17" name="Объект 25" descr=""/>
                  <p:cNvPicPr/>
                  <p:nvPr/>
                </p:nvPicPr>
                <p:blipFill>
                  <a:blip r:embed="rId19"/>
                  <a:stretch/>
                </p:blipFill>
                <p:spPr>
                  <a:xfrm>
                    <a:off x="225360" y="360504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8" name="Объект 26"/>
          <p:cNvGraphicFramePr/>
          <p:nvPr/>
        </p:nvGraphicFramePr>
        <p:xfrm>
          <a:off x="225360" y="4051440"/>
          <a:ext cx="394920" cy="518760"/>
        </p:xfrm>
        <a:graphic>
          <a:graphicData uri="http://schemas.openxmlformats.org/presentationml/2006/ole">
            <p:oleObj r:id="rId20" spid="">
              <p:embed/>
              <p:pic>
                <p:nvPicPr>
                  <p:cNvPr id="19" name="Объект 26" descr=""/>
                  <p:cNvPicPr/>
                  <p:nvPr/>
                </p:nvPicPr>
                <p:blipFill>
                  <a:blip r:embed="rId21"/>
                  <a:stretch/>
                </p:blipFill>
                <p:spPr>
                  <a:xfrm>
                    <a:off x="225360" y="40514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20" name="Объект 27"/>
          <p:cNvGraphicFramePr/>
          <p:nvPr/>
        </p:nvGraphicFramePr>
        <p:xfrm>
          <a:off x="225360" y="4497480"/>
          <a:ext cx="394920" cy="518760"/>
        </p:xfrm>
        <a:graphic>
          <a:graphicData uri="http://schemas.openxmlformats.org/presentationml/2006/ole">
            <p:oleObj r:id="rId22" spid="">
              <p:embed/>
              <p:pic>
                <p:nvPicPr>
                  <p:cNvPr id="21" name="Объект 27" descr=""/>
                  <p:cNvPicPr/>
                  <p:nvPr/>
                </p:nvPicPr>
                <p:blipFill>
                  <a:blip r:embed="rId23"/>
                  <a:stretch/>
                </p:blipFill>
                <p:spPr>
                  <a:xfrm>
                    <a:off x="225360" y="44974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22" name="Объект 28"/>
          <p:cNvGraphicFramePr/>
          <p:nvPr/>
        </p:nvGraphicFramePr>
        <p:xfrm>
          <a:off x="225360" y="4944960"/>
          <a:ext cx="394920" cy="516960"/>
        </p:xfrm>
        <a:graphic>
          <a:graphicData uri="http://schemas.openxmlformats.org/presentationml/2006/ole">
            <p:oleObj r:id="rId24" spid="">
              <p:embed/>
              <p:pic>
                <p:nvPicPr>
                  <p:cNvPr id="23" name="Объект 28" descr=""/>
                  <p:cNvPicPr/>
                  <p:nvPr/>
                </p:nvPicPr>
                <p:blipFill>
                  <a:blip r:embed="rId25"/>
                  <a:stretch/>
                </p:blipFill>
                <p:spPr>
                  <a:xfrm>
                    <a:off x="225360" y="494496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24" name="Объект 29"/>
          <p:cNvGraphicFramePr/>
          <p:nvPr/>
        </p:nvGraphicFramePr>
        <p:xfrm>
          <a:off x="225360" y="5435640"/>
          <a:ext cx="394920" cy="516960"/>
        </p:xfrm>
        <a:graphic>
          <a:graphicData uri="http://schemas.openxmlformats.org/presentationml/2006/ole">
            <p:oleObj r:id="rId26" spid="">
              <p:embed/>
              <p:pic>
                <p:nvPicPr>
                  <p:cNvPr id="25" name="Объект 29" descr=""/>
                  <p:cNvPicPr/>
                  <p:nvPr/>
                </p:nvPicPr>
                <p:blipFill>
                  <a:blip r:embed="rId27"/>
                  <a:stretch/>
                </p:blipFill>
                <p:spPr>
                  <a:xfrm>
                    <a:off x="225360" y="543564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26" name="Объект 30"/>
          <p:cNvGraphicFramePr/>
          <p:nvPr/>
        </p:nvGraphicFramePr>
        <p:xfrm>
          <a:off x="225360" y="5881680"/>
          <a:ext cx="394920" cy="518760"/>
        </p:xfrm>
        <a:graphic>
          <a:graphicData uri="http://schemas.openxmlformats.org/presentationml/2006/ole">
            <p:oleObj r:id="rId28" spid="">
              <p:embed/>
              <p:pic>
                <p:nvPicPr>
                  <p:cNvPr id="27" name="Объект 30" descr=""/>
                  <p:cNvPicPr/>
                  <p:nvPr/>
                </p:nvPicPr>
                <p:blipFill>
                  <a:blip r:embed="rId29"/>
                  <a:stretch/>
                </p:blipFill>
                <p:spPr>
                  <a:xfrm>
                    <a:off x="225360" y="58816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28" name="Объект 31"/>
          <p:cNvGraphicFramePr/>
          <p:nvPr/>
        </p:nvGraphicFramePr>
        <p:xfrm>
          <a:off x="225360" y="6327720"/>
          <a:ext cx="394920" cy="518760"/>
        </p:xfrm>
        <a:graphic>
          <a:graphicData uri="http://schemas.openxmlformats.org/presentationml/2006/ole">
            <p:oleObj r:id="rId30" spid="">
              <p:embed/>
              <p:pic>
                <p:nvPicPr>
                  <p:cNvPr id="29" name="Объект 31" descr=""/>
                  <p:cNvPicPr/>
                  <p:nvPr/>
                </p:nvPicPr>
                <p:blipFill>
                  <a:blip r:embed="rId31"/>
                  <a:stretch/>
                </p:blipFill>
                <p:spPr>
                  <a:xfrm>
                    <a:off x="225360" y="632772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1720" cy="1144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4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текста заглавия щёлкните мышью</a:t>
            </a:r>
            <a:endParaRPr b="0" lang="ru-RU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1720" cy="3976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  <a:endParaRPr b="0" lang="ru-RU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Второй уровень структуры</a:t>
            </a:r>
            <a:endParaRPr b="0" lang="ru-RU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Третий уровень структуры</a:t>
            </a:r>
            <a:endParaRPr b="0" lang="ru-RU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Четвёртый уровень структуры</a:t>
            </a:r>
            <a:endParaRPr b="0" lang="ru-RU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Пятый уровень структуры</a:t>
            </a:r>
            <a:endParaRPr b="0" lang="ru-RU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Шестой уровень структуры</a:t>
            </a:r>
            <a:endParaRPr b="0" lang="ru-RU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Седьмой уровень структуры</a:t>
            </a:r>
            <a:endParaRPr b="0" lang="ru-RU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Blank Slide">
    <p:bg>
      <p:bgPr>
        <a:solidFill>
          <a:srgbClr val="eee9e3">
            <a:alpha val="10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8" name="Объект 17"/>
          <p:cNvGraphicFramePr/>
          <p:nvPr/>
        </p:nvGraphicFramePr>
        <p:xfrm>
          <a:off x="225360" y="0"/>
          <a:ext cx="394920" cy="518760"/>
        </p:xfrm>
        <a:graphic>
          <a:graphicData uri="http://schemas.openxmlformats.org/presentationml/2006/ole">
            <p:oleObj r:id="rId2" spid="">
              <p:embed/>
              <p:pic>
                <p:nvPicPr>
                  <p:cNvPr id="289" name="Объект 17" descr=""/>
                  <p:cNvPicPr/>
                  <p:nvPr/>
                </p:nvPicPr>
                <p:blipFill>
                  <a:blip r:embed="rId3"/>
                  <a:stretch/>
                </p:blipFill>
                <p:spPr>
                  <a:xfrm>
                    <a:off x="225360" y="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290" name="Объект 18"/>
          <p:cNvGraphicFramePr/>
          <p:nvPr/>
        </p:nvGraphicFramePr>
        <p:xfrm>
          <a:off x="225360" y="446040"/>
          <a:ext cx="394920" cy="518760"/>
        </p:xfrm>
        <a:graphic>
          <a:graphicData uri="http://schemas.openxmlformats.org/presentationml/2006/ole">
            <p:oleObj r:id="rId4" spid="">
              <p:embed/>
              <p:pic>
                <p:nvPicPr>
                  <p:cNvPr id="291" name="Объект 18" descr=""/>
                  <p:cNvPicPr/>
                  <p:nvPr/>
                </p:nvPicPr>
                <p:blipFill>
                  <a:blip r:embed="rId5"/>
                  <a:stretch/>
                </p:blipFill>
                <p:spPr>
                  <a:xfrm>
                    <a:off x="225360" y="4460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292" name="Объект 19"/>
          <p:cNvGraphicFramePr/>
          <p:nvPr/>
        </p:nvGraphicFramePr>
        <p:xfrm>
          <a:off x="225360" y="893880"/>
          <a:ext cx="394920" cy="516960"/>
        </p:xfrm>
        <a:graphic>
          <a:graphicData uri="http://schemas.openxmlformats.org/presentationml/2006/ole">
            <p:oleObj r:id="rId6" spid="">
              <p:embed/>
              <p:pic>
                <p:nvPicPr>
                  <p:cNvPr id="293" name="Объект 19" descr=""/>
                  <p:cNvPicPr/>
                  <p:nvPr/>
                </p:nvPicPr>
                <p:blipFill>
                  <a:blip r:embed="rId7"/>
                  <a:stretch/>
                </p:blipFill>
                <p:spPr>
                  <a:xfrm>
                    <a:off x="225360" y="89388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294" name="Объект 20"/>
          <p:cNvGraphicFramePr/>
          <p:nvPr/>
        </p:nvGraphicFramePr>
        <p:xfrm>
          <a:off x="225360" y="1339920"/>
          <a:ext cx="394920" cy="518760"/>
        </p:xfrm>
        <a:graphic>
          <a:graphicData uri="http://schemas.openxmlformats.org/presentationml/2006/ole">
            <p:oleObj r:id="rId8" spid="">
              <p:embed/>
              <p:pic>
                <p:nvPicPr>
                  <p:cNvPr id="295" name="Объект 20" descr=""/>
                  <p:cNvPicPr/>
                  <p:nvPr/>
                </p:nvPicPr>
                <p:blipFill>
                  <a:blip r:embed="rId9"/>
                  <a:stretch/>
                </p:blipFill>
                <p:spPr>
                  <a:xfrm>
                    <a:off x="225360" y="133992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296" name="Объект 21"/>
          <p:cNvGraphicFramePr/>
          <p:nvPr/>
        </p:nvGraphicFramePr>
        <p:xfrm>
          <a:off x="225360" y="1817640"/>
          <a:ext cx="394920" cy="518760"/>
        </p:xfrm>
        <a:graphic>
          <a:graphicData uri="http://schemas.openxmlformats.org/presentationml/2006/ole">
            <p:oleObj r:id="rId10" spid="">
              <p:embed/>
              <p:pic>
                <p:nvPicPr>
                  <p:cNvPr id="297" name="Объект 21" descr=""/>
                  <p:cNvPicPr/>
                  <p:nvPr/>
                </p:nvPicPr>
                <p:blipFill>
                  <a:blip r:embed="rId11"/>
                  <a:stretch/>
                </p:blipFill>
                <p:spPr>
                  <a:xfrm>
                    <a:off x="225360" y="18176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298" name="Объект 22"/>
          <p:cNvGraphicFramePr/>
          <p:nvPr/>
        </p:nvGraphicFramePr>
        <p:xfrm>
          <a:off x="225360" y="2263680"/>
          <a:ext cx="394920" cy="518760"/>
        </p:xfrm>
        <a:graphic>
          <a:graphicData uri="http://schemas.openxmlformats.org/presentationml/2006/ole">
            <p:oleObj r:id="rId12" spid="">
              <p:embed/>
              <p:pic>
                <p:nvPicPr>
                  <p:cNvPr id="299" name="Объект 22" descr=""/>
                  <p:cNvPicPr/>
                  <p:nvPr/>
                </p:nvPicPr>
                <p:blipFill>
                  <a:blip r:embed="rId13"/>
                  <a:stretch/>
                </p:blipFill>
                <p:spPr>
                  <a:xfrm>
                    <a:off x="225360" y="22636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300" name="Объект 23"/>
          <p:cNvGraphicFramePr/>
          <p:nvPr/>
        </p:nvGraphicFramePr>
        <p:xfrm>
          <a:off x="225360" y="2711520"/>
          <a:ext cx="394920" cy="516960"/>
        </p:xfrm>
        <a:graphic>
          <a:graphicData uri="http://schemas.openxmlformats.org/presentationml/2006/ole">
            <p:oleObj r:id="rId14" spid="">
              <p:embed/>
              <p:pic>
                <p:nvPicPr>
                  <p:cNvPr id="301" name="Объект 23" descr=""/>
                  <p:cNvPicPr/>
                  <p:nvPr/>
                </p:nvPicPr>
                <p:blipFill>
                  <a:blip r:embed="rId15"/>
                  <a:stretch/>
                </p:blipFill>
                <p:spPr>
                  <a:xfrm>
                    <a:off x="225360" y="271152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302" name="Объект 24"/>
          <p:cNvGraphicFramePr/>
          <p:nvPr/>
        </p:nvGraphicFramePr>
        <p:xfrm>
          <a:off x="225360" y="3157560"/>
          <a:ext cx="394920" cy="518760"/>
        </p:xfrm>
        <a:graphic>
          <a:graphicData uri="http://schemas.openxmlformats.org/presentationml/2006/ole">
            <p:oleObj r:id="rId16" spid="">
              <p:embed/>
              <p:pic>
                <p:nvPicPr>
                  <p:cNvPr id="303" name="Объект 24" descr=""/>
                  <p:cNvPicPr/>
                  <p:nvPr/>
                </p:nvPicPr>
                <p:blipFill>
                  <a:blip r:embed="rId17"/>
                  <a:stretch/>
                </p:blipFill>
                <p:spPr>
                  <a:xfrm>
                    <a:off x="225360" y="315756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304" name="Объект 25"/>
          <p:cNvGraphicFramePr/>
          <p:nvPr/>
        </p:nvGraphicFramePr>
        <p:xfrm>
          <a:off x="225360" y="3605040"/>
          <a:ext cx="394920" cy="516960"/>
        </p:xfrm>
        <a:graphic>
          <a:graphicData uri="http://schemas.openxmlformats.org/presentationml/2006/ole">
            <p:oleObj r:id="rId18" spid="">
              <p:embed/>
              <p:pic>
                <p:nvPicPr>
                  <p:cNvPr id="305" name="Объект 25" descr=""/>
                  <p:cNvPicPr/>
                  <p:nvPr/>
                </p:nvPicPr>
                <p:blipFill>
                  <a:blip r:embed="rId19"/>
                  <a:stretch/>
                </p:blipFill>
                <p:spPr>
                  <a:xfrm>
                    <a:off x="225360" y="360504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306" name="Объект 26"/>
          <p:cNvGraphicFramePr/>
          <p:nvPr/>
        </p:nvGraphicFramePr>
        <p:xfrm>
          <a:off x="225360" y="4051440"/>
          <a:ext cx="394920" cy="518760"/>
        </p:xfrm>
        <a:graphic>
          <a:graphicData uri="http://schemas.openxmlformats.org/presentationml/2006/ole">
            <p:oleObj r:id="rId20" spid="">
              <p:embed/>
              <p:pic>
                <p:nvPicPr>
                  <p:cNvPr id="307" name="Объект 26" descr=""/>
                  <p:cNvPicPr/>
                  <p:nvPr/>
                </p:nvPicPr>
                <p:blipFill>
                  <a:blip r:embed="rId21"/>
                  <a:stretch/>
                </p:blipFill>
                <p:spPr>
                  <a:xfrm>
                    <a:off x="225360" y="40514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308" name="Объект 27"/>
          <p:cNvGraphicFramePr/>
          <p:nvPr/>
        </p:nvGraphicFramePr>
        <p:xfrm>
          <a:off x="225360" y="4497480"/>
          <a:ext cx="394920" cy="518760"/>
        </p:xfrm>
        <a:graphic>
          <a:graphicData uri="http://schemas.openxmlformats.org/presentationml/2006/ole">
            <p:oleObj r:id="rId22" spid="">
              <p:embed/>
              <p:pic>
                <p:nvPicPr>
                  <p:cNvPr id="309" name="Объект 27" descr=""/>
                  <p:cNvPicPr/>
                  <p:nvPr/>
                </p:nvPicPr>
                <p:blipFill>
                  <a:blip r:embed="rId23"/>
                  <a:stretch/>
                </p:blipFill>
                <p:spPr>
                  <a:xfrm>
                    <a:off x="225360" y="44974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310" name="Объект 28"/>
          <p:cNvGraphicFramePr/>
          <p:nvPr/>
        </p:nvGraphicFramePr>
        <p:xfrm>
          <a:off x="225360" y="4944960"/>
          <a:ext cx="394920" cy="516960"/>
        </p:xfrm>
        <a:graphic>
          <a:graphicData uri="http://schemas.openxmlformats.org/presentationml/2006/ole">
            <p:oleObj r:id="rId24" spid="">
              <p:embed/>
              <p:pic>
                <p:nvPicPr>
                  <p:cNvPr id="311" name="Объект 28" descr=""/>
                  <p:cNvPicPr/>
                  <p:nvPr/>
                </p:nvPicPr>
                <p:blipFill>
                  <a:blip r:embed="rId25"/>
                  <a:stretch/>
                </p:blipFill>
                <p:spPr>
                  <a:xfrm>
                    <a:off x="225360" y="494496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312" name="Объект 29"/>
          <p:cNvGraphicFramePr/>
          <p:nvPr/>
        </p:nvGraphicFramePr>
        <p:xfrm>
          <a:off x="225360" y="5435640"/>
          <a:ext cx="394920" cy="516960"/>
        </p:xfrm>
        <a:graphic>
          <a:graphicData uri="http://schemas.openxmlformats.org/presentationml/2006/ole">
            <p:oleObj r:id="rId26" spid="">
              <p:embed/>
              <p:pic>
                <p:nvPicPr>
                  <p:cNvPr id="313" name="Объект 29" descr=""/>
                  <p:cNvPicPr/>
                  <p:nvPr/>
                </p:nvPicPr>
                <p:blipFill>
                  <a:blip r:embed="rId27"/>
                  <a:stretch/>
                </p:blipFill>
                <p:spPr>
                  <a:xfrm>
                    <a:off x="225360" y="543564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314" name="Объект 30"/>
          <p:cNvGraphicFramePr/>
          <p:nvPr/>
        </p:nvGraphicFramePr>
        <p:xfrm>
          <a:off x="225360" y="5881680"/>
          <a:ext cx="394920" cy="518760"/>
        </p:xfrm>
        <a:graphic>
          <a:graphicData uri="http://schemas.openxmlformats.org/presentationml/2006/ole">
            <p:oleObj r:id="rId28" spid="">
              <p:embed/>
              <p:pic>
                <p:nvPicPr>
                  <p:cNvPr id="315" name="Объект 30" descr=""/>
                  <p:cNvPicPr/>
                  <p:nvPr/>
                </p:nvPicPr>
                <p:blipFill>
                  <a:blip r:embed="rId29"/>
                  <a:stretch/>
                </p:blipFill>
                <p:spPr>
                  <a:xfrm>
                    <a:off x="225360" y="58816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316" name="Объект 31"/>
          <p:cNvGraphicFramePr/>
          <p:nvPr/>
        </p:nvGraphicFramePr>
        <p:xfrm>
          <a:off x="225360" y="6327720"/>
          <a:ext cx="394920" cy="518760"/>
        </p:xfrm>
        <a:graphic>
          <a:graphicData uri="http://schemas.openxmlformats.org/presentationml/2006/ole">
            <p:oleObj r:id="rId30" spid="">
              <p:embed/>
              <p:pic>
                <p:nvPicPr>
                  <p:cNvPr id="317" name="Объект 31" descr=""/>
                  <p:cNvPicPr/>
                  <p:nvPr/>
                </p:nvPicPr>
                <p:blipFill>
                  <a:blip r:embed="rId31"/>
                  <a:stretch/>
                </p:blipFill>
                <p:spPr>
                  <a:xfrm>
                    <a:off x="225360" y="632772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318" name="PlaceHolder 1"/>
          <p:cNvSpPr>
            <a:spLocks noGrp="1"/>
          </p:cNvSpPr>
          <p:nvPr>
            <p:ph type="title"/>
          </p:nvPr>
        </p:nvSpPr>
        <p:spPr>
          <a:xfrm>
            <a:off x="609480" y="708480"/>
            <a:ext cx="10971360" cy="274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текста заглавия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1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200" cy="1895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5000" lnSpcReduction="19999"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2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200" cy="1895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5000" lnSpcReduction="19999"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21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3200" cy="1895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5000" lnSpcReduction="19999"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22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3200" cy="1895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5000" lnSpcReduction="19999"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10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Обычный 9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5" name="PlaceHolder 1"/>
          <p:cNvSpPr>
            <a:spLocks noGrp="1"/>
          </p:cNvSpPr>
          <p:nvPr>
            <p:ph type="title"/>
          </p:nvPr>
        </p:nvSpPr>
        <p:spPr>
          <a:xfrm>
            <a:off x="609480" y="220680"/>
            <a:ext cx="1097172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 algn="ctr">
              <a:buNone/>
            </a:pPr>
            <a:endParaRPr b="0" lang="ru-RU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50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17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507" name="PlaceHolder 3"/>
          <p:cNvSpPr>
            <a:spLocks noGrp="1"/>
          </p:cNvSpPr>
          <p:nvPr>
            <p:ph/>
          </p:nvPr>
        </p:nvSpPr>
        <p:spPr>
          <a:xfrm>
            <a:off x="609480" y="3681720"/>
            <a:ext cx="109717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10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Обычный 9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Обычный 9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3" name="PlaceHolder 1"/>
          <p:cNvSpPr>
            <a:spLocks noGrp="1"/>
          </p:cNvSpPr>
          <p:nvPr>
            <p:ph type="title"/>
          </p:nvPr>
        </p:nvSpPr>
        <p:spPr>
          <a:xfrm>
            <a:off x="609480" y="220680"/>
            <a:ext cx="1097172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 algn="ctr">
              <a:buNone/>
            </a:pPr>
            <a:endParaRPr b="0" lang="ru-RU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57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575" name="PlaceHolder 3"/>
          <p:cNvSpPr>
            <a:spLocks noGrp="1"/>
          </p:cNvSpPr>
          <p:nvPr>
            <p:ph/>
          </p:nvPr>
        </p:nvSpPr>
        <p:spPr>
          <a:xfrm>
            <a:off x="623160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576" name="PlaceHolder 4"/>
          <p:cNvSpPr>
            <a:spLocks noGrp="1"/>
          </p:cNvSpPr>
          <p:nvPr>
            <p:ph/>
          </p:nvPr>
        </p:nvSpPr>
        <p:spPr>
          <a:xfrm>
            <a:off x="609480" y="36817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577" name="PlaceHolder 5"/>
          <p:cNvSpPr>
            <a:spLocks noGrp="1"/>
          </p:cNvSpPr>
          <p:nvPr>
            <p:ph/>
          </p:nvPr>
        </p:nvSpPr>
        <p:spPr>
          <a:xfrm>
            <a:off x="6231600" y="36817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10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TwoObj" preserve="1">
  <p:cSld name="Обычный 9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2" name="PlaceHolder 1"/>
          <p:cNvSpPr>
            <a:spLocks noGrp="1"/>
          </p:cNvSpPr>
          <p:nvPr>
            <p:ph type="title"/>
          </p:nvPr>
        </p:nvSpPr>
        <p:spPr>
          <a:xfrm>
            <a:off x="609480" y="220680"/>
            <a:ext cx="1097172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 algn="ctr">
              <a:buNone/>
            </a:pPr>
            <a:endParaRPr b="0" lang="ru-RU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61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3920" cy="3976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614" name="PlaceHolder 3"/>
          <p:cNvSpPr>
            <a:spLocks noGrp="1"/>
          </p:cNvSpPr>
          <p:nvPr>
            <p:ph/>
          </p:nvPr>
        </p:nvSpPr>
        <p:spPr>
          <a:xfrm>
            <a:off x="623160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615" name="PlaceHolder 4"/>
          <p:cNvSpPr>
            <a:spLocks noGrp="1"/>
          </p:cNvSpPr>
          <p:nvPr>
            <p:ph/>
          </p:nvPr>
        </p:nvSpPr>
        <p:spPr>
          <a:xfrm>
            <a:off x="6231600" y="36817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10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Tx" preserve="1">
  <p:cSld name="Обычный 9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0" name="PlaceHolder 1"/>
          <p:cNvSpPr>
            <a:spLocks noGrp="1"/>
          </p:cNvSpPr>
          <p:nvPr>
            <p:ph type="title"/>
          </p:nvPr>
        </p:nvSpPr>
        <p:spPr>
          <a:xfrm>
            <a:off x="609480" y="220680"/>
            <a:ext cx="1097172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 algn="ctr">
              <a:buNone/>
            </a:pPr>
            <a:endParaRPr b="0" lang="ru-RU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65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652" name="PlaceHolder 3"/>
          <p:cNvSpPr>
            <a:spLocks noGrp="1"/>
          </p:cNvSpPr>
          <p:nvPr>
            <p:ph/>
          </p:nvPr>
        </p:nvSpPr>
        <p:spPr>
          <a:xfrm>
            <a:off x="6231600" y="1604520"/>
            <a:ext cx="5353920" cy="3976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653" name="PlaceHolder 4"/>
          <p:cNvSpPr>
            <a:spLocks noGrp="1"/>
          </p:cNvSpPr>
          <p:nvPr>
            <p:ph/>
          </p:nvPr>
        </p:nvSpPr>
        <p:spPr>
          <a:xfrm>
            <a:off x="609480" y="36817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10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Обычный 9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5" name="PlaceHolder 1"/>
          <p:cNvSpPr>
            <a:spLocks noGrp="1"/>
          </p:cNvSpPr>
          <p:nvPr>
            <p:ph type="title"/>
          </p:nvPr>
        </p:nvSpPr>
        <p:spPr>
          <a:xfrm>
            <a:off x="609480" y="220680"/>
            <a:ext cx="1097172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 algn="ctr">
              <a:buNone/>
            </a:pPr>
            <a:endParaRPr b="0" lang="ru-RU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10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Обычный 10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0" name="PlaceHolder 1"/>
          <p:cNvSpPr>
            <a:spLocks noGrp="1"/>
          </p:cNvSpPr>
          <p:nvPr>
            <p:ph type="title"/>
          </p:nvPr>
        </p:nvSpPr>
        <p:spPr>
          <a:xfrm>
            <a:off x="609480" y="220680"/>
            <a:ext cx="1097172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 algn="ctr">
              <a:buNone/>
            </a:pPr>
            <a:endParaRPr b="0" lang="ru-RU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72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722" name="PlaceHolder 3"/>
          <p:cNvSpPr>
            <a:spLocks noGrp="1"/>
          </p:cNvSpPr>
          <p:nvPr>
            <p:ph/>
          </p:nvPr>
        </p:nvSpPr>
        <p:spPr>
          <a:xfrm>
            <a:off x="623160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723" name="PlaceHolder 4"/>
          <p:cNvSpPr>
            <a:spLocks noGrp="1"/>
          </p:cNvSpPr>
          <p:nvPr>
            <p:ph/>
          </p:nvPr>
        </p:nvSpPr>
        <p:spPr>
          <a:xfrm>
            <a:off x="609480" y="3681720"/>
            <a:ext cx="109717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10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Обычный 1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7" name="PlaceHolder 1"/>
          <p:cNvSpPr>
            <a:spLocks noGrp="1"/>
          </p:cNvSpPr>
          <p:nvPr>
            <p:ph type="title"/>
          </p:nvPr>
        </p:nvSpPr>
        <p:spPr>
          <a:xfrm>
            <a:off x="609480" y="220680"/>
            <a:ext cx="1097172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 algn="ctr">
              <a:buNone/>
            </a:pPr>
            <a:endParaRPr b="0" lang="ru-RU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75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3920" cy="3976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759" name="PlaceHolder 3"/>
          <p:cNvSpPr>
            <a:spLocks noGrp="1"/>
          </p:cNvSpPr>
          <p:nvPr>
            <p:ph/>
          </p:nvPr>
        </p:nvSpPr>
        <p:spPr>
          <a:xfrm>
            <a:off x="6231600" y="1604520"/>
            <a:ext cx="5353920" cy="3976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10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Обычный 1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3" name="PlaceHolder 1"/>
          <p:cNvSpPr>
            <a:spLocks noGrp="1"/>
          </p:cNvSpPr>
          <p:nvPr>
            <p:ph type="title"/>
          </p:nvPr>
        </p:nvSpPr>
        <p:spPr>
          <a:xfrm>
            <a:off x="609480" y="220680"/>
            <a:ext cx="1097172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 algn="ctr">
              <a:buNone/>
            </a:pPr>
            <a:endParaRPr b="0" lang="ru-RU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79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17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795" name="PlaceHolder 3"/>
          <p:cNvSpPr>
            <a:spLocks noGrp="1"/>
          </p:cNvSpPr>
          <p:nvPr>
            <p:ph/>
          </p:nvPr>
        </p:nvSpPr>
        <p:spPr>
          <a:xfrm>
            <a:off x="609480" y="3681720"/>
            <a:ext cx="109717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10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Обычный 1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1" name="PlaceHolder 1"/>
          <p:cNvSpPr>
            <a:spLocks noGrp="1"/>
          </p:cNvSpPr>
          <p:nvPr>
            <p:ph type="title"/>
          </p:nvPr>
        </p:nvSpPr>
        <p:spPr>
          <a:xfrm>
            <a:off x="609480" y="220680"/>
            <a:ext cx="1097172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 algn="ctr">
              <a:buNone/>
            </a:pPr>
            <a:endParaRPr b="0" lang="ru-RU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83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833" name="PlaceHolder 3"/>
          <p:cNvSpPr>
            <a:spLocks noGrp="1"/>
          </p:cNvSpPr>
          <p:nvPr>
            <p:ph/>
          </p:nvPr>
        </p:nvSpPr>
        <p:spPr>
          <a:xfrm>
            <a:off x="623160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834" name="PlaceHolder 4"/>
          <p:cNvSpPr>
            <a:spLocks noGrp="1"/>
          </p:cNvSpPr>
          <p:nvPr>
            <p:ph/>
          </p:nvPr>
        </p:nvSpPr>
        <p:spPr>
          <a:xfrm>
            <a:off x="609480" y="36817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835" name="PlaceHolder 5"/>
          <p:cNvSpPr>
            <a:spLocks noGrp="1"/>
          </p:cNvSpPr>
          <p:nvPr>
            <p:ph/>
          </p:nvPr>
        </p:nvSpPr>
        <p:spPr>
          <a:xfrm>
            <a:off x="6231600" y="36817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Tx" preserve="1">
  <p:cSld name="Обычный 9">
    <p:bg>
      <p:bgPr>
        <a:solidFill>
          <a:srgbClr val="eee9e3">
            <a:alpha val="10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3" name="Объект 17"/>
          <p:cNvGraphicFramePr/>
          <p:nvPr/>
        </p:nvGraphicFramePr>
        <p:xfrm>
          <a:off x="225360" y="0"/>
          <a:ext cx="394920" cy="518760"/>
        </p:xfrm>
        <a:graphic>
          <a:graphicData uri="http://schemas.openxmlformats.org/presentationml/2006/ole">
            <p:oleObj r:id="rId2" spid="">
              <p:embed/>
              <p:pic>
                <p:nvPicPr>
                  <p:cNvPr id="324" name="Объект 17" descr=""/>
                  <p:cNvPicPr/>
                  <p:nvPr/>
                </p:nvPicPr>
                <p:blipFill>
                  <a:blip r:embed="rId3"/>
                  <a:stretch/>
                </p:blipFill>
                <p:spPr>
                  <a:xfrm>
                    <a:off x="225360" y="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325" name="Объект 18"/>
          <p:cNvGraphicFramePr/>
          <p:nvPr/>
        </p:nvGraphicFramePr>
        <p:xfrm>
          <a:off x="225360" y="446040"/>
          <a:ext cx="394920" cy="518760"/>
        </p:xfrm>
        <a:graphic>
          <a:graphicData uri="http://schemas.openxmlformats.org/presentationml/2006/ole">
            <p:oleObj r:id="rId4" spid="">
              <p:embed/>
              <p:pic>
                <p:nvPicPr>
                  <p:cNvPr id="326" name="Объект 18" descr=""/>
                  <p:cNvPicPr/>
                  <p:nvPr/>
                </p:nvPicPr>
                <p:blipFill>
                  <a:blip r:embed="rId5"/>
                  <a:stretch/>
                </p:blipFill>
                <p:spPr>
                  <a:xfrm>
                    <a:off x="225360" y="4460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327" name="Объект 19"/>
          <p:cNvGraphicFramePr/>
          <p:nvPr/>
        </p:nvGraphicFramePr>
        <p:xfrm>
          <a:off x="225360" y="893880"/>
          <a:ext cx="394920" cy="516960"/>
        </p:xfrm>
        <a:graphic>
          <a:graphicData uri="http://schemas.openxmlformats.org/presentationml/2006/ole">
            <p:oleObj r:id="rId6" spid="">
              <p:embed/>
              <p:pic>
                <p:nvPicPr>
                  <p:cNvPr id="328" name="Объект 19" descr=""/>
                  <p:cNvPicPr/>
                  <p:nvPr/>
                </p:nvPicPr>
                <p:blipFill>
                  <a:blip r:embed="rId7"/>
                  <a:stretch/>
                </p:blipFill>
                <p:spPr>
                  <a:xfrm>
                    <a:off x="225360" y="89388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329" name="Объект 20"/>
          <p:cNvGraphicFramePr/>
          <p:nvPr/>
        </p:nvGraphicFramePr>
        <p:xfrm>
          <a:off x="225360" y="1339920"/>
          <a:ext cx="394920" cy="518760"/>
        </p:xfrm>
        <a:graphic>
          <a:graphicData uri="http://schemas.openxmlformats.org/presentationml/2006/ole">
            <p:oleObj r:id="rId8" spid="">
              <p:embed/>
              <p:pic>
                <p:nvPicPr>
                  <p:cNvPr id="330" name="Объект 20" descr=""/>
                  <p:cNvPicPr/>
                  <p:nvPr/>
                </p:nvPicPr>
                <p:blipFill>
                  <a:blip r:embed="rId9"/>
                  <a:stretch/>
                </p:blipFill>
                <p:spPr>
                  <a:xfrm>
                    <a:off x="225360" y="133992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331" name="Объект 21"/>
          <p:cNvGraphicFramePr/>
          <p:nvPr/>
        </p:nvGraphicFramePr>
        <p:xfrm>
          <a:off x="225360" y="1817640"/>
          <a:ext cx="394920" cy="518760"/>
        </p:xfrm>
        <a:graphic>
          <a:graphicData uri="http://schemas.openxmlformats.org/presentationml/2006/ole">
            <p:oleObj r:id="rId10" spid="">
              <p:embed/>
              <p:pic>
                <p:nvPicPr>
                  <p:cNvPr id="332" name="Объект 21" descr=""/>
                  <p:cNvPicPr/>
                  <p:nvPr/>
                </p:nvPicPr>
                <p:blipFill>
                  <a:blip r:embed="rId11"/>
                  <a:stretch/>
                </p:blipFill>
                <p:spPr>
                  <a:xfrm>
                    <a:off x="225360" y="18176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333" name="Объект 22"/>
          <p:cNvGraphicFramePr/>
          <p:nvPr/>
        </p:nvGraphicFramePr>
        <p:xfrm>
          <a:off x="225360" y="2263680"/>
          <a:ext cx="394920" cy="518760"/>
        </p:xfrm>
        <a:graphic>
          <a:graphicData uri="http://schemas.openxmlformats.org/presentationml/2006/ole">
            <p:oleObj r:id="rId12" spid="">
              <p:embed/>
              <p:pic>
                <p:nvPicPr>
                  <p:cNvPr id="334" name="Объект 22" descr=""/>
                  <p:cNvPicPr/>
                  <p:nvPr/>
                </p:nvPicPr>
                <p:blipFill>
                  <a:blip r:embed="rId13"/>
                  <a:stretch/>
                </p:blipFill>
                <p:spPr>
                  <a:xfrm>
                    <a:off x="225360" y="22636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335" name="Объект 23"/>
          <p:cNvGraphicFramePr/>
          <p:nvPr/>
        </p:nvGraphicFramePr>
        <p:xfrm>
          <a:off x="225360" y="2711520"/>
          <a:ext cx="394920" cy="516960"/>
        </p:xfrm>
        <a:graphic>
          <a:graphicData uri="http://schemas.openxmlformats.org/presentationml/2006/ole">
            <p:oleObj r:id="rId14" spid="">
              <p:embed/>
              <p:pic>
                <p:nvPicPr>
                  <p:cNvPr id="336" name="Объект 23" descr=""/>
                  <p:cNvPicPr/>
                  <p:nvPr/>
                </p:nvPicPr>
                <p:blipFill>
                  <a:blip r:embed="rId15"/>
                  <a:stretch/>
                </p:blipFill>
                <p:spPr>
                  <a:xfrm>
                    <a:off x="225360" y="271152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337" name="Объект 24"/>
          <p:cNvGraphicFramePr/>
          <p:nvPr/>
        </p:nvGraphicFramePr>
        <p:xfrm>
          <a:off x="225360" y="3157560"/>
          <a:ext cx="394920" cy="518760"/>
        </p:xfrm>
        <a:graphic>
          <a:graphicData uri="http://schemas.openxmlformats.org/presentationml/2006/ole">
            <p:oleObj r:id="rId16" spid="">
              <p:embed/>
              <p:pic>
                <p:nvPicPr>
                  <p:cNvPr id="338" name="Объект 24" descr=""/>
                  <p:cNvPicPr/>
                  <p:nvPr/>
                </p:nvPicPr>
                <p:blipFill>
                  <a:blip r:embed="rId17"/>
                  <a:stretch/>
                </p:blipFill>
                <p:spPr>
                  <a:xfrm>
                    <a:off x="225360" y="315756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339" name="Объект 25"/>
          <p:cNvGraphicFramePr/>
          <p:nvPr/>
        </p:nvGraphicFramePr>
        <p:xfrm>
          <a:off x="225360" y="3605040"/>
          <a:ext cx="394920" cy="516960"/>
        </p:xfrm>
        <a:graphic>
          <a:graphicData uri="http://schemas.openxmlformats.org/presentationml/2006/ole">
            <p:oleObj r:id="rId18" spid="">
              <p:embed/>
              <p:pic>
                <p:nvPicPr>
                  <p:cNvPr id="340" name="Объект 25" descr=""/>
                  <p:cNvPicPr/>
                  <p:nvPr/>
                </p:nvPicPr>
                <p:blipFill>
                  <a:blip r:embed="rId19"/>
                  <a:stretch/>
                </p:blipFill>
                <p:spPr>
                  <a:xfrm>
                    <a:off x="225360" y="360504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341" name="Объект 26"/>
          <p:cNvGraphicFramePr/>
          <p:nvPr/>
        </p:nvGraphicFramePr>
        <p:xfrm>
          <a:off x="225360" y="4051440"/>
          <a:ext cx="394920" cy="518760"/>
        </p:xfrm>
        <a:graphic>
          <a:graphicData uri="http://schemas.openxmlformats.org/presentationml/2006/ole">
            <p:oleObj r:id="rId20" spid="">
              <p:embed/>
              <p:pic>
                <p:nvPicPr>
                  <p:cNvPr id="342" name="Объект 26" descr=""/>
                  <p:cNvPicPr/>
                  <p:nvPr/>
                </p:nvPicPr>
                <p:blipFill>
                  <a:blip r:embed="rId21"/>
                  <a:stretch/>
                </p:blipFill>
                <p:spPr>
                  <a:xfrm>
                    <a:off x="225360" y="40514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343" name="Объект 27"/>
          <p:cNvGraphicFramePr/>
          <p:nvPr/>
        </p:nvGraphicFramePr>
        <p:xfrm>
          <a:off x="225360" y="4497480"/>
          <a:ext cx="394920" cy="518760"/>
        </p:xfrm>
        <a:graphic>
          <a:graphicData uri="http://schemas.openxmlformats.org/presentationml/2006/ole">
            <p:oleObj r:id="rId22" spid="">
              <p:embed/>
              <p:pic>
                <p:nvPicPr>
                  <p:cNvPr id="344" name="Объект 27" descr=""/>
                  <p:cNvPicPr/>
                  <p:nvPr/>
                </p:nvPicPr>
                <p:blipFill>
                  <a:blip r:embed="rId23"/>
                  <a:stretch/>
                </p:blipFill>
                <p:spPr>
                  <a:xfrm>
                    <a:off x="225360" y="44974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345" name="Объект 28"/>
          <p:cNvGraphicFramePr/>
          <p:nvPr/>
        </p:nvGraphicFramePr>
        <p:xfrm>
          <a:off x="225360" y="4944960"/>
          <a:ext cx="394920" cy="516960"/>
        </p:xfrm>
        <a:graphic>
          <a:graphicData uri="http://schemas.openxmlformats.org/presentationml/2006/ole">
            <p:oleObj r:id="rId24" spid="">
              <p:embed/>
              <p:pic>
                <p:nvPicPr>
                  <p:cNvPr id="346" name="Объект 28" descr=""/>
                  <p:cNvPicPr/>
                  <p:nvPr/>
                </p:nvPicPr>
                <p:blipFill>
                  <a:blip r:embed="rId25"/>
                  <a:stretch/>
                </p:blipFill>
                <p:spPr>
                  <a:xfrm>
                    <a:off x="225360" y="494496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347" name="Объект 29"/>
          <p:cNvGraphicFramePr/>
          <p:nvPr/>
        </p:nvGraphicFramePr>
        <p:xfrm>
          <a:off x="225360" y="5435640"/>
          <a:ext cx="394920" cy="516960"/>
        </p:xfrm>
        <a:graphic>
          <a:graphicData uri="http://schemas.openxmlformats.org/presentationml/2006/ole">
            <p:oleObj r:id="rId26" spid="">
              <p:embed/>
              <p:pic>
                <p:nvPicPr>
                  <p:cNvPr id="348" name="Объект 29" descr=""/>
                  <p:cNvPicPr/>
                  <p:nvPr/>
                </p:nvPicPr>
                <p:blipFill>
                  <a:blip r:embed="rId27"/>
                  <a:stretch/>
                </p:blipFill>
                <p:spPr>
                  <a:xfrm>
                    <a:off x="225360" y="543564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349" name="Объект 30"/>
          <p:cNvGraphicFramePr/>
          <p:nvPr/>
        </p:nvGraphicFramePr>
        <p:xfrm>
          <a:off x="225360" y="5881680"/>
          <a:ext cx="394920" cy="518760"/>
        </p:xfrm>
        <a:graphic>
          <a:graphicData uri="http://schemas.openxmlformats.org/presentationml/2006/ole">
            <p:oleObj r:id="rId28" spid="">
              <p:embed/>
              <p:pic>
                <p:nvPicPr>
                  <p:cNvPr id="350" name="Объект 30" descr=""/>
                  <p:cNvPicPr/>
                  <p:nvPr/>
                </p:nvPicPr>
                <p:blipFill>
                  <a:blip r:embed="rId29"/>
                  <a:stretch/>
                </p:blipFill>
                <p:spPr>
                  <a:xfrm>
                    <a:off x="225360" y="58816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351" name="Объект 31"/>
          <p:cNvGraphicFramePr/>
          <p:nvPr/>
        </p:nvGraphicFramePr>
        <p:xfrm>
          <a:off x="225360" y="6327720"/>
          <a:ext cx="394920" cy="518760"/>
        </p:xfrm>
        <a:graphic>
          <a:graphicData uri="http://schemas.openxmlformats.org/presentationml/2006/ole">
            <p:oleObj r:id="rId30" spid="">
              <p:embed/>
              <p:pic>
                <p:nvPicPr>
                  <p:cNvPr id="352" name="Объект 31" descr=""/>
                  <p:cNvPicPr/>
                  <p:nvPr/>
                </p:nvPicPr>
                <p:blipFill>
                  <a:blip r:embed="rId31"/>
                  <a:stretch/>
                </p:blipFill>
                <p:spPr>
                  <a:xfrm>
                    <a:off x="225360" y="632772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35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1720" cy="1144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4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текста заглавия щёлкните мышью</a:t>
            </a:r>
            <a:endParaRPr b="0" lang="ru-RU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5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1720" cy="3976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  <a:endParaRPr b="0" lang="ru-RU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Второй уровень структуры</a:t>
            </a:r>
            <a:endParaRPr b="0" lang="ru-RU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Третий уровень структуры</a:t>
            </a:r>
            <a:endParaRPr b="0" lang="ru-RU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Четвёртый уровень структуры</a:t>
            </a:r>
            <a:endParaRPr b="0" lang="ru-RU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Пятый уровень структуры</a:t>
            </a:r>
            <a:endParaRPr b="0" lang="ru-RU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Шестой уровень структуры</a:t>
            </a:r>
            <a:endParaRPr b="0" lang="ru-RU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Седьмой уровень структуры</a:t>
            </a:r>
            <a:endParaRPr b="0" lang="ru-RU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1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Обычный 1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9" name="PlaceHolder 1"/>
          <p:cNvSpPr>
            <a:spLocks noGrp="1"/>
          </p:cNvSpPr>
          <p:nvPr>
            <p:ph type="title"/>
          </p:nvPr>
        </p:nvSpPr>
        <p:spPr>
          <a:xfrm>
            <a:off x="609480" y="220680"/>
            <a:ext cx="1097172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 algn="ctr">
              <a:buNone/>
            </a:pPr>
            <a:endParaRPr b="0" lang="ru-RU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87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3920" cy="3976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871" name="PlaceHolder 3"/>
          <p:cNvSpPr>
            <a:spLocks noGrp="1"/>
          </p:cNvSpPr>
          <p:nvPr>
            <p:ph/>
          </p:nvPr>
        </p:nvSpPr>
        <p:spPr>
          <a:xfrm>
            <a:off x="6231600" y="1604520"/>
            <a:ext cx="5353920" cy="3976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1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Обычный 1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6" name="PlaceHolder 1"/>
          <p:cNvSpPr>
            <a:spLocks noGrp="1"/>
          </p:cNvSpPr>
          <p:nvPr>
            <p:ph type="title"/>
          </p:nvPr>
        </p:nvSpPr>
        <p:spPr>
          <a:xfrm>
            <a:off x="609480" y="220680"/>
            <a:ext cx="1097172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 algn="ctr">
              <a:buNone/>
            </a:pPr>
            <a:endParaRPr b="0" lang="ru-RU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90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908" name="PlaceHolder 3"/>
          <p:cNvSpPr>
            <a:spLocks noGrp="1"/>
          </p:cNvSpPr>
          <p:nvPr>
            <p:ph/>
          </p:nvPr>
        </p:nvSpPr>
        <p:spPr>
          <a:xfrm>
            <a:off x="623160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909" name="PlaceHolder 4"/>
          <p:cNvSpPr>
            <a:spLocks noGrp="1"/>
          </p:cNvSpPr>
          <p:nvPr>
            <p:ph/>
          </p:nvPr>
        </p:nvSpPr>
        <p:spPr>
          <a:xfrm>
            <a:off x="609480" y="3681720"/>
            <a:ext cx="109717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1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TwoObj" preserve="1">
  <p:cSld name="Обычный 10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4" name="PlaceHolder 1"/>
          <p:cNvSpPr>
            <a:spLocks noGrp="1"/>
          </p:cNvSpPr>
          <p:nvPr>
            <p:ph type="title"/>
          </p:nvPr>
        </p:nvSpPr>
        <p:spPr>
          <a:xfrm>
            <a:off x="609480" y="220680"/>
            <a:ext cx="1097172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 algn="ctr">
              <a:buNone/>
            </a:pPr>
            <a:endParaRPr b="0" lang="ru-RU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94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3920" cy="3976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946" name="PlaceHolder 3"/>
          <p:cNvSpPr>
            <a:spLocks noGrp="1"/>
          </p:cNvSpPr>
          <p:nvPr>
            <p:ph/>
          </p:nvPr>
        </p:nvSpPr>
        <p:spPr>
          <a:xfrm>
            <a:off x="623160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947" name="PlaceHolder 4"/>
          <p:cNvSpPr>
            <a:spLocks noGrp="1"/>
          </p:cNvSpPr>
          <p:nvPr>
            <p:ph/>
          </p:nvPr>
        </p:nvSpPr>
        <p:spPr>
          <a:xfrm>
            <a:off x="6231600" y="36817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1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Tx" preserve="1">
  <p:cSld name="Обычный 10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2" name="PlaceHolder 1"/>
          <p:cNvSpPr>
            <a:spLocks noGrp="1"/>
          </p:cNvSpPr>
          <p:nvPr>
            <p:ph type="title"/>
          </p:nvPr>
        </p:nvSpPr>
        <p:spPr>
          <a:xfrm>
            <a:off x="609480" y="220680"/>
            <a:ext cx="1097172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 algn="ctr">
              <a:buNone/>
            </a:pPr>
            <a:endParaRPr b="0" lang="ru-RU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98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984" name="PlaceHolder 3"/>
          <p:cNvSpPr>
            <a:spLocks noGrp="1"/>
          </p:cNvSpPr>
          <p:nvPr>
            <p:ph/>
          </p:nvPr>
        </p:nvSpPr>
        <p:spPr>
          <a:xfrm>
            <a:off x="6231600" y="1604520"/>
            <a:ext cx="5353920" cy="3976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985" name="PlaceHolder 4"/>
          <p:cNvSpPr>
            <a:spLocks noGrp="1"/>
          </p:cNvSpPr>
          <p:nvPr>
            <p:ph/>
          </p:nvPr>
        </p:nvSpPr>
        <p:spPr>
          <a:xfrm>
            <a:off x="609480" y="36817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1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Обычный 10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Обычный 10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7" name="PlaceHolder 1"/>
          <p:cNvSpPr>
            <a:spLocks noGrp="1"/>
          </p:cNvSpPr>
          <p:nvPr>
            <p:ph type="title"/>
          </p:nvPr>
        </p:nvSpPr>
        <p:spPr>
          <a:xfrm>
            <a:off x="609480" y="220680"/>
            <a:ext cx="1097172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 algn="ctr">
              <a:buNone/>
            </a:pPr>
            <a:endParaRPr b="0" lang="ru-RU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1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Обычный 1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1" name="PlaceHolder 1"/>
          <p:cNvSpPr>
            <a:spLocks noGrp="1"/>
          </p:cNvSpPr>
          <p:nvPr>
            <p:ph type="title"/>
          </p:nvPr>
        </p:nvSpPr>
        <p:spPr>
          <a:xfrm>
            <a:off x="609480" y="220680"/>
            <a:ext cx="1097172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 algn="ctr">
              <a:buNone/>
            </a:pPr>
            <a:endParaRPr b="0" lang="ru-RU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08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17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083" name="PlaceHolder 3"/>
          <p:cNvSpPr>
            <a:spLocks noGrp="1"/>
          </p:cNvSpPr>
          <p:nvPr>
            <p:ph/>
          </p:nvPr>
        </p:nvSpPr>
        <p:spPr>
          <a:xfrm>
            <a:off x="609480" y="3681720"/>
            <a:ext cx="109717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1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Обычный 1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7" name="PlaceHolder 1"/>
          <p:cNvSpPr>
            <a:spLocks noGrp="1"/>
          </p:cNvSpPr>
          <p:nvPr>
            <p:ph type="title"/>
          </p:nvPr>
        </p:nvSpPr>
        <p:spPr>
          <a:xfrm>
            <a:off x="609480" y="220680"/>
            <a:ext cx="1097172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 algn="ctr">
              <a:buNone/>
            </a:pPr>
            <a:endParaRPr b="0" lang="ru-RU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11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3920" cy="3976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119" name="PlaceHolder 3"/>
          <p:cNvSpPr>
            <a:spLocks noGrp="1"/>
          </p:cNvSpPr>
          <p:nvPr>
            <p:ph/>
          </p:nvPr>
        </p:nvSpPr>
        <p:spPr>
          <a:xfrm>
            <a:off x="6231600" y="1604520"/>
            <a:ext cx="5353920" cy="3976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1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Обычный 1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4" name="PlaceHolder 1"/>
          <p:cNvSpPr>
            <a:spLocks noGrp="1"/>
          </p:cNvSpPr>
          <p:nvPr>
            <p:ph type="title"/>
          </p:nvPr>
        </p:nvSpPr>
        <p:spPr>
          <a:xfrm>
            <a:off x="609480" y="220680"/>
            <a:ext cx="1097172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 algn="ctr">
              <a:buNone/>
            </a:pPr>
            <a:endParaRPr b="0" lang="ru-RU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15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156" name="PlaceHolder 3"/>
          <p:cNvSpPr>
            <a:spLocks noGrp="1"/>
          </p:cNvSpPr>
          <p:nvPr>
            <p:ph/>
          </p:nvPr>
        </p:nvSpPr>
        <p:spPr>
          <a:xfrm>
            <a:off x="623160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157" name="PlaceHolder 4"/>
          <p:cNvSpPr>
            <a:spLocks noGrp="1"/>
          </p:cNvSpPr>
          <p:nvPr>
            <p:ph/>
          </p:nvPr>
        </p:nvSpPr>
        <p:spPr>
          <a:xfrm>
            <a:off x="609480" y="3681720"/>
            <a:ext cx="109717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1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Обычный 1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9" name="PlaceHolder 1"/>
          <p:cNvSpPr>
            <a:spLocks noGrp="1"/>
          </p:cNvSpPr>
          <p:nvPr>
            <p:ph type="title"/>
          </p:nvPr>
        </p:nvSpPr>
        <p:spPr>
          <a:xfrm>
            <a:off x="609480" y="220680"/>
            <a:ext cx="1097172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 algn="ctr">
              <a:buNone/>
            </a:pPr>
            <a:endParaRPr b="0" lang="ru-RU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TwoObj" preserve="1">
  <p:cSld name="Обычный 10">
    <p:bg>
      <p:bgPr>
        <a:solidFill>
          <a:srgbClr val="eee9e3">
            <a:alpha val="10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5" name="Объект 17"/>
          <p:cNvGraphicFramePr/>
          <p:nvPr/>
        </p:nvGraphicFramePr>
        <p:xfrm>
          <a:off x="225360" y="0"/>
          <a:ext cx="394920" cy="518760"/>
        </p:xfrm>
        <a:graphic>
          <a:graphicData uri="http://schemas.openxmlformats.org/presentationml/2006/ole">
            <p:oleObj r:id="rId2" spid="">
              <p:embed/>
              <p:pic>
                <p:nvPicPr>
                  <p:cNvPr id="356" name="Объект 17" descr=""/>
                  <p:cNvPicPr/>
                  <p:nvPr/>
                </p:nvPicPr>
                <p:blipFill>
                  <a:blip r:embed="rId3"/>
                  <a:stretch/>
                </p:blipFill>
                <p:spPr>
                  <a:xfrm>
                    <a:off x="225360" y="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357" name="Объект 18"/>
          <p:cNvGraphicFramePr/>
          <p:nvPr/>
        </p:nvGraphicFramePr>
        <p:xfrm>
          <a:off x="225360" y="446040"/>
          <a:ext cx="394920" cy="518760"/>
        </p:xfrm>
        <a:graphic>
          <a:graphicData uri="http://schemas.openxmlformats.org/presentationml/2006/ole">
            <p:oleObj r:id="rId4" spid="">
              <p:embed/>
              <p:pic>
                <p:nvPicPr>
                  <p:cNvPr id="358" name="Объект 18" descr=""/>
                  <p:cNvPicPr/>
                  <p:nvPr/>
                </p:nvPicPr>
                <p:blipFill>
                  <a:blip r:embed="rId5"/>
                  <a:stretch/>
                </p:blipFill>
                <p:spPr>
                  <a:xfrm>
                    <a:off x="225360" y="4460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359" name="Объект 19"/>
          <p:cNvGraphicFramePr/>
          <p:nvPr/>
        </p:nvGraphicFramePr>
        <p:xfrm>
          <a:off x="225360" y="893880"/>
          <a:ext cx="394920" cy="516960"/>
        </p:xfrm>
        <a:graphic>
          <a:graphicData uri="http://schemas.openxmlformats.org/presentationml/2006/ole">
            <p:oleObj r:id="rId6" spid="">
              <p:embed/>
              <p:pic>
                <p:nvPicPr>
                  <p:cNvPr id="360" name="Объект 19" descr=""/>
                  <p:cNvPicPr/>
                  <p:nvPr/>
                </p:nvPicPr>
                <p:blipFill>
                  <a:blip r:embed="rId7"/>
                  <a:stretch/>
                </p:blipFill>
                <p:spPr>
                  <a:xfrm>
                    <a:off x="225360" y="89388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361" name="Объект 20"/>
          <p:cNvGraphicFramePr/>
          <p:nvPr/>
        </p:nvGraphicFramePr>
        <p:xfrm>
          <a:off x="225360" y="1339920"/>
          <a:ext cx="394920" cy="518760"/>
        </p:xfrm>
        <a:graphic>
          <a:graphicData uri="http://schemas.openxmlformats.org/presentationml/2006/ole">
            <p:oleObj r:id="rId8" spid="">
              <p:embed/>
              <p:pic>
                <p:nvPicPr>
                  <p:cNvPr id="362" name="Объект 20" descr=""/>
                  <p:cNvPicPr/>
                  <p:nvPr/>
                </p:nvPicPr>
                <p:blipFill>
                  <a:blip r:embed="rId9"/>
                  <a:stretch/>
                </p:blipFill>
                <p:spPr>
                  <a:xfrm>
                    <a:off x="225360" y="133992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363" name="Объект 21"/>
          <p:cNvGraphicFramePr/>
          <p:nvPr/>
        </p:nvGraphicFramePr>
        <p:xfrm>
          <a:off x="225360" y="1817640"/>
          <a:ext cx="394920" cy="518760"/>
        </p:xfrm>
        <a:graphic>
          <a:graphicData uri="http://schemas.openxmlformats.org/presentationml/2006/ole">
            <p:oleObj r:id="rId10" spid="">
              <p:embed/>
              <p:pic>
                <p:nvPicPr>
                  <p:cNvPr id="364" name="Объект 21" descr=""/>
                  <p:cNvPicPr/>
                  <p:nvPr/>
                </p:nvPicPr>
                <p:blipFill>
                  <a:blip r:embed="rId11"/>
                  <a:stretch/>
                </p:blipFill>
                <p:spPr>
                  <a:xfrm>
                    <a:off x="225360" y="18176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365" name="Объект 22"/>
          <p:cNvGraphicFramePr/>
          <p:nvPr/>
        </p:nvGraphicFramePr>
        <p:xfrm>
          <a:off x="225360" y="2263680"/>
          <a:ext cx="394920" cy="518760"/>
        </p:xfrm>
        <a:graphic>
          <a:graphicData uri="http://schemas.openxmlformats.org/presentationml/2006/ole">
            <p:oleObj r:id="rId12" spid="">
              <p:embed/>
              <p:pic>
                <p:nvPicPr>
                  <p:cNvPr id="366" name="Объект 22" descr=""/>
                  <p:cNvPicPr/>
                  <p:nvPr/>
                </p:nvPicPr>
                <p:blipFill>
                  <a:blip r:embed="rId13"/>
                  <a:stretch/>
                </p:blipFill>
                <p:spPr>
                  <a:xfrm>
                    <a:off x="225360" y="22636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367" name="Объект 23"/>
          <p:cNvGraphicFramePr/>
          <p:nvPr/>
        </p:nvGraphicFramePr>
        <p:xfrm>
          <a:off x="225360" y="2711520"/>
          <a:ext cx="394920" cy="516960"/>
        </p:xfrm>
        <a:graphic>
          <a:graphicData uri="http://schemas.openxmlformats.org/presentationml/2006/ole">
            <p:oleObj r:id="rId14" spid="">
              <p:embed/>
              <p:pic>
                <p:nvPicPr>
                  <p:cNvPr id="368" name="Объект 23" descr=""/>
                  <p:cNvPicPr/>
                  <p:nvPr/>
                </p:nvPicPr>
                <p:blipFill>
                  <a:blip r:embed="rId15"/>
                  <a:stretch/>
                </p:blipFill>
                <p:spPr>
                  <a:xfrm>
                    <a:off x="225360" y="271152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369" name="Объект 24"/>
          <p:cNvGraphicFramePr/>
          <p:nvPr/>
        </p:nvGraphicFramePr>
        <p:xfrm>
          <a:off x="225360" y="3157560"/>
          <a:ext cx="394920" cy="518760"/>
        </p:xfrm>
        <a:graphic>
          <a:graphicData uri="http://schemas.openxmlformats.org/presentationml/2006/ole">
            <p:oleObj r:id="rId16" spid="">
              <p:embed/>
              <p:pic>
                <p:nvPicPr>
                  <p:cNvPr id="370" name="Объект 24" descr=""/>
                  <p:cNvPicPr/>
                  <p:nvPr/>
                </p:nvPicPr>
                <p:blipFill>
                  <a:blip r:embed="rId17"/>
                  <a:stretch/>
                </p:blipFill>
                <p:spPr>
                  <a:xfrm>
                    <a:off x="225360" y="315756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371" name="Объект 25"/>
          <p:cNvGraphicFramePr/>
          <p:nvPr/>
        </p:nvGraphicFramePr>
        <p:xfrm>
          <a:off x="225360" y="3605040"/>
          <a:ext cx="394920" cy="516960"/>
        </p:xfrm>
        <a:graphic>
          <a:graphicData uri="http://schemas.openxmlformats.org/presentationml/2006/ole">
            <p:oleObj r:id="rId18" spid="">
              <p:embed/>
              <p:pic>
                <p:nvPicPr>
                  <p:cNvPr id="372" name="Объект 25" descr=""/>
                  <p:cNvPicPr/>
                  <p:nvPr/>
                </p:nvPicPr>
                <p:blipFill>
                  <a:blip r:embed="rId19"/>
                  <a:stretch/>
                </p:blipFill>
                <p:spPr>
                  <a:xfrm>
                    <a:off x="225360" y="360504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373" name="Объект 26"/>
          <p:cNvGraphicFramePr/>
          <p:nvPr/>
        </p:nvGraphicFramePr>
        <p:xfrm>
          <a:off x="225360" y="4051440"/>
          <a:ext cx="394920" cy="518760"/>
        </p:xfrm>
        <a:graphic>
          <a:graphicData uri="http://schemas.openxmlformats.org/presentationml/2006/ole">
            <p:oleObj r:id="rId20" spid="">
              <p:embed/>
              <p:pic>
                <p:nvPicPr>
                  <p:cNvPr id="374" name="Объект 26" descr=""/>
                  <p:cNvPicPr/>
                  <p:nvPr/>
                </p:nvPicPr>
                <p:blipFill>
                  <a:blip r:embed="rId21"/>
                  <a:stretch/>
                </p:blipFill>
                <p:spPr>
                  <a:xfrm>
                    <a:off x="225360" y="40514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375" name="Объект 27"/>
          <p:cNvGraphicFramePr/>
          <p:nvPr/>
        </p:nvGraphicFramePr>
        <p:xfrm>
          <a:off x="225360" y="4497480"/>
          <a:ext cx="394920" cy="518760"/>
        </p:xfrm>
        <a:graphic>
          <a:graphicData uri="http://schemas.openxmlformats.org/presentationml/2006/ole">
            <p:oleObj r:id="rId22" spid="">
              <p:embed/>
              <p:pic>
                <p:nvPicPr>
                  <p:cNvPr id="376" name="Объект 27" descr=""/>
                  <p:cNvPicPr/>
                  <p:nvPr/>
                </p:nvPicPr>
                <p:blipFill>
                  <a:blip r:embed="rId23"/>
                  <a:stretch/>
                </p:blipFill>
                <p:spPr>
                  <a:xfrm>
                    <a:off x="225360" y="44974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377" name="Объект 28"/>
          <p:cNvGraphicFramePr/>
          <p:nvPr/>
        </p:nvGraphicFramePr>
        <p:xfrm>
          <a:off x="225360" y="4944960"/>
          <a:ext cx="394920" cy="516960"/>
        </p:xfrm>
        <a:graphic>
          <a:graphicData uri="http://schemas.openxmlformats.org/presentationml/2006/ole">
            <p:oleObj r:id="rId24" spid="">
              <p:embed/>
              <p:pic>
                <p:nvPicPr>
                  <p:cNvPr id="378" name="Объект 28" descr=""/>
                  <p:cNvPicPr/>
                  <p:nvPr/>
                </p:nvPicPr>
                <p:blipFill>
                  <a:blip r:embed="rId25"/>
                  <a:stretch/>
                </p:blipFill>
                <p:spPr>
                  <a:xfrm>
                    <a:off x="225360" y="494496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379" name="Объект 29"/>
          <p:cNvGraphicFramePr/>
          <p:nvPr/>
        </p:nvGraphicFramePr>
        <p:xfrm>
          <a:off x="225360" y="5435640"/>
          <a:ext cx="394920" cy="516960"/>
        </p:xfrm>
        <a:graphic>
          <a:graphicData uri="http://schemas.openxmlformats.org/presentationml/2006/ole">
            <p:oleObj r:id="rId26" spid="">
              <p:embed/>
              <p:pic>
                <p:nvPicPr>
                  <p:cNvPr id="380" name="Объект 29" descr=""/>
                  <p:cNvPicPr/>
                  <p:nvPr/>
                </p:nvPicPr>
                <p:blipFill>
                  <a:blip r:embed="rId27"/>
                  <a:stretch/>
                </p:blipFill>
                <p:spPr>
                  <a:xfrm>
                    <a:off x="225360" y="543564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381" name="Объект 30"/>
          <p:cNvGraphicFramePr/>
          <p:nvPr/>
        </p:nvGraphicFramePr>
        <p:xfrm>
          <a:off x="225360" y="5881680"/>
          <a:ext cx="394920" cy="518760"/>
        </p:xfrm>
        <a:graphic>
          <a:graphicData uri="http://schemas.openxmlformats.org/presentationml/2006/ole">
            <p:oleObj r:id="rId28" spid="">
              <p:embed/>
              <p:pic>
                <p:nvPicPr>
                  <p:cNvPr id="382" name="Объект 30" descr=""/>
                  <p:cNvPicPr/>
                  <p:nvPr/>
                </p:nvPicPr>
                <p:blipFill>
                  <a:blip r:embed="rId29"/>
                  <a:stretch/>
                </p:blipFill>
                <p:spPr>
                  <a:xfrm>
                    <a:off x="225360" y="58816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383" name="Объект 31"/>
          <p:cNvGraphicFramePr/>
          <p:nvPr/>
        </p:nvGraphicFramePr>
        <p:xfrm>
          <a:off x="225360" y="6327720"/>
          <a:ext cx="394920" cy="518760"/>
        </p:xfrm>
        <a:graphic>
          <a:graphicData uri="http://schemas.openxmlformats.org/presentationml/2006/ole">
            <p:oleObj r:id="rId30" spid="">
              <p:embed/>
              <p:pic>
                <p:nvPicPr>
                  <p:cNvPr id="384" name="Объект 31" descr=""/>
                  <p:cNvPicPr/>
                  <p:nvPr/>
                </p:nvPicPr>
                <p:blipFill>
                  <a:blip r:embed="rId31"/>
                  <a:stretch/>
                </p:blipFill>
                <p:spPr>
                  <a:xfrm>
                    <a:off x="225360" y="632772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385" name="PlaceHolder 1"/>
          <p:cNvSpPr>
            <a:spLocks noGrp="1"/>
          </p:cNvSpPr>
          <p:nvPr>
            <p:ph type="title"/>
          </p:nvPr>
        </p:nvSpPr>
        <p:spPr>
          <a:xfrm>
            <a:off x="609480" y="708480"/>
            <a:ext cx="10971360" cy="274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текста заглавия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8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200" cy="3976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8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200" cy="1895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5000" lnSpcReduction="19999"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88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3200" cy="1895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5000" lnSpcReduction="19999"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1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Tx" preserve="1">
  <p:cSld name="Обычный 1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4" name="PlaceHolder 1"/>
          <p:cNvSpPr>
            <a:spLocks noGrp="1"/>
          </p:cNvSpPr>
          <p:nvPr>
            <p:ph type="title"/>
          </p:nvPr>
        </p:nvSpPr>
        <p:spPr>
          <a:xfrm>
            <a:off x="609480" y="220680"/>
            <a:ext cx="1097172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 algn="ctr">
              <a:buNone/>
            </a:pPr>
            <a:endParaRPr b="0" lang="ru-RU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22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226" name="PlaceHolder 3"/>
          <p:cNvSpPr>
            <a:spLocks noGrp="1"/>
          </p:cNvSpPr>
          <p:nvPr>
            <p:ph/>
          </p:nvPr>
        </p:nvSpPr>
        <p:spPr>
          <a:xfrm>
            <a:off x="6231600" y="1604520"/>
            <a:ext cx="5353920" cy="3976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227" name="PlaceHolder 4"/>
          <p:cNvSpPr>
            <a:spLocks noGrp="1"/>
          </p:cNvSpPr>
          <p:nvPr>
            <p:ph/>
          </p:nvPr>
        </p:nvSpPr>
        <p:spPr>
          <a:xfrm>
            <a:off x="609480" y="36817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1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TwoObj" preserve="1">
  <p:cSld name="Обычный 1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2" name="PlaceHolder 1"/>
          <p:cNvSpPr>
            <a:spLocks noGrp="1"/>
          </p:cNvSpPr>
          <p:nvPr>
            <p:ph type="title"/>
          </p:nvPr>
        </p:nvSpPr>
        <p:spPr>
          <a:xfrm>
            <a:off x="609480" y="220680"/>
            <a:ext cx="1097172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 algn="ctr">
              <a:buNone/>
            </a:pPr>
            <a:endParaRPr b="0" lang="ru-RU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26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3920" cy="3976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264" name="PlaceHolder 3"/>
          <p:cNvSpPr>
            <a:spLocks noGrp="1"/>
          </p:cNvSpPr>
          <p:nvPr>
            <p:ph/>
          </p:nvPr>
        </p:nvSpPr>
        <p:spPr>
          <a:xfrm>
            <a:off x="623160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265" name="PlaceHolder 4"/>
          <p:cNvSpPr>
            <a:spLocks noGrp="1"/>
          </p:cNvSpPr>
          <p:nvPr>
            <p:ph/>
          </p:nvPr>
        </p:nvSpPr>
        <p:spPr>
          <a:xfrm>
            <a:off x="6231600" y="36817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1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Обычный 1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" name="PlaceHolder 1"/>
          <p:cNvSpPr>
            <a:spLocks noGrp="1"/>
          </p:cNvSpPr>
          <p:nvPr>
            <p:ph type="title"/>
          </p:nvPr>
        </p:nvSpPr>
        <p:spPr>
          <a:xfrm>
            <a:off x="609480" y="220680"/>
            <a:ext cx="1097172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 algn="ctr">
              <a:buNone/>
            </a:pPr>
            <a:endParaRPr b="0" lang="ru-RU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30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303" name="PlaceHolder 3"/>
          <p:cNvSpPr>
            <a:spLocks noGrp="1"/>
          </p:cNvSpPr>
          <p:nvPr>
            <p:ph/>
          </p:nvPr>
        </p:nvSpPr>
        <p:spPr>
          <a:xfrm>
            <a:off x="623160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304" name="PlaceHolder 4"/>
          <p:cNvSpPr>
            <a:spLocks noGrp="1"/>
          </p:cNvSpPr>
          <p:nvPr>
            <p:ph/>
          </p:nvPr>
        </p:nvSpPr>
        <p:spPr>
          <a:xfrm>
            <a:off x="609480" y="36817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305" name="PlaceHolder 5"/>
          <p:cNvSpPr>
            <a:spLocks noGrp="1"/>
          </p:cNvSpPr>
          <p:nvPr>
            <p:ph/>
          </p:nvPr>
        </p:nvSpPr>
        <p:spPr>
          <a:xfrm>
            <a:off x="6231600" y="36817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1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Обычный 1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Обычный 1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9" name="PlaceHolder 1"/>
          <p:cNvSpPr>
            <a:spLocks noGrp="1"/>
          </p:cNvSpPr>
          <p:nvPr>
            <p:ph type="title"/>
          </p:nvPr>
        </p:nvSpPr>
        <p:spPr>
          <a:xfrm>
            <a:off x="609480" y="220680"/>
            <a:ext cx="1097172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 algn="ctr">
              <a:buNone/>
            </a:pPr>
            <a:endParaRPr b="0" lang="ru-RU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37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17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371" name="PlaceHolder 3"/>
          <p:cNvSpPr>
            <a:spLocks noGrp="1"/>
          </p:cNvSpPr>
          <p:nvPr>
            <p:ph/>
          </p:nvPr>
        </p:nvSpPr>
        <p:spPr>
          <a:xfrm>
            <a:off x="609480" y="3681720"/>
            <a:ext cx="109717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1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Обычный 1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5" name="PlaceHolder 1"/>
          <p:cNvSpPr>
            <a:spLocks noGrp="1"/>
          </p:cNvSpPr>
          <p:nvPr>
            <p:ph type="title"/>
          </p:nvPr>
        </p:nvSpPr>
        <p:spPr>
          <a:xfrm>
            <a:off x="609480" y="220680"/>
            <a:ext cx="1097172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 algn="ctr">
              <a:buNone/>
            </a:pPr>
            <a:endParaRPr b="0" lang="ru-RU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40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3920" cy="3976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407" name="PlaceHolder 3"/>
          <p:cNvSpPr>
            <a:spLocks noGrp="1"/>
          </p:cNvSpPr>
          <p:nvPr>
            <p:ph/>
          </p:nvPr>
        </p:nvSpPr>
        <p:spPr>
          <a:xfrm>
            <a:off x="6231600" y="1604520"/>
            <a:ext cx="5353920" cy="3976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1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Обычный 1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2" name="PlaceHolder 1"/>
          <p:cNvSpPr>
            <a:spLocks noGrp="1"/>
          </p:cNvSpPr>
          <p:nvPr>
            <p:ph type="title"/>
          </p:nvPr>
        </p:nvSpPr>
        <p:spPr>
          <a:xfrm>
            <a:off x="609480" y="220680"/>
            <a:ext cx="1097172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 algn="ctr">
              <a:buNone/>
            </a:pPr>
            <a:endParaRPr b="0" lang="ru-RU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44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444" name="PlaceHolder 3"/>
          <p:cNvSpPr>
            <a:spLocks noGrp="1"/>
          </p:cNvSpPr>
          <p:nvPr>
            <p:ph/>
          </p:nvPr>
        </p:nvSpPr>
        <p:spPr>
          <a:xfrm>
            <a:off x="623160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445" name="PlaceHolder 4"/>
          <p:cNvSpPr>
            <a:spLocks noGrp="1"/>
          </p:cNvSpPr>
          <p:nvPr>
            <p:ph/>
          </p:nvPr>
        </p:nvSpPr>
        <p:spPr>
          <a:xfrm>
            <a:off x="609480" y="3681720"/>
            <a:ext cx="109717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1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Обычный 1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7" name="PlaceHolder 1"/>
          <p:cNvSpPr>
            <a:spLocks noGrp="1"/>
          </p:cNvSpPr>
          <p:nvPr>
            <p:ph type="title"/>
          </p:nvPr>
        </p:nvSpPr>
        <p:spPr>
          <a:xfrm>
            <a:off x="609480" y="220680"/>
            <a:ext cx="1097172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 algn="ctr">
              <a:buNone/>
            </a:pPr>
            <a:endParaRPr b="0" lang="ru-RU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1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Tx" preserve="1">
  <p:cSld name="Обычный 1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2" name="PlaceHolder 1"/>
          <p:cNvSpPr>
            <a:spLocks noGrp="1"/>
          </p:cNvSpPr>
          <p:nvPr>
            <p:ph type="title"/>
          </p:nvPr>
        </p:nvSpPr>
        <p:spPr>
          <a:xfrm>
            <a:off x="609480" y="220680"/>
            <a:ext cx="1097172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 algn="ctr">
              <a:buNone/>
            </a:pPr>
            <a:endParaRPr b="0" lang="ru-RU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51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514" name="PlaceHolder 3"/>
          <p:cNvSpPr>
            <a:spLocks noGrp="1"/>
          </p:cNvSpPr>
          <p:nvPr>
            <p:ph/>
          </p:nvPr>
        </p:nvSpPr>
        <p:spPr>
          <a:xfrm>
            <a:off x="6231600" y="1604520"/>
            <a:ext cx="5353920" cy="3976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515" name="PlaceHolder 4"/>
          <p:cNvSpPr>
            <a:spLocks noGrp="1"/>
          </p:cNvSpPr>
          <p:nvPr>
            <p:ph/>
          </p:nvPr>
        </p:nvSpPr>
        <p:spPr>
          <a:xfrm>
            <a:off x="609480" y="36817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1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TwoObj" preserve="1">
  <p:cSld name="Обычный 1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0" name="PlaceHolder 1"/>
          <p:cNvSpPr>
            <a:spLocks noGrp="1"/>
          </p:cNvSpPr>
          <p:nvPr>
            <p:ph type="title"/>
          </p:nvPr>
        </p:nvSpPr>
        <p:spPr>
          <a:xfrm>
            <a:off x="609480" y="220680"/>
            <a:ext cx="1097172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 algn="ctr">
              <a:buNone/>
            </a:pPr>
            <a:endParaRPr b="0" lang="ru-RU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55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3920" cy="3976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552" name="PlaceHolder 3"/>
          <p:cNvSpPr>
            <a:spLocks noGrp="1"/>
          </p:cNvSpPr>
          <p:nvPr>
            <p:ph/>
          </p:nvPr>
        </p:nvSpPr>
        <p:spPr>
          <a:xfrm>
            <a:off x="623160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553" name="PlaceHolder 4"/>
          <p:cNvSpPr>
            <a:spLocks noGrp="1"/>
          </p:cNvSpPr>
          <p:nvPr>
            <p:ph/>
          </p:nvPr>
        </p:nvSpPr>
        <p:spPr>
          <a:xfrm>
            <a:off x="6231600" y="36817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Tx" preserve="1">
  <p:cSld name="Обычный 11">
    <p:bg>
      <p:bgPr>
        <a:solidFill>
          <a:srgbClr val="eee9e3">
            <a:alpha val="10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9" name="Объект 17"/>
          <p:cNvGraphicFramePr/>
          <p:nvPr/>
        </p:nvGraphicFramePr>
        <p:xfrm>
          <a:off x="225360" y="0"/>
          <a:ext cx="394920" cy="518760"/>
        </p:xfrm>
        <a:graphic>
          <a:graphicData uri="http://schemas.openxmlformats.org/presentationml/2006/ole">
            <p:oleObj r:id="rId2" spid="">
              <p:embed/>
              <p:pic>
                <p:nvPicPr>
                  <p:cNvPr id="390" name="Объект 17" descr=""/>
                  <p:cNvPicPr/>
                  <p:nvPr/>
                </p:nvPicPr>
                <p:blipFill>
                  <a:blip r:embed="rId3"/>
                  <a:stretch/>
                </p:blipFill>
                <p:spPr>
                  <a:xfrm>
                    <a:off x="225360" y="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391" name="Объект 18"/>
          <p:cNvGraphicFramePr/>
          <p:nvPr/>
        </p:nvGraphicFramePr>
        <p:xfrm>
          <a:off x="225360" y="446040"/>
          <a:ext cx="394920" cy="518760"/>
        </p:xfrm>
        <a:graphic>
          <a:graphicData uri="http://schemas.openxmlformats.org/presentationml/2006/ole">
            <p:oleObj r:id="rId4" spid="">
              <p:embed/>
              <p:pic>
                <p:nvPicPr>
                  <p:cNvPr id="392" name="Объект 18" descr=""/>
                  <p:cNvPicPr/>
                  <p:nvPr/>
                </p:nvPicPr>
                <p:blipFill>
                  <a:blip r:embed="rId5"/>
                  <a:stretch/>
                </p:blipFill>
                <p:spPr>
                  <a:xfrm>
                    <a:off x="225360" y="4460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393" name="Объект 19"/>
          <p:cNvGraphicFramePr/>
          <p:nvPr/>
        </p:nvGraphicFramePr>
        <p:xfrm>
          <a:off x="225360" y="893880"/>
          <a:ext cx="394920" cy="516960"/>
        </p:xfrm>
        <a:graphic>
          <a:graphicData uri="http://schemas.openxmlformats.org/presentationml/2006/ole">
            <p:oleObj r:id="rId6" spid="">
              <p:embed/>
              <p:pic>
                <p:nvPicPr>
                  <p:cNvPr id="394" name="Объект 19" descr=""/>
                  <p:cNvPicPr/>
                  <p:nvPr/>
                </p:nvPicPr>
                <p:blipFill>
                  <a:blip r:embed="rId7"/>
                  <a:stretch/>
                </p:blipFill>
                <p:spPr>
                  <a:xfrm>
                    <a:off x="225360" y="89388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395" name="Объект 20"/>
          <p:cNvGraphicFramePr/>
          <p:nvPr/>
        </p:nvGraphicFramePr>
        <p:xfrm>
          <a:off x="225360" y="1339920"/>
          <a:ext cx="394920" cy="518760"/>
        </p:xfrm>
        <a:graphic>
          <a:graphicData uri="http://schemas.openxmlformats.org/presentationml/2006/ole">
            <p:oleObj r:id="rId8" spid="">
              <p:embed/>
              <p:pic>
                <p:nvPicPr>
                  <p:cNvPr id="396" name="Объект 20" descr=""/>
                  <p:cNvPicPr/>
                  <p:nvPr/>
                </p:nvPicPr>
                <p:blipFill>
                  <a:blip r:embed="rId9"/>
                  <a:stretch/>
                </p:blipFill>
                <p:spPr>
                  <a:xfrm>
                    <a:off x="225360" y="133992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397" name="Объект 21"/>
          <p:cNvGraphicFramePr/>
          <p:nvPr/>
        </p:nvGraphicFramePr>
        <p:xfrm>
          <a:off x="225360" y="1817640"/>
          <a:ext cx="394920" cy="518760"/>
        </p:xfrm>
        <a:graphic>
          <a:graphicData uri="http://schemas.openxmlformats.org/presentationml/2006/ole">
            <p:oleObj r:id="rId10" spid="">
              <p:embed/>
              <p:pic>
                <p:nvPicPr>
                  <p:cNvPr id="398" name="Объект 21" descr=""/>
                  <p:cNvPicPr/>
                  <p:nvPr/>
                </p:nvPicPr>
                <p:blipFill>
                  <a:blip r:embed="rId11"/>
                  <a:stretch/>
                </p:blipFill>
                <p:spPr>
                  <a:xfrm>
                    <a:off x="225360" y="18176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399" name="Объект 22"/>
          <p:cNvGraphicFramePr/>
          <p:nvPr/>
        </p:nvGraphicFramePr>
        <p:xfrm>
          <a:off x="225360" y="2263680"/>
          <a:ext cx="394920" cy="518760"/>
        </p:xfrm>
        <a:graphic>
          <a:graphicData uri="http://schemas.openxmlformats.org/presentationml/2006/ole">
            <p:oleObj r:id="rId12" spid="">
              <p:embed/>
              <p:pic>
                <p:nvPicPr>
                  <p:cNvPr id="400" name="Объект 22" descr=""/>
                  <p:cNvPicPr/>
                  <p:nvPr/>
                </p:nvPicPr>
                <p:blipFill>
                  <a:blip r:embed="rId13"/>
                  <a:stretch/>
                </p:blipFill>
                <p:spPr>
                  <a:xfrm>
                    <a:off x="225360" y="22636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401" name="Объект 23"/>
          <p:cNvGraphicFramePr/>
          <p:nvPr/>
        </p:nvGraphicFramePr>
        <p:xfrm>
          <a:off x="225360" y="2711520"/>
          <a:ext cx="394920" cy="516960"/>
        </p:xfrm>
        <a:graphic>
          <a:graphicData uri="http://schemas.openxmlformats.org/presentationml/2006/ole">
            <p:oleObj r:id="rId14" spid="">
              <p:embed/>
              <p:pic>
                <p:nvPicPr>
                  <p:cNvPr id="402" name="Объект 23" descr=""/>
                  <p:cNvPicPr/>
                  <p:nvPr/>
                </p:nvPicPr>
                <p:blipFill>
                  <a:blip r:embed="rId15"/>
                  <a:stretch/>
                </p:blipFill>
                <p:spPr>
                  <a:xfrm>
                    <a:off x="225360" y="271152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403" name="Объект 24"/>
          <p:cNvGraphicFramePr/>
          <p:nvPr/>
        </p:nvGraphicFramePr>
        <p:xfrm>
          <a:off x="225360" y="3157560"/>
          <a:ext cx="394920" cy="518760"/>
        </p:xfrm>
        <a:graphic>
          <a:graphicData uri="http://schemas.openxmlformats.org/presentationml/2006/ole">
            <p:oleObj r:id="rId16" spid="">
              <p:embed/>
              <p:pic>
                <p:nvPicPr>
                  <p:cNvPr id="404" name="Объект 24" descr=""/>
                  <p:cNvPicPr/>
                  <p:nvPr/>
                </p:nvPicPr>
                <p:blipFill>
                  <a:blip r:embed="rId17"/>
                  <a:stretch/>
                </p:blipFill>
                <p:spPr>
                  <a:xfrm>
                    <a:off x="225360" y="315756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405" name="Объект 25"/>
          <p:cNvGraphicFramePr/>
          <p:nvPr/>
        </p:nvGraphicFramePr>
        <p:xfrm>
          <a:off x="225360" y="3605040"/>
          <a:ext cx="394920" cy="516960"/>
        </p:xfrm>
        <a:graphic>
          <a:graphicData uri="http://schemas.openxmlformats.org/presentationml/2006/ole">
            <p:oleObj r:id="rId18" spid="">
              <p:embed/>
              <p:pic>
                <p:nvPicPr>
                  <p:cNvPr id="406" name="Объект 25" descr=""/>
                  <p:cNvPicPr/>
                  <p:nvPr/>
                </p:nvPicPr>
                <p:blipFill>
                  <a:blip r:embed="rId19"/>
                  <a:stretch/>
                </p:blipFill>
                <p:spPr>
                  <a:xfrm>
                    <a:off x="225360" y="360504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407" name="Объект 26"/>
          <p:cNvGraphicFramePr/>
          <p:nvPr/>
        </p:nvGraphicFramePr>
        <p:xfrm>
          <a:off x="225360" y="4051440"/>
          <a:ext cx="394920" cy="518760"/>
        </p:xfrm>
        <a:graphic>
          <a:graphicData uri="http://schemas.openxmlformats.org/presentationml/2006/ole">
            <p:oleObj r:id="rId20" spid="">
              <p:embed/>
              <p:pic>
                <p:nvPicPr>
                  <p:cNvPr id="408" name="Объект 26" descr=""/>
                  <p:cNvPicPr/>
                  <p:nvPr/>
                </p:nvPicPr>
                <p:blipFill>
                  <a:blip r:embed="rId21"/>
                  <a:stretch/>
                </p:blipFill>
                <p:spPr>
                  <a:xfrm>
                    <a:off x="225360" y="40514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409" name="Объект 27"/>
          <p:cNvGraphicFramePr/>
          <p:nvPr/>
        </p:nvGraphicFramePr>
        <p:xfrm>
          <a:off x="225360" y="4497480"/>
          <a:ext cx="394920" cy="518760"/>
        </p:xfrm>
        <a:graphic>
          <a:graphicData uri="http://schemas.openxmlformats.org/presentationml/2006/ole">
            <p:oleObj r:id="rId22" spid="">
              <p:embed/>
              <p:pic>
                <p:nvPicPr>
                  <p:cNvPr id="410" name="Объект 27" descr=""/>
                  <p:cNvPicPr/>
                  <p:nvPr/>
                </p:nvPicPr>
                <p:blipFill>
                  <a:blip r:embed="rId23"/>
                  <a:stretch/>
                </p:blipFill>
                <p:spPr>
                  <a:xfrm>
                    <a:off x="225360" y="44974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411" name="Объект 28"/>
          <p:cNvGraphicFramePr/>
          <p:nvPr/>
        </p:nvGraphicFramePr>
        <p:xfrm>
          <a:off x="225360" y="4944960"/>
          <a:ext cx="394920" cy="516960"/>
        </p:xfrm>
        <a:graphic>
          <a:graphicData uri="http://schemas.openxmlformats.org/presentationml/2006/ole">
            <p:oleObj r:id="rId24" spid="">
              <p:embed/>
              <p:pic>
                <p:nvPicPr>
                  <p:cNvPr id="412" name="Объект 28" descr=""/>
                  <p:cNvPicPr/>
                  <p:nvPr/>
                </p:nvPicPr>
                <p:blipFill>
                  <a:blip r:embed="rId25"/>
                  <a:stretch/>
                </p:blipFill>
                <p:spPr>
                  <a:xfrm>
                    <a:off x="225360" y="494496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413" name="Объект 29"/>
          <p:cNvGraphicFramePr/>
          <p:nvPr/>
        </p:nvGraphicFramePr>
        <p:xfrm>
          <a:off x="225360" y="5435640"/>
          <a:ext cx="394920" cy="516960"/>
        </p:xfrm>
        <a:graphic>
          <a:graphicData uri="http://schemas.openxmlformats.org/presentationml/2006/ole">
            <p:oleObj r:id="rId26" spid="">
              <p:embed/>
              <p:pic>
                <p:nvPicPr>
                  <p:cNvPr id="414" name="Объект 29" descr=""/>
                  <p:cNvPicPr/>
                  <p:nvPr/>
                </p:nvPicPr>
                <p:blipFill>
                  <a:blip r:embed="rId27"/>
                  <a:stretch/>
                </p:blipFill>
                <p:spPr>
                  <a:xfrm>
                    <a:off x="225360" y="543564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415" name="Объект 30"/>
          <p:cNvGraphicFramePr/>
          <p:nvPr/>
        </p:nvGraphicFramePr>
        <p:xfrm>
          <a:off x="225360" y="5881680"/>
          <a:ext cx="394920" cy="518760"/>
        </p:xfrm>
        <a:graphic>
          <a:graphicData uri="http://schemas.openxmlformats.org/presentationml/2006/ole">
            <p:oleObj r:id="rId28" spid="">
              <p:embed/>
              <p:pic>
                <p:nvPicPr>
                  <p:cNvPr id="416" name="Объект 30" descr=""/>
                  <p:cNvPicPr/>
                  <p:nvPr/>
                </p:nvPicPr>
                <p:blipFill>
                  <a:blip r:embed="rId29"/>
                  <a:stretch/>
                </p:blipFill>
                <p:spPr>
                  <a:xfrm>
                    <a:off x="225360" y="58816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417" name="Объект 31"/>
          <p:cNvGraphicFramePr/>
          <p:nvPr/>
        </p:nvGraphicFramePr>
        <p:xfrm>
          <a:off x="225360" y="6327720"/>
          <a:ext cx="394920" cy="518760"/>
        </p:xfrm>
        <a:graphic>
          <a:graphicData uri="http://schemas.openxmlformats.org/presentationml/2006/ole">
            <p:oleObj r:id="rId30" spid="">
              <p:embed/>
              <p:pic>
                <p:nvPicPr>
                  <p:cNvPr id="418" name="Объект 31" descr=""/>
                  <p:cNvPicPr/>
                  <p:nvPr/>
                </p:nvPicPr>
                <p:blipFill>
                  <a:blip r:embed="rId31"/>
                  <a:stretch/>
                </p:blipFill>
                <p:spPr>
                  <a:xfrm>
                    <a:off x="225360" y="632772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419" name="PlaceHolder 1"/>
          <p:cNvSpPr>
            <a:spLocks noGrp="1"/>
          </p:cNvSpPr>
          <p:nvPr>
            <p:ph type="title"/>
          </p:nvPr>
        </p:nvSpPr>
        <p:spPr>
          <a:xfrm>
            <a:off x="609480" y="708480"/>
            <a:ext cx="10971360" cy="274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текста заглавия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2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200" cy="1895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5000" lnSpcReduction="19999"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2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200" cy="3976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2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3200" cy="1895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5000" lnSpcReduction="19999"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1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Обычный 1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9" name="PlaceHolder 1"/>
          <p:cNvSpPr>
            <a:spLocks noGrp="1"/>
          </p:cNvSpPr>
          <p:nvPr>
            <p:ph type="title"/>
          </p:nvPr>
        </p:nvSpPr>
        <p:spPr>
          <a:xfrm>
            <a:off x="609480" y="220680"/>
            <a:ext cx="1097172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 algn="ctr">
              <a:buNone/>
            </a:pPr>
            <a:endParaRPr b="0" lang="ru-RU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59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591" name="PlaceHolder 3"/>
          <p:cNvSpPr>
            <a:spLocks noGrp="1"/>
          </p:cNvSpPr>
          <p:nvPr>
            <p:ph/>
          </p:nvPr>
        </p:nvSpPr>
        <p:spPr>
          <a:xfrm>
            <a:off x="623160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592" name="PlaceHolder 4"/>
          <p:cNvSpPr>
            <a:spLocks noGrp="1"/>
          </p:cNvSpPr>
          <p:nvPr>
            <p:ph/>
          </p:nvPr>
        </p:nvSpPr>
        <p:spPr>
          <a:xfrm>
            <a:off x="609480" y="36817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593" name="PlaceHolder 5"/>
          <p:cNvSpPr>
            <a:spLocks noGrp="1"/>
          </p:cNvSpPr>
          <p:nvPr>
            <p:ph/>
          </p:nvPr>
        </p:nvSpPr>
        <p:spPr>
          <a:xfrm>
            <a:off x="6231600" y="36817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1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Обычный 1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Обычный 1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7" name="PlaceHolder 1"/>
          <p:cNvSpPr>
            <a:spLocks noGrp="1"/>
          </p:cNvSpPr>
          <p:nvPr>
            <p:ph type="title"/>
          </p:nvPr>
        </p:nvSpPr>
        <p:spPr>
          <a:xfrm>
            <a:off x="609480" y="220680"/>
            <a:ext cx="1097172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 algn="ctr">
              <a:buNone/>
            </a:pPr>
            <a:endParaRPr b="0" lang="ru-RU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65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17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659" name="PlaceHolder 3"/>
          <p:cNvSpPr>
            <a:spLocks noGrp="1"/>
          </p:cNvSpPr>
          <p:nvPr>
            <p:ph/>
          </p:nvPr>
        </p:nvSpPr>
        <p:spPr>
          <a:xfrm>
            <a:off x="609480" y="3681720"/>
            <a:ext cx="109717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1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TwoObj" preserve="1">
  <p:cSld name="Обычный 1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4" name="PlaceHolder 1"/>
          <p:cNvSpPr>
            <a:spLocks noGrp="1"/>
          </p:cNvSpPr>
          <p:nvPr>
            <p:ph type="title"/>
          </p:nvPr>
        </p:nvSpPr>
        <p:spPr>
          <a:xfrm>
            <a:off x="609480" y="220680"/>
            <a:ext cx="1097172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 algn="ctr">
              <a:buNone/>
            </a:pPr>
            <a:endParaRPr b="0" lang="ru-RU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69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3920" cy="3976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696" name="PlaceHolder 3"/>
          <p:cNvSpPr>
            <a:spLocks noGrp="1"/>
          </p:cNvSpPr>
          <p:nvPr>
            <p:ph/>
          </p:nvPr>
        </p:nvSpPr>
        <p:spPr>
          <a:xfrm>
            <a:off x="623160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697" name="PlaceHolder 4"/>
          <p:cNvSpPr>
            <a:spLocks noGrp="1"/>
          </p:cNvSpPr>
          <p:nvPr>
            <p:ph/>
          </p:nvPr>
        </p:nvSpPr>
        <p:spPr>
          <a:xfrm>
            <a:off x="6231600" y="36817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1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Tx" preserve="1">
  <p:cSld name="Обычный 1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2" name="PlaceHolder 1"/>
          <p:cNvSpPr>
            <a:spLocks noGrp="1"/>
          </p:cNvSpPr>
          <p:nvPr>
            <p:ph type="title"/>
          </p:nvPr>
        </p:nvSpPr>
        <p:spPr>
          <a:xfrm>
            <a:off x="609480" y="220680"/>
            <a:ext cx="1097172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 algn="ctr">
              <a:buNone/>
            </a:pPr>
            <a:endParaRPr b="0" lang="ru-RU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73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734" name="PlaceHolder 3"/>
          <p:cNvSpPr>
            <a:spLocks noGrp="1"/>
          </p:cNvSpPr>
          <p:nvPr>
            <p:ph/>
          </p:nvPr>
        </p:nvSpPr>
        <p:spPr>
          <a:xfrm>
            <a:off x="6231600" y="1604520"/>
            <a:ext cx="5353920" cy="3976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735" name="PlaceHolder 4"/>
          <p:cNvSpPr>
            <a:spLocks noGrp="1"/>
          </p:cNvSpPr>
          <p:nvPr>
            <p:ph/>
          </p:nvPr>
        </p:nvSpPr>
        <p:spPr>
          <a:xfrm>
            <a:off x="609480" y="36817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1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Обычный 1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7" name="PlaceHolder 1"/>
          <p:cNvSpPr>
            <a:spLocks noGrp="1"/>
          </p:cNvSpPr>
          <p:nvPr>
            <p:ph type="title"/>
          </p:nvPr>
        </p:nvSpPr>
        <p:spPr>
          <a:xfrm>
            <a:off x="609480" y="220680"/>
            <a:ext cx="1097172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 algn="ctr">
              <a:buNone/>
            </a:pPr>
            <a:endParaRPr b="0" lang="ru-RU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1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Обычный 1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Обычный 13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3" name="PlaceHolder 1"/>
          <p:cNvSpPr>
            <a:spLocks noGrp="1"/>
          </p:cNvSpPr>
          <p:nvPr>
            <p:ph type="title"/>
          </p:nvPr>
        </p:nvSpPr>
        <p:spPr>
          <a:xfrm>
            <a:off x="609480" y="220680"/>
            <a:ext cx="1097172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 algn="ctr">
              <a:buNone/>
            </a:pPr>
            <a:endParaRPr b="0" lang="ru-RU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83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835" name="PlaceHolder 3"/>
          <p:cNvSpPr>
            <a:spLocks noGrp="1"/>
          </p:cNvSpPr>
          <p:nvPr>
            <p:ph/>
          </p:nvPr>
        </p:nvSpPr>
        <p:spPr>
          <a:xfrm>
            <a:off x="623160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836" name="PlaceHolder 4"/>
          <p:cNvSpPr>
            <a:spLocks noGrp="1"/>
          </p:cNvSpPr>
          <p:nvPr>
            <p:ph/>
          </p:nvPr>
        </p:nvSpPr>
        <p:spPr>
          <a:xfrm>
            <a:off x="609480" y="36817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837" name="PlaceHolder 5"/>
          <p:cNvSpPr>
            <a:spLocks noGrp="1"/>
          </p:cNvSpPr>
          <p:nvPr>
            <p:ph/>
          </p:nvPr>
        </p:nvSpPr>
        <p:spPr>
          <a:xfrm>
            <a:off x="6231600" y="36817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1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Обычный 13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2" name="PlaceHolder 1"/>
          <p:cNvSpPr>
            <a:spLocks noGrp="1"/>
          </p:cNvSpPr>
          <p:nvPr>
            <p:ph type="title"/>
          </p:nvPr>
        </p:nvSpPr>
        <p:spPr>
          <a:xfrm>
            <a:off x="609480" y="220680"/>
            <a:ext cx="1097172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 algn="ctr">
              <a:buNone/>
            </a:pPr>
            <a:endParaRPr b="0" lang="ru-RU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87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874" name="PlaceHolder 3"/>
          <p:cNvSpPr>
            <a:spLocks noGrp="1"/>
          </p:cNvSpPr>
          <p:nvPr>
            <p:ph/>
          </p:nvPr>
        </p:nvSpPr>
        <p:spPr>
          <a:xfrm>
            <a:off x="623160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875" name="PlaceHolder 4"/>
          <p:cNvSpPr>
            <a:spLocks noGrp="1"/>
          </p:cNvSpPr>
          <p:nvPr>
            <p:ph/>
          </p:nvPr>
        </p:nvSpPr>
        <p:spPr>
          <a:xfrm>
            <a:off x="609480" y="3681720"/>
            <a:ext cx="109717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1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Обычный 13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9" name="PlaceHolder 1"/>
          <p:cNvSpPr>
            <a:spLocks noGrp="1"/>
          </p:cNvSpPr>
          <p:nvPr>
            <p:ph type="title"/>
          </p:nvPr>
        </p:nvSpPr>
        <p:spPr>
          <a:xfrm>
            <a:off x="609480" y="220680"/>
            <a:ext cx="1097172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 algn="ctr">
              <a:buNone/>
            </a:pPr>
            <a:endParaRPr b="0" lang="ru-RU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91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3920" cy="3976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911" name="PlaceHolder 3"/>
          <p:cNvSpPr>
            <a:spLocks noGrp="1"/>
          </p:cNvSpPr>
          <p:nvPr>
            <p:ph/>
          </p:nvPr>
        </p:nvSpPr>
        <p:spPr>
          <a:xfrm>
            <a:off x="6231600" y="1604520"/>
            <a:ext cx="5353920" cy="3976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Обычный 12">
    <p:bg>
      <p:bgPr>
        <a:solidFill>
          <a:srgbClr val="eee9e3">
            <a:alpha val="10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23" name="Объект 17"/>
          <p:cNvGraphicFramePr/>
          <p:nvPr/>
        </p:nvGraphicFramePr>
        <p:xfrm>
          <a:off x="225360" y="0"/>
          <a:ext cx="394920" cy="518760"/>
        </p:xfrm>
        <a:graphic>
          <a:graphicData uri="http://schemas.openxmlformats.org/presentationml/2006/ole">
            <p:oleObj r:id="rId2" spid="">
              <p:embed/>
              <p:pic>
                <p:nvPicPr>
                  <p:cNvPr id="424" name="Объект 17" descr=""/>
                  <p:cNvPicPr/>
                  <p:nvPr/>
                </p:nvPicPr>
                <p:blipFill>
                  <a:blip r:embed="rId3"/>
                  <a:stretch/>
                </p:blipFill>
                <p:spPr>
                  <a:xfrm>
                    <a:off x="225360" y="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425" name="Объект 18"/>
          <p:cNvGraphicFramePr/>
          <p:nvPr/>
        </p:nvGraphicFramePr>
        <p:xfrm>
          <a:off x="225360" y="446040"/>
          <a:ext cx="394920" cy="518760"/>
        </p:xfrm>
        <a:graphic>
          <a:graphicData uri="http://schemas.openxmlformats.org/presentationml/2006/ole">
            <p:oleObj r:id="rId4" spid="">
              <p:embed/>
              <p:pic>
                <p:nvPicPr>
                  <p:cNvPr id="426" name="Объект 18" descr=""/>
                  <p:cNvPicPr/>
                  <p:nvPr/>
                </p:nvPicPr>
                <p:blipFill>
                  <a:blip r:embed="rId5"/>
                  <a:stretch/>
                </p:blipFill>
                <p:spPr>
                  <a:xfrm>
                    <a:off x="225360" y="4460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427" name="Объект 19"/>
          <p:cNvGraphicFramePr/>
          <p:nvPr/>
        </p:nvGraphicFramePr>
        <p:xfrm>
          <a:off x="225360" y="893880"/>
          <a:ext cx="394920" cy="516960"/>
        </p:xfrm>
        <a:graphic>
          <a:graphicData uri="http://schemas.openxmlformats.org/presentationml/2006/ole">
            <p:oleObj r:id="rId6" spid="">
              <p:embed/>
              <p:pic>
                <p:nvPicPr>
                  <p:cNvPr id="428" name="Объект 19" descr=""/>
                  <p:cNvPicPr/>
                  <p:nvPr/>
                </p:nvPicPr>
                <p:blipFill>
                  <a:blip r:embed="rId7"/>
                  <a:stretch/>
                </p:blipFill>
                <p:spPr>
                  <a:xfrm>
                    <a:off x="225360" y="89388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429" name="Объект 20"/>
          <p:cNvGraphicFramePr/>
          <p:nvPr/>
        </p:nvGraphicFramePr>
        <p:xfrm>
          <a:off x="225360" y="1339920"/>
          <a:ext cx="394920" cy="518760"/>
        </p:xfrm>
        <a:graphic>
          <a:graphicData uri="http://schemas.openxmlformats.org/presentationml/2006/ole">
            <p:oleObj r:id="rId8" spid="">
              <p:embed/>
              <p:pic>
                <p:nvPicPr>
                  <p:cNvPr id="430" name="Объект 20" descr=""/>
                  <p:cNvPicPr/>
                  <p:nvPr/>
                </p:nvPicPr>
                <p:blipFill>
                  <a:blip r:embed="rId9"/>
                  <a:stretch/>
                </p:blipFill>
                <p:spPr>
                  <a:xfrm>
                    <a:off x="225360" y="133992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431" name="Объект 21"/>
          <p:cNvGraphicFramePr/>
          <p:nvPr/>
        </p:nvGraphicFramePr>
        <p:xfrm>
          <a:off x="225360" y="1817640"/>
          <a:ext cx="394920" cy="518760"/>
        </p:xfrm>
        <a:graphic>
          <a:graphicData uri="http://schemas.openxmlformats.org/presentationml/2006/ole">
            <p:oleObj r:id="rId10" spid="">
              <p:embed/>
              <p:pic>
                <p:nvPicPr>
                  <p:cNvPr id="432" name="Объект 21" descr=""/>
                  <p:cNvPicPr/>
                  <p:nvPr/>
                </p:nvPicPr>
                <p:blipFill>
                  <a:blip r:embed="rId11"/>
                  <a:stretch/>
                </p:blipFill>
                <p:spPr>
                  <a:xfrm>
                    <a:off x="225360" y="18176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433" name="Объект 22"/>
          <p:cNvGraphicFramePr/>
          <p:nvPr/>
        </p:nvGraphicFramePr>
        <p:xfrm>
          <a:off x="225360" y="2263680"/>
          <a:ext cx="394920" cy="518760"/>
        </p:xfrm>
        <a:graphic>
          <a:graphicData uri="http://schemas.openxmlformats.org/presentationml/2006/ole">
            <p:oleObj r:id="rId12" spid="">
              <p:embed/>
              <p:pic>
                <p:nvPicPr>
                  <p:cNvPr id="434" name="Объект 22" descr=""/>
                  <p:cNvPicPr/>
                  <p:nvPr/>
                </p:nvPicPr>
                <p:blipFill>
                  <a:blip r:embed="rId13"/>
                  <a:stretch/>
                </p:blipFill>
                <p:spPr>
                  <a:xfrm>
                    <a:off x="225360" y="22636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435" name="Объект 23"/>
          <p:cNvGraphicFramePr/>
          <p:nvPr/>
        </p:nvGraphicFramePr>
        <p:xfrm>
          <a:off x="225360" y="2711520"/>
          <a:ext cx="394920" cy="516960"/>
        </p:xfrm>
        <a:graphic>
          <a:graphicData uri="http://schemas.openxmlformats.org/presentationml/2006/ole">
            <p:oleObj r:id="rId14" spid="">
              <p:embed/>
              <p:pic>
                <p:nvPicPr>
                  <p:cNvPr id="436" name="Объект 23" descr=""/>
                  <p:cNvPicPr/>
                  <p:nvPr/>
                </p:nvPicPr>
                <p:blipFill>
                  <a:blip r:embed="rId15"/>
                  <a:stretch/>
                </p:blipFill>
                <p:spPr>
                  <a:xfrm>
                    <a:off x="225360" y="271152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437" name="Объект 24"/>
          <p:cNvGraphicFramePr/>
          <p:nvPr/>
        </p:nvGraphicFramePr>
        <p:xfrm>
          <a:off x="225360" y="3157560"/>
          <a:ext cx="394920" cy="518760"/>
        </p:xfrm>
        <a:graphic>
          <a:graphicData uri="http://schemas.openxmlformats.org/presentationml/2006/ole">
            <p:oleObj r:id="rId16" spid="">
              <p:embed/>
              <p:pic>
                <p:nvPicPr>
                  <p:cNvPr id="438" name="Объект 24" descr=""/>
                  <p:cNvPicPr/>
                  <p:nvPr/>
                </p:nvPicPr>
                <p:blipFill>
                  <a:blip r:embed="rId17"/>
                  <a:stretch/>
                </p:blipFill>
                <p:spPr>
                  <a:xfrm>
                    <a:off x="225360" y="315756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439" name="Объект 25"/>
          <p:cNvGraphicFramePr/>
          <p:nvPr/>
        </p:nvGraphicFramePr>
        <p:xfrm>
          <a:off x="225360" y="3605040"/>
          <a:ext cx="394920" cy="516960"/>
        </p:xfrm>
        <a:graphic>
          <a:graphicData uri="http://schemas.openxmlformats.org/presentationml/2006/ole">
            <p:oleObj r:id="rId18" spid="">
              <p:embed/>
              <p:pic>
                <p:nvPicPr>
                  <p:cNvPr id="440" name="Объект 25" descr=""/>
                  <p:cNvPicPr/>
                  <p:nvPr/>
                </p:nvPicPr>
                <p:blipFill>
                  <a:blip r:embed="rId19"/>
                  <a:stretch/>
                </p:blipFill>
                <p:spPr>
                  <a:xfrm>
                    <a:off x="225360" y="360504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441" name="Объект 26"/>
          <p:cNvGraphicFramePr/>
          <p:nvPr/>
        </p:nvGraphicFramePr>
        <p:xfrm>
          <a:off x="225360" y="4051440"/>
          <a:ext cx="394920" cy="518760"/>
        </p:xfrm>
        <a:graphic>
          <a:graphicData uri="http://schemas.openxmlformats.org/presentationml/2006/ole">
            <p:oleObj r:id="rId20" spid="">
              <p:embed/>
              <p:pic>
                <p:nvPicPr>
                  <p:cNvPr id="442" name="Объект 26" descr=""/>
                  <p:cNvPicPr/>
                  <p:nvPr/>
                </p:nvPicPr>
                <p:blipFill>
                  <a:blip r:embed="rId21"/>
                  <a:stretch/>
                </p:blipFill>
                <p:spPr>
                  <a:xfrm>
                    <a:off x="225360" y="40514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443" name="Объект 27"/>
          <p:cNvGraphicFramePr/>
          <p:nvPr/>
        </p:nvGraphicFramePr>
        <p:xfrm>
          <a:off x="225360" y="4497480"/>
          <a:ext cx="394920" cy="518760"/>
        </p:xfrm>
        <a:graphic>
          <a:graphicData uri="http://schemas.openxmlformats.org/presentationml/2006/ole">
            <p:oleObj r:id="rId22" spid="">
              <p:embed/>
              <p:pic>
                <p:nvPicPr>
                  <p:cNvPr id="444" name="Объект 27" descr=""/>
                  <p:cNvPicPr/>
                  <p:nvPr/>
                </p:nvPicPr>
                <p:blipFill>
                  <a:blip r:embed="rId23"/>
                  <a:stretch/>
                </p:blipFill>
                <p:spPr>
                  <a:xfrm>
                    <a:off x="225360" y="44974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445" name="Объект 28"/>
          <p:cNvGraphicFramePr/>
          <p:nvPr/>
        </p:nvGraphicFramePr>
        <p:xfrm>
          <a:off x="225360" y="4944960"/>
          <a:ext cx="394920" cy="516960"/>
        </p:xfrm>
        <a:graphic>
          <a:graphicData uri="http://schemas.openxmlformats.org/presentationml/2006/ole">
            <p:oleObj r:id="rId24" spid="">
              <p:embed/>
              <p:pic>
                <p:nvPicPr>
                  <p:cNvPr id="446" name="Объект 28" descr=""/>
                  <p:cNvPicPr/>
                  <p:nvPr/>
                </p:nvPicPr>
                <p:blipFill>
                  <a:blip r:embed="rId25"/>
                  <a:stretch/>
                </p:blipFill>
                <p:spPr>
                  <a:xfrm>
                    <a:off x="225360" y="494496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447" name="Объект 29"/>
          <p:cNvGraphicFramePr/>
          <p:nvPr/>
        </p:nvGraphicFramePr>
        <p:xfrm>
          <a:off x="225360" y="5435640"/>
          <a:ext cx="394920" cy="516960"/>
        </p:xfrm>
        <a:graphic>
          <a:graphicData uri="http://schemas.openxmlformats.org/presentationml/2006/ole">
            <p:oleObj r:id="rId26" spid="">
              <p:embed/>
              <p:pic>
                <p:nvPicPr>
                  <p:cNvPr id="448" name="Объект 29" descr=""/>
                  <p:cNvPicPr/>
                  <p:nvPr/>
                </p:nvPicPr>
                <p:blipFill>
                  <a:blip r:embed="rId27"/>
                  <a:stretch/>
                </p:blipFill>
                <p:spPr>
                  <a:xfrm>
                    <a:off x="225360" y="543564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449" name="Объект 30"/>
          <p:cNvGraphicFramePr/>
          <p:nvPr/>
        </p:nvGraphicFramePr>
        <p:xfrm>
          <a:off x="225360" y="5881680"/>
          <a:ext cx="394920" cy="518760"/>
        </p:xfrm>
        <a:graphic>
          <a:graphicData uri="http://schemas.openxmlformats.org/presentationml/2006/ole">
            <p:oleObj r:id="rId28" spid="">
              <p:embed/>
              <p:pic>
                <p:nvPicPr>
                  <p:cNvPr id="450" name="Объект 30" descr=""/>
                  <p:cNvPicPr/>
                  <p:nvPr/>
                </p:nvPicPr>
                <p:blipFill>
                  <a:blip r:embed="rId29"/>
                  <a:stretch/>
                </p:blipFill>
                <p:spPr>
                  <a:xfrm>
                    <a:off x="225360" y="58816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451" name="Объект 31"/>
          <p:cNvGraphicFramePr/>
          <p:nvPr/>
        </p:nvGraphicFramePr>
        <p:xfrm>
          <a:off x="225360" y="6327720"/>
          <a:ext cx="394920" cy="518760"/>
        </p:xfrm>
        <a:graphic>
          <a:graphicData uri="http://schemas.openxmlformats.org/presentationml/2006/ole">
            <p:oleObj r:id="rId30" spid="">
              <p:embed/>
              <p:pic>
                <p:nvPicPr>
                  <p:cNvPr id="452" name="Объект 31" descr=""/>
                  <p:cNvPicPr/>
                  <p:nvPr/>
                </p:nvPicPr>
                <p:blipFill>
                  <a:blip r:embed="rId31"/>
                  <a:stretch/>
                </p:blipFill>
                <p:spPr>
                  <a:xfrm>
                    <a:off x="225360" y="632772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453" name="PlaceHolder 1"/>
          <p:cNvSpPr>
            <a:spLocks noGrp="1"/>
          </p:cNvSpPr>
          <p:nvPr>
            <p:ph type="title"/>
          </p:nvPr>
        </p:nvSpPr>
        <p:spPr>
          <a:xfrm>
            <a:off x="609480" y="708480"/>
            <a:ext cx="10971360" cy="274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текста заглавия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1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Обычный 13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5" name="PlaceHolder 1"/>
          <p:cNvSpPr>
            <a:spLocks noGrp="1"/>
          </p:cNvSpPr>
          <p:nvPr>
            <p:ph type="title"/>
          </p:nvPr>
        </p:nvSpPr>
        <p:spPr>
          <a:xfrm>
            <a:off x="609480" y="220680"/>
            <a:ext cx="1097172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 algn="ctr">
              <a:buNone/>
            </a:pPr>
            <a:endParaRPr b="0" lang="ru-RU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94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17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947" name="PlaceHolder 3"/>
          <p:cNvSpPr>
            <a:spLocks noGrp="1"/>
          </p:cNvSpPr>
          <p:nvPr>
            <p:ph/>
          </p:nvPr>
        </p:nvSpPr>
        <p:spPr>
          <a:xfrm>
            <a:off x="609480" y="3681720"/>
            <a:ext cx="109717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1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Обычный 13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1" name="PlaceHolder 1"/>
          <p:cNvSpPr>
            <a:spLocks noGrp="1"/>
          </p:cNvSpPr>
          <p:nvPr>
            <p:ph type="title"/>
          </p:nvPr>
        </p:nvSpPr>
        <p:spPr>
          <a:xfrm>
            <a:off x="609480" y="220680"/>
            <a:ext cx="1097172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 algn="ctr">
              <a:buNone/>
            </a:pPr>
            <a:endParaRPr b="0" lang="ru-RU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98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3920" cy="3976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983" name="PlaceHolder 3"/>
          <p:cNvSpPr>
            <a:spLocks noGrp="1"/>
          </p:cNvSpPr>
          <p:nvPr>
            <p:ph/>
          </p:nvPr>
        </p:nvSpPr>
        <p:spPr>
          <a:xfrm>
            <a:off x="6231600" y="1604520"/>
            <a:ext cx="5353920" cy="3976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1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Обычный 13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" name="PlaceHolder 1"/>
          <p:cNvSpPr>
            <a:spLocks noGrp="1"/>
          </p:cNvSpPr>
          <p:nvPr>
            <p:ph type="title"/>
          </p:nvPr>
        </p:nvSpPr>
        <p:spPr>
          <a:xfrm>
            <a:off x="609480" y="220680"/>
            <a:ext cx="1097172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 algn="ctr">
              <a:buNone/>
            </a:pPr>
            <a:endParaRPr b="0" lang="ru-RU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01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020" name="PlaceHolder 3"/>
          <p:cNvSpPr>
            <a:spLocks noGrp="1"/>
          </p:cNvSpPr>
          <p:nvPr>
            <p:ph/>
          </p:nvPr>
        </p:nvSpPr>
        <p:spPr>
          <a:xfrm>
            <a:off x="623160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021" name="PlaceHolder 4"/>
          <p:cNvSpPr>
            <a:spLocks noGrp="1"/>
          </p:cNvSpPr>
          <p:nvPr>
            <p:ph/>
          </p:nvPr>
        </p:nvSpPr>
        <p:spPr>
          <a:xfrm>
            <a:off x="609480" y="3681720"/>
            <a:ext cx="109717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1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Обычный 13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3" name="PlaceHolder 1"/>
          <p:cNvSpPr>
            <a:spLocks noGrp="1"/>
          </p:cNvSpPr>
          <p:nvPr>
            <p:ph type="title"/>
          </p:nvPr>
        </p:nvSpPr>
        <p:spPr>
          <a:xfrm>
            <a:off x="609480" y="220680"/>
            <a:ext cx="1097172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 algn="ctr">
              <a:buNone/>
            </a:pPr>
            <a:endParaRPr b="0" lang="ru-RU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1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Tx" preserve="1">
  <p:cSld name="Обычный 13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8" name="PlaceHolder 1"/>
          <p:cNvSpPr>
            <a:spLocks noGrp="1"/>
          </p:cNvSpPr>
          <p:nvPr>
            <p:ph type="title"/>
          </p:nvPr>
        </p:nvSpPr>
        <p:spPr>
          <a:xfrm>
            <a:off x="609480" y="220680"/>
            <a:ext cx="1097172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 algn="ctr">
              <a:buNone/>
            </a:pPr>
            <a:endParaRPr b="0" lang="ru-RU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08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090" name="PlaceHolder 3"/>
          <p:cNvSpPr>
            <a:spLocks noGrp="1"/>
          </p:cNvSpPr>
          <p:nvPr>
            <p:ph/>
          </p:nvPr>
        </p:nvSpPr>
        <p:spPr>
          <a:xfrm>
            <a:off x="6231600" y="1604520"/>
            <a:ext cx="5353920" cy="3976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091" name="PlaceHolder 4"/>
          <p:cNvSpPr>
            <a:spLocks noGrp="1"/>
          </p:cNvSpPr>
          <p:nvPr>
            <p:ph/>
          </p:nvPr>
        </p:nvSpPr>
        <p:spPr>
          <a:xfrm>
            <a:off x="609480" y="36817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1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Обычный 13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Обычный 14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7" name="PlaceHolder 1"/>
          <p:cNvSpPr>
            <a:spLocks noGrp="1"/>
          </p:cNvSpPr>
          <p:nvPr>
            <p:ph type="title"/>
          </p:nvPr>
        </p:nvSpPr>
        <p:spPr>
          <a:xfrm>
            <a:off x="609480" y="220680"/>
            <a:ext cx="1097172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 algn="ctr">
              <a:buNone/>
            </a:pPr>
            <a:endParaRPr b="0" lang="ru-RU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15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159" name="PlaceHolder 3"/>
          <p:cNvSpPr>
            <a:spLocks noGrp="1"/>
          </p:cNvSpPr>
          <p:nvPr>
            <p:ph/>
          </p:nvPr>
        </p:nvSpPr>
        <p:spPr>
          <a:xfrm>
            <a:off x="623160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160" name="PlaceHolder 4"/>
          <p:cNvSpPr>
            <a:spLocks noGrp="1"/>
          </p:cNvSpPr>
          <p:nvPr>
            <p:ph/>
          </p:nvPr>
        </p:nvSpPr>
        <p:spPr>
          <a:xfrm>
            <a:off x="609480" y="36817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161" name="PlaceHolder 5"/>
          <p:cNvSpPr>
            <a:spLocks noGrp="1"/>
          </p:cNvSpPr>
          <p:nvPr>
            <p:ph/>
          </p:nvPr>
        </p:nvSpPr>
        <p:spPr>
          <a:xfrm>
            <a:off x="6231600" y="36817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1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TwoObj" preserve="1">
  <p:cSld name="Обычный 14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6" name="PlaceHolder 1"/>
          <p:cNvSpPr>
            <a:spLocks noGrp="1"/>
          </p:cNvSpPr>
          <p:nvPr>
            <p:ph type="title"/>
          </p:nvPr>
        </p:nvSpPr>
        <p:spPr>
          <a:xfrm>
            <a:off x="609480" y="220680"/>
            <a:ext cx="1097172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 algn="ctr">
              <a:buNone/>
            </a:pPr>
            <a:endParaRPr b="0" lang="ru-RU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19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3920" cy="3976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198" name="PlaceHolder 3"/>
          <p:cNvSpPr>
            <a:spLocks noGrp="1"/>
          </p:cNvSpPr>
          <p:nvPr>
            <p:ph/>
          </p:nvPr>
        </p:nvSpPr>
        <p:spPr>
          <a:xfrm>
            <a:off x="623160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199" name="PlaceHolder 4"/>
          <p:cNvSpPr>
            <a:spLocks noGrp="1"/>
          </p:cNvSpPr>
          <p:nvPr>
            <p:ph/>
          </p:nvPr>
        </p:nvSpPr>
        <p:spPr>
          <a:xfrm>
            <a:off x="6231600" y="36817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1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Обычный 14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3" name="PlaceHolder 1"/>
          <p:cNvSpPr>
            <a:spLocks noGrp="1"/>
          </p:cNvSpPr>
          <p:nvPr>
            <p:ph type="title"/>
          </p:nvPr>
        </p:nvSpPr>
        <p:spPr>
          <a:xfrm>
            <a:off x="609480" y="220680"/>
            <a:ext cx="1097172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 algn="ctr">
              <a:buNone/>
            </a:pPr>
            <a:endParaRPr b="0" lang="ru-RU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23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17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235" name="PlaceHolder 3"/>
          <p:cNvSpPr>
            <a:spLocks noGrp="1"/>
          </p:cNvSpPr>
          <p:nvPr>
            <p:ph/>
          </p:nvPr>
        </p:nvSpPr>
        <p:spPr>
          <a:xfrm>
            <a:off x="609480" y="3681720"/>
            <a:ext cx="109717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14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Обычный 14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Обычный 13">
    <p:bg>
      <p:bgPr>
        <a:solidFill>
          <a:srgbClr val="eee9e3">
            <a:alpha val="10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54" name="Объект 17"/>
          <p:cNvGraphicFramePr/>
          <p:nvPr/>
        </p:nvGraphicFramePr>
        <p:xfrm>
          <a:off x="225360" y="0"/>
          <a:ext cx="394920" cy="518760"/>
        </p:xfrm>
        <a:graphic>
          <a:graphicData uri="http://schemas.openxmlformats.org/presentationml/2006/ole">
            <p:oleObj r:id="rId2" spid="">
              <p:embed/>
              <p:pic>
                <p:nvPicPr>
                  <p:cNvPr id="455" name="Объект 17" descr=""/>
                  <p:cNvPicPr/>
                  <p:nvPr/>
                </p:nvPicPr>
                <p:blipFill>
                  <a:blip r:embed="rId3"/>
                  <a:stretch/>
                </p:blipFill>
                <p:spPr>
                  <a:xfrm>
                    <a:off x="225360" y="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456" name="Объект 18"/>
          <p:cNvGraphicFramePr/>
          <p:nvPr/>
        </p:nvGraphicFramePr>
        <p:xfrm>
          <a:off x="225360" y="446040"/>
          <a:ext cx="394920" cy="518760"/>
        </p:xfrm>
        <a:graphic>
          <a:graphicData uri="http://schemas.openxmlformats.org/presentationml/2006/ole">
            <p:oleObj r:id="rId4" spid="">
              <p:embed/>
              <p:pic>
                <p:nvPicPr>
                  <p:cNvPr id="457" name="Объект 18" descr=""/>
                  <p:cNvPicPr/>
                  <p:nvPr/>
                </p:nvPicPr>
                <p:blipFill>
                  <a:blip r:embed="rId5"/>
                  <a:stretch/>
                </p:blipFill>
                <p:spPr>
                  <a:xfrm>
                    <a:off x="225360" y="4460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458" name="Объект 19"/>
          <p:cNvGraphicFramePr/>
          <p:nvPr/>
        </p:nvGraphicFramePr>
        <p:xfrm>
          <a:off x="225360" y="893880"/>
          <a:ext cx="394920" cy="516960"/>
        </p:xfrm>
        <a:graphic>
          <a:graphicData uri="http://schemas.openxmlformats.org/presentationml/2006/ole">
            <p:oleObj r:id="rId6" spid="">
              <p:embed/>
              <p:pic>
                <p:nvPicPr>
                  <p:cNvPr id="459" name="Объект 19" descr=""/>
                  <p:cNvPicPr/>
                  <p:nvPr/>
                </p:nvPicPr>
                <p:blipFill>
                  <a:blip r:embed="rId7"/>
                  <a:stretch/>
                </p:blipFill>
                <p:spPr>
                  <a:xfrm>
                    <a:off x="225360" y="89388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460" name="Объект 20"/>
          <p:cNvGraphicFramePr/>
          <p:nvPr/>
        </p:nvGraphicFramePr>
        <p:xfrm>
          <a:off x="225360" y="1339920"/>
          <a:ext cx="394920" cy="518760"/>
        </p:xfrm>
        <a:graphic>
          <a:graphicData uri="http://schemas.openxmlformats.org/presentationml/2006/ole">
            <p:oleObj r:id="rId8" spid="">
              <p:embed/>
              <p:pic>
                <p:nvPicPr>
                  <p:cNvPr id="461" name="Объект 20" descr=""/>
                  <p:cNvPicPr/>
                  <p:nvPr/>
                </p:nvPicPr>
                <p:blipFill>
                  <a:blip r:embed="rId9"/>
                  <a:stretch/>
                </p:blipFill>
                <p:spPr>
                  <a:xfrm>
                    <a:off x="225360" y="133992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462" name="Объект 21"/>
          <p:cNvGraphicFramePr/>
          <p:nvPr/>
        </p:nvGraphicFramePr>
        <p:xfrm>
          <a:off x="225360" y="1817640"/>
          <a:ext cx="394920" cy="518760"/>
        </p:xfrm>
        <a:graphic>
          <a:graphicData uri="http://schemas.openxmlformats.org/presentationml/2006/ole">
            <p:oleObj r:id="rId10" spid="">
              <p:embed/>
              <p:pic>
                <p:nvPicPr>
                  <p:cNvPr id="463" name="Объект 21" descr=""/>
                  <p:cNvPicPr/>
                  <p:nvPr/>
                </p:nvPicPr>
                <p:blipFill>
                  <a:blip r:embed="rId11"/>
                  <a:stretch/>
                </p:blipFill>
                <p:spPr>
                  <a:xfrm>
                    <a:off x="225360" y="18176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464" name="Объект 22"/>
          <p:cNvGraphicFramePr/>
          <p:nvPr/>
        </p:nvGraphicFramePr>
        <p:xfrm>
          <a:off x="225360" y="2263680"/>
          <a:ext cx="394920" cy="518760"/>
        </p:xfrm>
        <a:graphic>
          <a:graphicData uri="http://schemas.openxmlformats.org/presentationml/2006/ole">
            <p:oleObj r:id="rId12" spid="">
              <p:embed/>
              <p:pic>
                <p:nvPicPr>
                  <p:cNvPr id="465" name="Объект 22" descr=""/>
                  <p:cNvPicPr/>
                  <p:nvPr/>
                </p:nvPicPr>
                <p:blipFill>
                  <a:blip r:embed="rId13"/>
                  <a:stretch/>
                </p:blipFill>
                <p:spPr>
                  <a:xfrm>
                    <a:off x="225360" y="22636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466" name="Объект 23"/>
          <p:cNvGraphicFramePr/>
          <p:nvPr/>
        </p:nvGraphicFramePr>
        <p:xfrm>
          <a:off x="225360" y="2711520"/>
          <a:ext cx="394920" cy="516960"/>
        </p:xfrm>
        <a:graphic>
          <a:graphicData uri="http://schemas.openxmlformats.org/presentationml/2006/ole">
            <p:oleObj r:id="rId14" spid="">
              <p:embed/>
              <p:pic>
                <p:nvPicPr>
                  <p:cNvPr id="467" name="Объект 23" descr=""/>
                  <p:cNvPicPr/>
                  <p:nvPr/>
                </p:nvPicPr>
                <p:blipFill>
                  <a:blip r:embed="rId15"/>
                  <a:stretch/>
                </p:blipFill>
                <p:spPr>
                  <a:xfrm>
                    <a:off x="225360" y="271152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468" name="Объект 24"/>
          <p:cNvGraphicFramePr/>
          <p:nvPr/>
        </p:nvGraphicFramePr>
        <p:xfrm>
          <a:off x="225360" y="3157560"/>
          <a:ext cx="394920" cy="518760"/>
        </p:xfrm>
        <a:graphic>
          <a:graphicData uri="http://schemas.openxmlformats.org/presentationml/2006/ole">
            <p:oleObj r:id="rId16" spid="">
              <p:embed/>
              <p:pic>
                <p:nvPicPr>
                  <p:cNvPr id="469" name="Объект 24" descr=""/>
                  <p:cNvPicPr/>
                  <p:nvPr/>
                </p:nvPicPr>
                <p:blipFill>
                  <a:blip r:embed="rId17"/>
                  <a:stretch/>
                </p:blipFill>
                <p:spPr>
                  <a:xfrm>
                    <a:off x="225360" y="315756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470" name="Объект 25"/>
          <p:cNvGraphicFramePr/>
          <p:nvPr/>
        </p:nvGraphicFramePr>
        <p:xfrm>
          <a:off x="225360" y="3605040"/>
          <a:ext cx="394920" cy="516960"/>
        </p:xfrm>
        <a:graphic>
          <a:graphicData uri="http://schemas.openxmlformats.org/presentationml/2006/ole">
            <p:oleObj r:id="rId18" spid="">
              <p:embed/>
              <p:pic>
                <p:nvPicPr>
                  <p:cNvPr id="471" name="Объект 25" descr=""/>
                  <p:cNvPicPr/>
                  <p:nvPr/>
                </p:nvPicPr>
                <p:blipFill>
                  <a:blip r:embed="rId19"/>
                  <a:stretch/>
                </p:blipFill>
                <p:spPr>
                  <a:xfrm>
                    <a:off x="225360" y="360504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472" name="Объект 26"/>
          <p:cNvGraphicFramePr/>
          <p:nvPr/>
        </p:nvGraphicFramePr>
        <p:xfrm>
          <a:off x="225360" y="4051440"/>
          <a:ext cx="394920" cy="518760"/>
        </p:xfrm>
        <a:graphic>
          <a:graphicData uri="http://schemas.openxmlformats.org/presentationml/2006/ole">
            <p:oleObj r:id="rId20" spid="">
              <p:embed/>
              <p:pic>
                <p:nvPicPr>
                  <p:cNvPr id="473" name="Объект 26" descr=""/>
                  <p:cNvPicPr/>
                  <p:nvPr/>
                </p:nvPicPr>
                <p:blipFill>
                  <a:blip r:embed="rId21"/>
                  <a:stretch/>
                </p:blipFill>
                <p:spPr>
                  <a:xfrm>
                    <a:off x="225360" y="40514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474" name="Объект 27"/>
          <p:cNvGraphicFramePr/>
          <p:nvPr/>
        </p:nvGraphicFramePr>
        <p:xfrm>
          <a:off x="225360" y="4497480"/>
          <a:ext cx="394920" cy="518760"/>
        </p:xfrm>
        <a:graphic>
          <a:graphicData uri="http://schemas.openxmlformats.org/presentationml/2006/ole">
            <p:oleObj r:id="rId22" spid="">
              <p:embed/>
              <p:pic>
                <p:nvPicPr>
                  <p:cNvPr id="475" name="Объект 27" descr=""/>
                  <p:cNvPicPr/>
                  <p:nvPr/>
                </p:nvPicPr>
                <p:blipFill>
                  <a:blip r:embed="rId23"/>
                  <a:stretch/>
                </p:blipFill>
                <p:spPr>
                  <a:xfrm>
                    <a:off x="225360" y="44974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476" name="Объект 28"/>
          <p:cNvGraphicFramePr/>
          <p:nvPr/>
        </p:nvGraphicFramePr>
        <p:xfrm>
          <a:off x="225360" y="4944960"/>
          <a:ext cx="394920" cy="516960"/>
        </p:xfrm>
        <a:graphic>
          <a:graphicData uri="http://schemas.openxmlformats.org/presentationml/2006/ole">
            <p:oleObj r:id="rId24" spid="">
              <p:embed/>
              <p:pic>
                <p:nvPicPr>
                  <p:cNvPr id="477" name="Объект 28" descr=""/>
                  <p:cNvPicPr/>
                  <p:nvPr/>
                </p:nvPicPr>
                <p:blipFill>
                  <a:blip r:embed="rId25"/>
                  <a:stretch/>
                </p:blipFill>
                <p:spPr>
                  <a:xfrm>
                    <a:off x="225360" y="494496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478" name="Объект 29"/>
          <p:cNvGraphicFramePr/>
          <p:nvPr/>
        </p:nvGraphicFramePr>
        <p:xfrm>
          <a:off x="225360" y="5435640"/>
          <a:ext cx="394920" cy="516960"/>
        </p:xfrm>
        <a:graphic>
          <a:graphicData uri="http://schemas.openxmlformats.org/presentationml/2006/ole">
            <p:oleObj r:id="rId26" spid="">
              <p:embed/>
              <p:pic>
                <p:nvPicPr>
                  <p:cNvPr id="479" name="Объект 29" descr=""/>
                  <p:cNvPicPr/>
                  <p:nvPr/>
                </p:nvPicPr>
                <p:blipFill>
                  <a:blip r:embed="rId27"/>
                  <a:stretch/>
                </p:blipFill>
                <p:spPr>
                  <a:xfrm>
                    <a:off x="225360" y="543564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480" name="Объект 30"/>
          <p:cNvGraphicFramePr/>
          <p:nvPr/>
        </p:nvGraphicFramePr>
        <p:xfrm>
          <a:off x="225360" y="5881680"/>
          <a:ext cx="394920" cy="518760"/>
        </p:xfrm>
        <a:graphic>
          <a:graphicData uri="http://schemas.openxmlformats.org/presentationml/2006/ole">
            <p:oleObj r:id="rId28" spid="">
              <p:embed/>
              <p:pic>
                <p:nvPicPr>
                  <p:cNvPr id="481" name="Объект 30" descr=""/>
                  <p:cNvPicPr/>
                  <p:nvPr/>
                </p:nvPicPr>
                <p:blipFill>
                  <a:blip r:embed="rId29"/>
                  <a:stretch/>
                </p:blipFill>
                <p:spPr>
                  <a:xfrm>
                    <a:off x="225360" y="58816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482" name="Объект 31"/>
          <p:cNvGraphicFramePr/>
          <p:nvPr/>
        </p:nvGraphicFramePr>
        <p:xfrm>
          <a:off x="225360" y="6327720"/>
          <a:ext cx="394920" cy="518760"/>
        </p:xfrm>
        <a:graphic>
          <a:graphicData uri="http://schemas.openxmlformats.org/presentationml/2006/ole">
            <p:oleObj r:id="rId30" spid="">
              <p:embed/>
              <p:pic>
                <p:nvPicPr>
                  <p:cNvPr id="483" name="Объект 31" descr=""/>
                  <p:cNvPicPr/>
                  <p:nvPr/>
                </p:nvPicPr>
                <p:blipFill>
                  <a:blip r:embed="rId31"/>
                  <a:stretch/>
                </p:blipFill>
                <p:spPr>
                  <a:xfrm>
                    <a:off x="225360" y="632772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484" name="PlaceHolder 1"/>
          <p:cNvSpPr>
            <a:spLocks noGrp="1"/>
          </p:cNvSpPr>
          <p:nvPr>
            <p:ph type="title"/>
          </p:nvPr>
        </p:nvSpPr>
        <p:spPr>
          <a:xfrm>
            <a:off x="609480" y="708480"/>
            <a:ext cx="10971360" cy="274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текста заглавия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8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200" cy="1895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5000" lnSpcReduction="19999"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8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200" cy="1895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5000" lnSpcReduction="19999"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87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1360" cy="1895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9999"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15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Обычный 14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1" name="PlaceHolder 1"/>
          <p:cNvSpPr>
            <a:spLocks noGrp="1"/>
          </p:cNvSpPr>
          <p:nvPr>
            <p:ph type="title"/>
          </p:nvPr>
        </p:nvSpPr>
        <p:spPr>
          <a:xfrm>
            <a:off x="609480" y="220680"/>
            <a:ext cx="1097172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 algn="ctr">
              <a:buNone/>
            </a:pPr>
            <a:endParaRPr b="0" lang="ru-RU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30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303" name="PlaceHolder 3"/>
          <p:cNvSpPr>
            <a:spLocks noGrp="1"/>
          </p:cNvSpPr>
          <p:nvPr>
            <p:ph/>
          </p:nvPr>
        </p:nvSpPr>
        <p:spPr>
          <a:xfrm>
            <a:off x="623160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304" name="PlaceHolder 4"/>
          <p:cNvSpPr>
            <a:spLocks noGrp="1"/>
          </p:cNvSpPr>
          <p:nvPr>
            <p:ph/>
          </p:nvPr>
        </p:nvSpPr>
        <p:spPr>
          <a:xfrm>
            <a:off x="609480" y="36817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305" name="PlaceHolder 5"/>
          <p:cNvSpPr>
            <a:spLocks noGrp="1"/>
          </p:cNvSpPr>
          <p:nvPr>
            <p:ph/>
          </p:nvPr>
        </p:nvSpPr>
        <p:spPr>
          <a:xfrm>
            <a:off x="6231600" y="36817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15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TwoObj" preserve="1">
  <p:cSld name="Обычный 14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0" name="PlaceHolder 1"/>
          <p:cNvSpPr>
            <a:spLocks noGrp="1"/>
          </p:cNvSpPr>
          <p:nvPr>
            <p:ph type="title"/>
          </p:nvPr>
        </p:nvSpPr>
        <p:spPr>
          <a:xfrm>
            <a:off x="609480" y="220680"/>
            <a:ext cx="1097172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 algn="ctr">
              <a:buNone/>
            </a:pPr>
            <a:endParaRPr b="0" lang="ru-RU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34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3920" cy="3976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342" name="PlaceHolder 3"/>
          <p:cNvSpPr>
            <a:spLocks noGrp="1"/>
          </p:cNvSpPr>
          <p:nvPr>
            <p:ph/>
          </p:nvPr>
        </p:nvSpPr>
        <p:spPr>
          <a:xfrm>
            <a:off x="623160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343" name="PlaceHolder 4"/>
          <p:cNvSpPr>
            <a:spLocks noGrp="1"/>
          </p:cNvSpPr>
          <p:nvPr>
            <p:ph/>
          </p:nvPr>
        </p:nvSpPr>
        <p:spPr>
          <a:xfrm>
            <a:off x="6231600" y="36817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15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Tx" preserve="1">
  <p:cSld name="Обычный 14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8" name="PlaceHolder 1"/>
          <p:cNvSpPr>
            <a:spLocks noGrp="1"/>
          </p:cNvSpPr>
          <p:nvPr>
            <p:ph type="title"/>
          </p:nvPr>
        </p:nvSpPr>
        <p:spPr>
          <a:xfrm>
            <a:off x="609480" y="220680"/>
            <a:ext cx="1097172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 algn="ctr">
              <a:buNone/>
            </a:pPr>
            <a:endParaRPr b="0" lang="ru-RU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37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380" name="PlaceHolder 3"/>
          <p:cNvSpPr>
            <a:spLocks noGrp="1"/>
          </p:cNvSpPr>
          <p:nvPr>
            <p:ph/>
          </p:nvPr>
        </p:nvSpPr>
        <p:spPr>
          <a:xfrm>
            <a:off x="6231600" y="1604520"/>
            <a:ext cx="5353920" cy="3976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381" name="PlaceHolder 4"/>
          <p:cNvSpPr>
            <a:spLocks noGrp="1"/>
          </p:cNvSpPr>
          <p:nvPr>
            <p:ph/>
          </p:nvPr>
        </p:nvSpPr>
        <p:spPr>
          <a:xfrm>
            <a:off x="609480" y="36817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15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Обычный 14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5" name="PlaceHolder 1"/>
          <p:cNvSpPr>
            <a:spLocks noGrp="1"/>
          </p:cNvSpPr>
          <p:nvPr>
            <p:ph type="title"/>
          </p:nvPr>
        </p:nvSpPr>
        <p:spPr>
          <a:xfrm>
            <a:off x="609480" y="220680"/>
            <a:ext cx="1097172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 algn="ctr">
              <a:buNone/>
            </a:pPr>
            <a:endParaRPr b="0" lang="ru-RU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41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3920" cy="3976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417" name="PlaceHolder 3"/>
          <p:cNvSpPr>
            <a:spLocks noGrp="1"/>
          </p:cNvSpPr>
          <p:nvPr>
            <p:ph/>
          </p:nvPr>
        </p:nvSpPr>
        <p:spPr>
          <a:xfrm>
            <a:off x="6231600" y="1604520"/>
            <a:ext cx="5353920" cy="3976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15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Обычный 14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2" name="PlaceHolder 1"/>
          <p:cNvSpPr>
            <a:spLocks noGrp="1"/>
          </p:cNvSpPr>
          <p:nvPr>
            <p:ph type="title"/>
          </p:nvPr>
        </p:nvSpPr>
        <p:spPr>
          <a:xfrm>
            <a:off x="609480" y="220680"/>
            <a:ext cx="1097172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 algn="ctr">
              <a:buNone/>
            </a:pPr>
            <a:endParaRPr b="0" lang="ru-RU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45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454" name="PlaceHolder 3"/>
          <p:cNvSpPr>
            <a:spLocks noGrp="1"/>
          </p:cNvSpPr>
          <p:nvPr>
            <p:ph/>
          </p:nvPr>
        </p:nvSpPr>
        <p:spPr>
          <a:xfrm>
            <a:off x="623160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455" name="PlaceHolder 4"/>
          <p:cNvSpPr>
            <a:spLocks noGrp="1"/>
          </p:cNvSpPr>
          <p:nvPr>
            <p:ph/>
          </p:nvPr>
        </p:nvSpPr>
        <p:spPr>
          <a:xfrm>
            <a:off x="609480" y="3681720"/>
            <a:ext cx="109717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15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Обычный 14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7" name="PlaceHolder 1"/>
          <p:cNvSpPr>
            <a:spLocks noGrp="1"/>
          </p:cNvSpPr>
          <p:nvPr>
            <p:ph type="title"/>
          </p:nvPr>
        </p:nvSpPr>
        <p:spPr>
          <a:xfrm>
            <a:off x="609480" y="220680"/>
            <a:ext cx="1097172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 algn="ctr">
              <a:buNone/>
            </a:pPr>
            <a:endParaRPr b="0" lang="ru-RU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15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Обычный 15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1" name="PlaceHolder 1"/>
          <p:cNvSpPr>
            <a:spLocks noGrp="1"/>
          </p:cNvSpPr>
          <p:nvPr>
            <p:ph type="title"/>
          </p:nvPr>
        </p:nvSpPr>
        <p:spPr>
          <a:xfrm>
            <a:off x="609480" y="220680"/>
            <a:ext cx="1097172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 algn="ctr">
              <a:buNone/>
            </a:pPr>
            <a:endParaRPr b="0" lang="ru-RU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52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17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523" name="PlaceHolder 3"/>
          <p:cNvSpPr>
            <a:spLocks noGrp="1"/>
          </p:cNvSpPr>
          <p:nvPr>
            <p:ph/>
          </p:nvPr>
        </p:nvSpPr>
        <p:spPr>
          <a:xfrm>
            <a:off x="609480" y="3681720"/>
            <a:ext cx="109717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15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Обычный 15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8" name="PlaceHolder 1"/>
          <p:cNvSpPr>
            <a:spLocks noGrp="1"/>
          </p:cNvSpPr>
          <p:nvPr>
            <p:ph type="title"/>
          </p:nvPr>
        </p:nvSpPr>
        <p:spPr>
          <a:xfrm>
            <a:off x="609480" y="220680"/>
            <a:ext cx="1097172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 algn="ctr">
              <a:buNone/>
            </a:pPr>
            <a:endParaRPr b="0" lang="ru-RU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55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560" name="PlaceHolder 3"/>
          <p:cNvSpPr>
            <a:spLocks noGrp="1"/>
          </p:cNvSpPr>
          <p:nvPr>
            <p:ph/>
          </p:nvPr>
        </p:nvSpPr>
        <p:spPr>
          <a:xfrm>
            <a:off x="623160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561" name="PlaceHolder 4"/>
          <p:cNvSpPr>
            <a:spLocks noGrp="1"/>
          </p:cNvSpPr>
          <p:nvPr>
            <p:ph/>
          </p:nvPr>
        </p:nvSpPr>
        <p:spPr>
          <a:xfrm>
            <a:off x="609480" y="3681720"/>
            <a:ext cx="109717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15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Обычный 15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5" name="PlaceHolder 1"/>
          <p:cNvSpPr>
            <a:spLocks noGrp="1"/>
          </p:cNvSpPr>
          <p:nvPr>
            <p:ph type="title"/>
          </p:nvPr>
        </p:nvSpPr>
        <p:spPr>
          <a:xfrm>
            <a:off x="609480" y="220680"/>
            <a:ext cx="1097172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 algn="ctr">
              <a:buNone/>
            </a:pPr>
            <a:endParaRPr b="0" lang="ru-RU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59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3920" cy="3976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597" name="PlaceHolder 3"/>
          <p:cNvSpPr>
            <a:spLocks noGrp="1"/>
          </p:cNvSpPr>
          <p:nvPr>
            <p:ph/>
          </p:nvPr>
        </p:nvSpPr>
        <p:spPr>
          <a:xfrm>
            <a:off x="6231600" y="1604520"/>
            <a:ext cx="5353920" cy="3976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15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Tx" preserve="1">
  <p:cSld name="Обычный 15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" name="PlaceHolder 1"/>
          <p:cNvSpPr>
            <a:spLocks noGrp="1"/>
          </p:cNvSpPr>
          <p:nvPr>
            <p:ph type="title"/>
          </p:nvPr>
        </p:nvSpPr>
        <p:spPr>
          <a:xfrm>
            <a:off x="609480" y="220680"/>
            <a:ext cx="1097172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 algn="ctr">
              <a:buNone/>
            </a:pPr>
            <a:endParaRPr b="0" lang="ru-RU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63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634" name="PlaceHolder 3"/>
          <p:cNvSpPr>
            <a:spLocks noGrp="1"/>
          </p:cNvSpPr>
          <p:nvPr>
            <p:ph/>
          </p:nvPr>
        </p:nvSpPr>
        <p:spPr>
          <a:xfrm>
            <a:off x="6231600" y="1604520"/>
            <a:ext cx="5353920" cy="3976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635" name="PlaceHolder 4"/>
          <p:cNvSpPr>
            <a:spLocks noGrp="1"/>
          </p:cNvSpPr>
          <p:nvPr>
            <p:ph/>
          </p:nvPr>
        </p:nvSpPr>
        <p:spPr>
          <a:xfrm>
            <a:off x="609480" y="36817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Обычный 14">
    <p:bg>
      <p:bgPr>
        <a:solidFill>
          <a:srgbClr val="eee9e3">
            <a:alpha val="10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88" name="Объект 17"/>
          <p:cNvGraphicFramePr/>
          <p:nvPr/>
        </p:nvGraphicFramePr>
        <p:xfrm>
          <a:off x="225360" y="0"/>
          <a:ext cx="394920" cy="518760"/>
        </p:xfrm>
        <a:graphic>
          <a:graphicData uri="http://schemas.openxmlformats.org/presentationml/2006/ole">
            <p:oleObj r:id="rId2" spid="">
              <p:embed/>
              <p:pic>
                <p:nvPicPr>
                  <p:cNvPr id="489" name="Объект 17" descr=""/>
                  <p:cNvPicPr/>
                  <p:nvPr/>
                </p:nvPicPr>
                <p:blipFill>
                  <a:blip r:embed="rId3"/>
                  <a:stretch/>
                </p:blipFill>
                <p:spPr>
                  <a:xfrm>
                    <a:off x="225360" y="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490" name="Объект 18"/>
          <p:cNvGraphicFramePr/>
          <p:nvPr/>
        </p:nvGraphicFramePr>
        <p:xfrm>
          <a:off x="225360" y="446040"/>
          <a:ext cx="394920" cy="518760"/>
        </p:xfrm>
        <a:graphic>
          <a:graphicData uri="http://schemas.openxmlformats.org/presentationml/2006/ole">
            <p:oleObj r:id="rId4" spid="">
              <p:embed/>
              <p:pic>
                <p:nvPicPr>
                  <p:cNvPr id="491" name="Объект 18" descr=""/>
                  <p:cNvPicPr/>
                  <p:nvPr/>
                </p:nvPicPr>
                <p:blipFill>
                  <a:blip r:embed="rId5"/>
                  <a:stretch/>
                </p:blipFill>
                <p:spPr>
                  <a:xfrm>
                    <a:off x="225360" y="4460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492" name="Объект 19"/>
          <p:cNvGraphicFramePr/>
          <p:nvPr/>
        </p:nvGraphicFramePr>
        <p:xfrm>
          <a:off x="225360" y="893880"/>
          <a:ext cx="394920" cy="516960"/>
        </p:xfrm>
        <a:graphic>
          <a:graphicData uri="http://schemas.openxmlformats.org/presentationml/2006/ole">
            <p:oleObj r:id="rId6" spid="">
              <p:embed/>
              <p:pic>
                <p:nvPicPr>
                  <p:cNvPr id="493" name="Объект 19" descr=""/>
                  <p:cNvPicPr/>
                  <p:nvPr/>
                </p:nvPicPr>
                <p:blipFill>
                  <a:blip r:embed="rId7"/>
                  <a:stretch/>
                </p:blipFill>
                <p:spPr>
                  <a:xfrm>
                    <a:off x="225360" y="89388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494" name="Объект 20"/>
          <p:cNvGraphicFramePr/>
          <p:nvPr/>
        </p:nvGraphicFramePr>
        <p:xfrm>
          <a:off x="225360" y="1339920"/>
          <a:ext cx="394920" cy="518760"/>
        </p:xfrm>
        <a:graphic>
          <a:graphicData uri="http://schemas.openxmlformats.org/presentationml/2006/ole">
            <p:oleObj r:id="rId8" spid="">
              <p:embed/>
              <p:pic>
                <p:nvPicPr>
                  <p:cNvPr id="495" name="Объект 20" descr=""/>
                  <p:cNvPicPr/>
                  <p:nvPr/>
                </p:nvPicPr>
                <p:blipFill>
                  <a:blip r:embed="rId9"/>
                  <a:stretch/>
                </p:blipFill>
                <p:spPr>
                  <a:xfrm>
                    <a:off x="225360" y="133992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496" name="Объект 21"/>
          <p:cNvGraphicFramePr/>
          <p:nvPr/>
        </p:nvGraphicFramePr>
        <p:xfrm>
          <a:off x="225360" y="1817640"/>
          <a:ext cx="394920" cy="518760"/>
        </p:xfrm>
        <a:graphic>
          <a:graphicData uri="http://schemas.openxmlformats.org/presentationml/2006/ole">
            <p:oleObj r:id="rId10" spid="">
              <p:embed/>
              <p:pic>
                <p:nvPicPr>
                  <p:cNvPr id="497" name="Объект 21" descr=""/>
                  <p:cNvPicPr/>
                  <p:nvPr/>
                </p:nvPicPr>
                <p:blipFill>
                  <a:blip r:embed="rId11"/>
                  <a:stretch/>
                </p:blipFill>
                <p:spPr>
                  <a:xfrm>
                    <a:off x="225360" y="18176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498" name="Объект 22"/>
          <p:cNvGraphicFramePr/>
          <p:nvPr/>
        </p:nvGraphicFramePr>
        <p:xfrm>
          <a:off x="225360" y="2263680"/>
          <a:ext cx="394920" cy="518760"/>
        </p:xfrm>
        <a:graphic>
          <a:graphicData uri="http://schemas.openxmlformats.org/presentationml/2006/ole">
            <p:oleObj r:id="rId12" spid="">
              <p:embed/>
              <p:pic>
                <p:nvPicPr>
                  <p:cNvPr id="499" name="Объект 22" descr=""/>
                  <p:cNvPicPr/>
                  <p:nvPr/>
                </p:nvPicPr>
                <p:blipFill>
                  <a:blip r:embed="rId13"/>
                  <a:stretch/>
                </p:blipFill>
                <p:spPr>
                  <a:xfrm>
                    <a:off x="225360" y="22636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500" name="Объект 23"/>
          <p:cNvGraphicFramePr/>
          <p:nvPr/>
        </p:nvGraphicFramePr>
        <p:xfrm>
          <a:off x="225360" y="2711520"/>
          <a:ext cx="394920" cy="516960"/>
        </p:xfrm>
        <a:graphic>
          <a:graphicData uri="http://schemas.openxmlformats.org/presentationml/2006/ole">
            <p:oleObj r:id="rId14" spid="">
              <p:embed/>
              <p:pic>
                <p:nvPicPr>
                  <p:cNvPr id="501" name="Объект 23" descr=""/>
                  <p:cNvPicPr/>
                  <p:nvPr/>
                </p:nvPicPr>
                <p:blipFill>
                  <a:blip r:embed="rId15"/>
                  <a:stretch/>
                </p:blipFill>
                <p:spPr>
                  <a:xfrm>
                    <a:off x="225360" y="271152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502" name="Объект 24"/>
          <p:cNvGraphicFramePr/>
          <p:nvPr/>
        </p:nvGraphicFramePr>
        <p:xfrm>
          <a:off x="225360" y="3157560"/>
          <a:ext cx="394920" cy="518760"/>
        </p:xfrm>
        <a:graphic>
          <a:graphicData uri="http://schemas.openxmlformats.org/presentationml/2006/ole">
            <p:oleObj r:id="rId16" spid="">
              <p:embed/>
              <p:pic>
                <p:nvPicPr>
                  <p:cNvPr id="503" name="Объект 24" descr=""/>
                  <p:cNvPicPr/>
                  <p:nvPr/>
                </p:nvPicPr>
                <p:blipFill>
                  <a:blip r:embed="rId17"/>
                  <a:stretch/>
                </p:blipFill>
                <p:spPr>
                  <a:xfrm>
                    <a:off x="225360" y="315756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504" name="Объект 25"/>
          <p:cNvGraphicFramePr/>
          <p:nvPr/>
        </p:nvGraphicFramePr>
        <p:xfrm>
          <a:off x="225360" y="3605040"/>
          <a:ext cx="394920" cy="516960"/>
        </p:xfrm>
        <a:graphic>
          <a:graphicData uri="http://schemas.openxmlformats.org/presentationml/2006/ole">
            <p:oleObj r:id="rId18" spid="">
              <p:embed/>
              <p:pic>
                <p:nvPicPr>
                  <p:cNvPr id="505" name="Объект 25" descr=""/>
                  <p:cNvPicPr/>
                  <p:nvPr/>
                </p:nvPicPr>
                <p:blipFill>
                  <a:blip r:embed="rId19"/>
                  <a:stretch/>
                </p:blipFill>
                <p:spPr>
                  <a:xfrm>
                    <a:off x="225360" y="360504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506" name="Объект 26"/>
          <p:cNvGraphicFramePr/>
          <p:nvPr/>
        </p:nvGraphicFramePr>
        <p:xfrm>
          <a:off x="225360" y="4051440"/>
          <a:ext cx="394920" cy="518760"/>
        </p:xfrm>
        <a:graphic>
          <a:graphicData uri="http://schemas.openxmlformats.org/presentationml/2006/ole">
            <p:oleObj r:id="rId20" spid="">
              <p:embed/>
              <p:pic>
                <p:nvPicPr>
                  <p:cNvPr id="507" name="Объект 26" descr=""/>
                  <p:cNvPicPr/>
                  <p:nvPr/>
                </p:nvPicPr>
                <p:blipFill>
                  <a:blip r:embed="rId21"/>
                  <a:stretch/>
                </p:blipFill>
                <p:spPr>
                  <a:xfrm>
                    <a:off x="225360" y="40514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508" name="Объект 27"/>
          <p:cNvGraphicFramePr/>
          <p:nvPr/>
        </p:nvGraphicFramePr>
        <p:xfrm>
          <a:off x="225360" y="4497480"/>
          <a:ext cx="394920" cy="518760"/>
        </p:xfrm>
        <a:graphic>
          <a:graphicData uri="http://schemas.openxmlformats.org/presentationml/2006/ole">
            <p:oleObj r:id="rId22" spid="">
              <p:embed/>
              <p:pic>
                <p:nvPicPr>
                  <p:cNvPr id="509" name="Объект 27" descr=""/>
                  <p:cNvPicPr/>
                  <p:nvPr/>
                </p:nvPicPr>
                <p:blipFill>
                  <a:blip r:embed="rId23"/>
                  <a:stretch/>
                </p:blipFill>
                <p:spPr>
                  <a:xfrm>
                    <a:off x="225360" y="44974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510" name="Объект 28"/>
          <p:cNvGraphicFramePr/>
          <p:nvPr/>
        </p:nvGraphicFramePr>
        <p:xfrm>
          <a:off x="225360" y="4944960"/>
          <a:ext cx="394920" cy="516960"/>
        </p:xfrm>
        <a:graphic>
          <a:graphicData uri="http://schemas.openxmlformats.org/presentationml/2006/ole">
            <p:oleObj r:id="rId24" spid="">
              <p:embed/>
              <p:pic>
                <p:nvPicPr>
                  <p:cNvPr id="511" name="Объект 28" descr=""/>
                  <p:cNvPicPr/>
                  <p:nvPr/>
                </p:nvPicPr>
                <p:blipFill>
                  <a:blip r:embed="rId25"/>
                  <a:stretch/>
                </p:blipFill>
                <p:spPr>
                  <a:xfrm>
                    <a:off x="225360" y="494496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512" name="Объект 29"/>
          <p:cNvGraphicFramePr/>
          <p:nvPr/>
        </p:nvGraphicFramePr>
        <p:xfrm>
          <a:off x="225360" y="5435640"/>
          <a:ext cx="394920" cy="516960"/>
        </p:xfrm>
        <a:graphic>
          <a:graphicData uri="http://schemas.openxmlformats.org/presentationml/2006/ole">
            <p:oleObj r:id="rId26" spid="">
              <p:embed/>
              <p:pic>
                <p:nvPicPr>
                  <p:cNvPr id="513" name="Объект 29" descr=""/>
                  <p:cNvPicPr/>
                  <p:nvPr/>
                </p:nvPicPr>
                <p:blipFill>
                  <a:blip r:embed="rId27"/>
                  <a:stretch/>
                </p:blipFill>
                <p:spPr>
                  <a:xfrm>
                    <a:off x="225360" y="543564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514" name="Объект 30"/>
          <p:cNvGraphicFramePr/>
          <p:nvPr/>
        </p:nvGraphicFramePr>
        <p:xfrm>
          <a:off x="225360" y="5881680"/>
          <a:ext cx="394920" cy="518760"/>
        </p:xfrm>
        <a:graphic>
          <a:graphicData uri="http://schemas.openxmlformats.org/presentationml/2006/ole">
            <p:oleObj r:id="rId28" spid="">
              <p:embed/>
              <p:pic>
                <p:nvPicPr>
                  <p:cNvPr id="515" name="Объект 30" descr=""/>
                  <p:cNvPicPr/>
                  <p:nvPr/>
                </p:nvPicPr>
                <p:blipFill>
                  <a:blip r:embed="rId29"/>
                  <a:stretch/>
                </p:blipFill>
                <p:spPr>
                  <a:xfrm>
                    <a:off x="225360" y="58816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516" name="Объект 31"/>
          <p:cNvGraphicFramePr/>
          <p:nvPr/>
        </p:nvGraphicFramePr>
        <p:xfrm>
          <a:off x="225360" y="6327720"/>
          <a:ext cx="394920" cy="518760"/>
        </p:xfrm>
        <a:graphic>
          <a:graphicData uri="http://schemas.openxmlformats.org/presentationml/2006/ole">
            <p:oleObj r:id="rId30" spid="">
              <p:embed/>
              <p:pic>
                <p:nvPicPr>
                  <p:cNvPr id="517" name="Объект 31" descr=""/>
                  <p:cNvPicPr/>
                  <p:nvPr/>
                </p:nvPicPr>
                <p:blipFill>
                  <a:blip r:embed="rId31"/>
                  <a:stretch/>
                </p:blipFill>
                <p:spPr>
                  <a:xfrm>
                    <a:off x="225360" y="632772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518" name="PlaceHolder 1"/>
          <p:cNvSpPr>
            <a:spLocks noGrp="1"/>
          </p:cNvSpPr>
          <p:nvPr>
            <p:ph type="title"/>
          </p:nvPr>
        </p:nvSpPr>
        <p:spPr>
          <a:xfrm>
            <a:off x="609480" y="708480"/>
            <a:ext cx="10971360" cy="274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текста заглавия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1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200" cy="3976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2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200" cy="3976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16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Обычный 15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7" name="PlaceHolder 1"/>
          <p:cNvSpPr>
            <a:spLocks noGrp="1"/>
          </p:cNvSpPr>
          <p:nvPr>
            <p:ph type="title"/>
          </p:nvPr>
        </p:nvSpPr>
        <p:spPr>
          <a:xfrm>
            <a:off x="609480" y="220680"/>
            <a:ext cx="1097172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 algn="ctr">
              <a:buNone/>
            </a:pPr>
            <a:endParaRPr b="0" lang="ru-RU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16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Обычный 15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6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Обычный 15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3" name="PlaceHolder 1"/>
          <p:cNvSpPr>
            <a:spLocks noGrp="1"/>
          </p:cNvSpPr>
          <p:nvPr>
            <p:ph type="title"/>
          </p:nvPr>
        </p:nvSpPr>
        <p:spPr>
          <a:xfrm>
            <a:off x="609480" y="220680"/>
            <a:ext cx="1097172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 algn="ctr">
              <a:buNone/>
            </a:pPr>
            <a:endParaRPr b="0" lang="ru-RU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73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735" name="PlaceHolder 3"/>
          <p:cNvSpPr>
            <a:spLocks noGrp="1"/>
          </p:cNvSpPr>
          <p:nvPr>
            <p:ph/>
          </p:nvPr>
        </p:nvSpPr>
        <p:spPr>
          <a:xfrm>
            <a:off x="623160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736" name="PlaceHolder 4"/>
          <p:cNvSpPr>
            <a:spLocks noGrp="1"/>
          </p:cNvSpPr>
          <p:nvPr>
            <p:ph/>
          </p:nvPr>
        </p:nvSpPr>
        <p:spPr>
          <a:xfrm>
            <a:off x="609480" y="36817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737" name="PlaceHolder 5"/>
          <p:cNvSpPr>
            <a:spLocks noGrp="1"/>
          </p:cNvSpPr>
          <p:nvPr>
            <p:ph/>
          </p:nvPr>
        </p:nvSpPr>
        <p:spPr>
          <a:xfrm>
            <a:off x="6231600" y="36817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16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TwoObj" preserve="1">
  <p:cSld name="Обычный 15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2" name="PlaceHolder 1"/>
          <p:cNvSpPr>
            <a:spLocks noGrp="1"/>
          </p:cNvSpPr>
          <p:nvPr>
            <p:ph type="title"/>
          </p:nvPr>
        </p:nvSpPr>
        <p:spPr>
          <a:xfrm>
            <a:off x="609480" y="220680"/>
            <a:ext cx="1097172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 algn="ctr">
              <a:buNone/>
            </a:pPr>
            <a:endParaRPr b="0" lang="ru-RU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77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3920" cy="3976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774" name="PlaceHolder 3"/>
          <p:cNvSpPr>
            <a:spLocks noGrp="1"/>
          </p:cNvSpPr>
          <p:nvPr>
            <p:ph/>
          </p:nvPr>
        </p:nvSpPr>
        <p:spPr>
          <a:xfrm>
            <a:off x="623160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775" name="PlaceHolder 4"/>
          <p:cNvSpPr>
            <a:spLocks noGrp="1"/>
          </p:cNvSpPr>
          <p:nvPr>
            <p:ph/>
          </p:nvPr>
        </p:nvSpPr>
        <p:spPr>
          <a:xfrm>
            <a:off x="6231600" y="36817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16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Обычный 15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9" name="PlaceHolder 1"/>
          <p:cNvSpPr>
            <a:spLocks noGrp="1"/>
          </p:cNvSpPr>
          <p:nvPr>
            <p:ph type="title"/>
          </p:nvPr>
        </p:nvSpPr>
        <p:spPr>
          <a:xfrm>
            <a:off x="609480" y="220680"/>
            <a:ext cx="1097172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 algn="ctr">
              <a:buNone/>
            </a:pPr>
            <a:endParaRPr b="0" lang="ru-RU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81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17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811" name="PlaceHolder 3"/>
          <p:cNvSpPr>
            <a:spLocks noGrp="1"/>
          </p:cNvSpPr>
          <p:nvPr>
            <p:ph/>
          </p:nvPr>
        </p:nvSpPr>
        <p:spPr>
          <a:xfrm>
            <a:off x="609480" y="3681720"/>
            <a:ext cx="109717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16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Обычный 15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7" name="PlaceHolder 1"/>
          <p:cNvSpPr>
            <a:spLocks noGrp="1"/>
          </p:cNvSpPr>
          <p:nvPr>
            <p:ph type="title"/>
          </p:nvPr>
        </p:nvSpPr>
        <p:spPr>
          <a:xfrm>
            <a:off x="609480" y="220680"/>
            <a:ext cx="1097172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 algn="ctr">
              <a:buNone/>
            </a:pPr>
            <a:endParaRPr b="0" lang="ru-RU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84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849" name="PlaceHolder 3"/>
          <p:cNvSpPr>
            <a:spLocks noGrp="1"/>
          </p:cNvSpPr>
          <p:nvPr>
            <p:ph/>
          </p:nvPr>
        </p:nvSpPr>
        <p:spPr>
          <a:xfrm>
            <a:off x="623160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850" name="PlaceHolder 4"/>
          <p:cNvSpPr>
            <a:spLocks noGrp="1"/>
          </p:cNvSpPr>
          <p:nvPr>
            <p:ph/>
          </p:nvPr>
        </p:nvSpPr>
        <p:spPr>
          <a:xfrm>
            <a:off x="609480" y="36817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851" name="PlaceHolder 5"/>
          <p:cNvSpPr>
            <a:spLocks noGrp="1"/>
          </p:cNvSpPr>
          <p:nvPr>
            <p:ph/>
          </p:nvPr>
        </p:nvSpPr>
        <p:spPr>
          <a:xfrm>
            <a:off x="6231600" y="36817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16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TwoObj" preserve="1">
  <p:cSld name="Обычный 16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6" name="PlaceHolder 1"/>
          <p:cNvSpPr>
            <a:spLocks noGrp="1"/>
          </p:cNvSpPr>
          <p:nvPr>
            <p:ph type="title"/>
          </p:nvPr>
        </p:nvSpPr>
        <p:spPr>
          <a:xfrm>
            <a:off x="609480" y="220680"/>
            <a:ext cx="1097172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 algn="ctr">
              <a:buNone/>
            </a:pPr>
            <a:endParaRPr b="0" lang="ru-RU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88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3920" cy="3976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888" name="PlaceHolder 3"/>
          <p:cNvSpPr>
            <a:spLocks noGrp="1"/>
          </p:cNvSpPr>
          <p:nvPr>
            <p:ph/>
          </p:nvPr>
        </p:nvSpPr>
        <p:spPr>
          <a:xfrm>
            <a:off x="623160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889" name="PlaceHolder 4"/>
          <p:cNvSpPr>
            <a:spLocks noGrp="1"/>
          </p:cNvSpPr>
          <p:nvPr>
            <p:ph/>
          </p:nvPr>
        </p:nvSpPr>
        <p:spPr>
          <a:xfrm>
            <a:off x="6231600" y="36817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16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Tx" preserve="1">
  <p:cSld name="Обычный 16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4" name="PlaceHolder 1"/>
          <p:cNvSpPr>
            <a:spLocks noGrp="1"/>
          </p:cNvSpPr>
          <p:nvPr>
            <p:ph type="title"/>
          </p:nvPr>
        </p:nvSpPr>
        <p:spPr>
          <a:xfrm>
            <a:off x="609480" y="220680"/>
            <a:ext cx="1097172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 algn="ctr">
              <a:buNone/>
            </a:pPr>
            <a:endParaRPr b="0" lang="ru-RU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92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926" name="PlaceHolder 3"/>
          <p:cNvSpPr>
            <a:spLocks noGrp="1"/>
          </p:cNvSpPr>
          <p:nvPr>
            <p:ph/>
          </p:nvPr>
        </p:nvSpPr>
        <p:spPr>
          <a:xfrm>
            <a:off x="6231600" y="1604520"/>
            <a:ext cx="5353920" cy="3976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927" name="PlaceHolder 4"/>
          <p:cNvSpPr>
            <a:spLocks noGrp="1"/>
          </p:cNvSpPr>
          <p:nvPr>
            <p:ph/>
          </p:nvPr>
        </p:nvSpPr>
        <p:spPr>
          <a:xfrm>
            <a:off x="609480" y="36817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16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Обычный 16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9" name="PlaceHolder 1"/>
          <p:cNvSpPr>
            <a:spLocks noGrp="1"/>
          </p:cNvSpPr>
          <p:nvPr>
            <p:ph type="title"/>
          </p:nvPr>
        </p:nvSpPr>
        <p:spPr>
          <a:xfrm>
            <a:off x="609480" y="220680"/>
            <a:ext cx="1097172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 algn="ctr">
              <a:buNone/>
            </a:pPr>
            <a:endParaRPr b="0" lang="ru-RU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16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Обычный 16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4" name="PlaceHolder 1"/>
          <p:cNvSpPr>
            <a:spLocks noGrp="1"/>
          </p:cNvSpPr>
          <p:nvPr>
            <p:ph type="title"/>
          </p:nvPr>
        </p:nvSpPr>
        <p:spPr>
          <a:xfrm>
            <a:off x="609480" y="220680"/>
            <a:ext cx="1097172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 algn="ctr">
              <a:buNone/>
            </a:pPr>
            <a:endParaRPr b="0" lang="ru-RU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99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996" name="PlaceHolder 3"/>
          <p:cNvSpPr>
            <a:spLocks noGrp="1"/>
          </p:cNvSpPr>
          <p:nvPr>
            <p:ph/>
          </p:nvPr>
        </p:nvSpPr>
        <p:spPr>
          <a:xfrm>
            <a:off x="623160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997" name="PlaceHolder 4"/>
          <p:cNvSpPr>
            <a:spLocks noGrp="1"/>
          </p:cNvSpPr>
          <p:nvPr>
            <p:ph/>
          </p:nvPr>
        </p:nvSpPr>
        <p:spPr>
          <a:xfrm>
            <a:off x="609480" y="3681720"/>
            <a:ext cx="109717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Обычный 15">
    <p:bg>
      <p:bgPr>
        <a:solidFill>
          <a:srgbClr val="eee9e3">
            <a:alpha val="10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21" name="Объект 17"/>
          <p:cNvGraphicFramePr/>
          <p:nvPr/>
        </p:nvGraphicFramePr>
        <p:xfrm>
          <a:off x="225360" y="0"/>
          <a:ext cx="394920" cy="518760"/>
        </p:xfrm>
        <a:graphic>
          <a:graphicData uri="http://schemas.openxmlformats.org/presentationml/2006/ole">
            <p:oleObj r:id="rId2" spid="">
              <p:embed/>
              <p:pic>
                <p:nvPicPr>
                  <p:cNvPr id="522" name="Объект 17" descr=""/>
                  <p:cNvPicPr/>
                  <p:nvPr/>
                </p:nvPicPr>
                <p:blipFill>
                  <a:blip r:embed="rId3"/>
                  <a:stretch/>
                </p:blipFill>
                <p:spPr>
                  <a:xfrm>
                    <a:off x="225360" y="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523" name="Объект 18"/>
          <p:cNvGraphicFramePr/>
          <p:nvPr/>
        </p:nvGraphicFramePr>
        <p:xfrm>
          <a:off x="225360" y="446040"/>
          <a:ext cx="394920" cy="518760"/>
        </p:xfrm>
        <a:graphic>
          <a:graphicData uri="http://schemas.openxmlformats.org/presentationml/2006/ole">
            <p:oleObj r:id="rId4" spid="">
              <p:embed/>
              <p:pic>
                <p:nvPicPr>
                  <p:cNvPr id="524" name="Объект 18" descr=""/>
                  <p:cNvPicPr/>
                  <p:nvPr/>
                </p:nvPicPr>
                <p:blipFill>
                  <a:blip r:embed="rId5"/>
                  <a:stretch/>
                </p:blipFill>
                <p:spPr>
                  <a:xfrm>
                    <a:off x="225360" y="4460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525" name="Объект 19"/>
          <p:cNvGraphicFramePr/>
          <p:nvPr/>
        </p:nvGraphicFramePr>
        <p:xfrm>
          <a:off x="225360" y="893880"/>
          <a:ext cx="394920" cy="516960"/>
        </p:xfrm>
        <a:graphic>
          <a:graphicData uri="http://schemas.openxmlformats.org/presentationml/2006/ole">
            <p:oleObj r:id="rId6" spid="">
              <p:embed/>
              <p:pic>
                <p:nvPicPr>
                  <p:cNvPr id="526" name="Объект 19" descr=""/>
                  <p:cNvPicPr/>
                  <p:nvPr/>
                </p:nvPicPr>
                <p:blipFill>
                  <a:blip r:embed="rId7"/>
                  <a:stretch/>
                </p:blipFill>
                <p:spPr>
                  <a:xfrm>
                    <a:off x="225360" y="89388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527" name="Объект 20"/>
          <p:cNvGraphicFramePr/>
          <p:nvPr/>
        </p:nvGraphicFramePr>
        <p:xfrm>
          <a:off x="225360" y="1339920"/>
          <a:ext cx="394920" cy="518760"/>
        </p:xfrm>
        <a:graphic>
          <a:graphicData uri="http://schemas.openxmlformats.org/presentationml/2006/ole">
            <p:oleObj r:id="rId8" spid="">
              <p:embed/>
              <p:pic>
                <p:nvPicPr>
                  <p:cNvPr id="528" name="Объект 20" descr=""/>
                  <p:cNvPicPr/>
                  <p:nvPr/>
                </p:nvPicPr>
                <p:blipFill>
                  <a:blip r:embed="rId9"/>
                  <a:stretch/>
                </p:blipFill>
                <p:spPr>
                  <a:xfrm>
                    <a:off x="225360" y="133992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529" name="Объект 21"/>
          <p:cNvGraphicFramePr/>
          <p:nvPr/>
        </p:nvGraphicFramePr>
        <p:xfrm>
          <a:off x="225360" y="1817640"/>
          <a:ext cx="394920" cy="518760"/>
        </p:xfrm>
        <a:graphic>
          <a:graphicData uri="http://schemas.openxmlformats.org/presentationml/2006/ole">
            <p:oleObj r:id="rId10" spid="">
              <p:embed/>
              <p:pic>
                <p:nvPicPr>
                  <p:cNvPr id="530" name="Объект 21" descr=""/>
                  <p:cNvPicPr/>
                  <p:nvPr/>
                </p:nvPicPr>
                <p:blipFill>
                  <a:blip r:embed="rId11"/>
                  <a:stretch/>
                </p:blipFill>
                <p:spPr>
                  <a:xfrm>
                    <a:off x="225360" y="18176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531" name="Объект 22"/>
          <p:cNvGraphicFramePr/>
          <p:nvPr/>
        </p:nvGraphicFramePr>
        <p:xfrm>
          <a:off x="225360" y="2263680"/>
          <a:ext cx="394920" cy="518760"/>
        </p:xfrm>
        <a:graphic>
          <a:graphicData uri="http://schemas.openxmlformats.org/presentationml/2006/ole">
            <p:oleObj r:id="rId12" spid="">
              <p:embed/>
              <p:pic>
                <p:nvPicPr>
                  <p:cNvPr id="532" name="Объект 22" descr=""/>
                  <p:cNvPicPr/>
                  <p:nvPr/>
                </p:nvPicPr>
                <p:blipFill>
                  <a:blip r:embed="rId13"/>
                  <a:stretch/>
                </p:blipFill>
                <p:spPr>
                  <a:xfrm>
                    <a:off x="225360" y="22636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533" name="Объект 23"/>
          <p:cNvGraphicFramePr/>
          <p:nvPr/>
        </p:nvGraphicFramePr>
        <p:xfrm>
          <a:off x="225360" y="2711520"/>
          <a:ext cx="394920" cy="516960"/>
        </p:xfrm>
        <a:graphic>
          <a:graphicData uri="http://schemas.openxmlformats.org/presentationml/2006/ole">
            <p:oleObj r:id="rId14" spid="">
              <p:embed/>
              <p:pic>
                <p:nvPicPr>
                  <p:cNvPr id="534" name="Объект 23" descr=""/>
                  <p:cNvPicPr/>
                  <p:nvPr/>
                </p:nvPicPr>
                <p:blipFill>
                  <a:blip r:embed="rId15"/>
                  <a:stretch/>
                </p:blipFill>
                <p:spPr>
                  <a:xfrm>
                    <a:off x="225360" y="271152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535" name="Объект 24"/>
          <p:cNvGraphicFramePr/>
          <p:nvPr/>
        </p:nvGraphicFramePr>
        <p:xfrm>
          <a:off x="225360" y="3157560"/>
          <a:ext cx="394920" cy="518760"/>
        </p:xfrm>
        <a:graphic>
          <a:graphicData uri="http://schemas.openxmlformats.org/presentationml/2006/ole">
            <p:oleObj r:id="rId16" spid="">
              <p:embed/>
              <p:pic>
                <p:nvPicPr>
                  <p:cNvPr id="536" name="Объект 24" descr=""/>
                  <p:cNvPicPr/>
                  <p:nvPr/>
                </p:nvPicPr>
                <p:blipFill>
                  <a:blip r:embed="rId17"/>
                  <a:stretch/>
                </p:blipFill>
                <p:spPr>
                  <a:xfrm>
                    <a:off x="225360" y="315756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537" name="Объект 25"/>
          <p:cNvGraphicFramePr/>
          <p:nvPr/>
        </p:nvGraphicFramePr>
        <p:xfrm>
          <a:off x="225360" y="3605040"/>
          <a:ext cx="394920" cy="516960"/>
        </p:xfrm>
        <a:graphic>
          <a:graphicData uri="http://schemas.openxmlformats.org/presentationml/2006/ole">
            <p:oleObj r:id="rId18" spid="">
              <p:embed/>
              <p:pic>
                <p:nvPicPr>
                  <p:cNvPr id="538" name="Объект 25" descr=""/>
                  <p:cNvPicPr/>
                  <p:nvPr/>
                </p:nvPicPr>
                <p:blipFill>
                  <a:blip r:embed="rId19"/>
                  <a:stretch/>
                </p:blipFill>
                <p:spPr>
                  <a:xfrm>
                    <a:off x="225360" y="360504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539" name="Объект 26"/>
          <p:cNvGraphicFramePr/>
          <p:nvPr/>
        </p:nvGraphicFramePr>
        <p:xfrm>
          <a:off x="225360" y="4051440"/>
          <a:ext cx="394920" cy="518760"/>
        </p:xfrm>
        <a:graphic>
          <a:graphicData uri="http://schemas.openxmlformats.org/presentationml/2006/ole">
            <p:oleObj r:id="rId20" spid="">
              <p:embed/>
              <p:pic>
                <p:nvPicPr>
                  <p:cNvPr id="540" name="Объект 26" descr=""/>
                  <p:cNvPicPr/>
                  <p:nvPr/>
                </p:nvPicPr>
                <p:blipFill>
                  <a:blip r:embed="rId21"/>
                  <a:stretch/>
                </p:blipFill>
                <p:spPr>
                  <a:xfrm>
                    <a:off x="225360" y="40514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541" name="Объект 27"/>
          <p:cNvGraphicFramePr/>
          <p:nvPr/>
        </p:nvGraphicFramePr>
        <p:xfrm>
          <a:off x="225360" y="4497480"/>
          <a:ext cx="394920" cy="518760"/>
        </p:xfrm>
        <a:graphic>
          <a:graphicData uri="http://schemas.openxmlformats.org/presentationml/2006/ole">
            <p:oleObj r:id="rId22" spid="">
              <p:embed/>
              <p:pic>
                <p:nvPicPr>
                  <p:cNvPr id="542" name="Объект 27" descr=""/>
                  <p:cNvPicPr/>
                  <p:nvPr/>
                </p:nvPicPr>
                <p:blipFill>
                  <a:blip r:embed="rId23"/>
                  <a:stretch/>
                </p:blipFill>
                <p:spPr>
                  <a:xfrm>
                    <a:off x="225360" y="44974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543" name="Объект 28"/>
          <p:cNvGraphicFramePr/>
          <p:nvPr/>
        </p:nvGraphicFramePr>
        <p:xfrm>
          <a:off x="225360" y="4944960"/>
          <a:ext cx="394920" cy="516960"/>
        </p:xfrm>
        <a:graphic>
          <a:graphicData uri="http://schemas.openxmlformats.org/presentationml/2006/ole">
            <p:oleObj r:id="rId24" spid="">
              <p:embed/>
              <p:pic>
                <p:nvPicPr>
                  <p:cNvPr id="544" name="Объект 28" descr=""/>
                  <p:cNvPicPr/>
                  <p:nvPr/>
                </p:nvPicPr>
                <p:blipFill>
                  <a:blip r:embed="rId25"/>
                  <a:stretch/>
                </p:blipFill>
                <p:spPr>
                  <a:xfrm>
                    <a:off x="225360" y="494496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545" name="Объект 29"/>
          <p:cNvGraphicFramePr/>
          <p:nvPr/>
        </p:nvGraphicFramePr>
        <p:xfrm>
          <a:off x="225360" y="5435640"/>
          <a:ext cx="394920" cy="516960"/>
        </p:xfrm>
        <a:graphic>
          <a:graphicData uri="http://schemas.openxmlformats.org/presentationml/2006/ole">
            <p:oleObj r:id="rId26" spid="">
              <p:embed/>
              <p:pic>
                <p:nvPicPr>
                  <p:cNvPr id="546" name="Объект 29" descr=""/>
                  <p:cNvPicPr/>
                  <p:nvPr/>
                </p:nvPicPr>
                <p:blipFill>
                  <a:blip r:embed="rId27"/>
                  <a:stretch/>
                </p:blipFill>
                <p:spPr>
                  <a:xfrm>
                    <a:off x="225360" y="543564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547" name="Объект 30"/>
          <p:cNvGraphicFramePr/>
          <p:nvPr/>
        </p:nvGraphicFramePr>
        <p:xfrm>
          <a:off x="225360" y="5881680"/>
          <a:ext cx="394920" cy="518760"/>
        </p:xfrm>
        <a:graphic>
          <a:graphicData uri="http://schemas.openxmlformats.org/presentationml/2006/ole">
            <p:oleObj r:id="rId28" spid="">
              <p:embed/>
              <p:pic>
                <p:nvPicPr>
                  <p:cNvPr id="548" name="Объект 30" descr=""/>
                  <p:cNvPicPr/>
                  <p:nvPr/>
                </p:nvPicPr>
                <p:blipFill>
                  <a:blip r:embed="rId29"/>
                  <a:stretch/>
                </p:blipFill>
                <p:spPr>
                  <a:xfrm>
                    <a:off x="225360" y="58816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549" name="Объект 31"/>
          <p:cNvGraphicFramePr/>
          <p:nvPr/>
        </p:nvGraphicFramePr>
        <p:xfrm>
          <a:off x="225360" y="6327720"/>
          <a:ext cx="394920" cy="518760"/>
        </p:xfrm>
        <a:graphic>
          <a:graphicData uri="http://schemas.openxmlformats.org/presentationml/2006/ole">
            <p:oleObj r:id="rId30" spid="">
              <p:embed/>
              <p:pic>
                <p:nvPicPr>
                  <p:cNvPr id="550" name="Объект 31" descr=""/>
                  <p:cNvPicPr/>
                  <p:nvPr/>
                </p:nvPicPr>
                <p:blipFill>
                  <a:blip r:embed="rId31"/>
                  <a:stretch/>
                </p:blipFill>
                <p:spPr>
                  <a:xfrm>
                    <a:off x="225360" y="632772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551" name="PlaceHolder 1"/>
          <p:cNvSpPr>
            <a:spLocks noGrp="1"/>
          </p:cNvSpPr>
          <p:nvPr>
            <p:ph type="title"/>
          </p:nvPr>
        </p:nvSpPr>
        <p:spPr>
          <a:xfrm>
            <a:off x="609480" y="708480"/>
            <a:ext cx="10971360" cy="274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текста заглавия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5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1360" cy="3976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17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Обычный 16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1" name="PlaceHolder 1"/>
          <p:cNvSpPr>
            <a:spLocks noGrp="1"/>
          </p:cNvSpPr>
          <p:nvPr>
            <p:ph type="title"/>
          </p:nvPr>
        </p:nvSpPr>
        <p:spPr>
          <a:xfrm>
            <a:off x="609480" y="220680"/>
            <a:ext cx="1097172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 algn="ctr">
              <a:buNone/>
            </a:pPr>
            <a:endParaRPr b="0" lang="ru-RU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03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3920" cy="3976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033" name="PlaceHolder 3"/>
          <p:cNvSpPr>
            <a:spLocks noGrp="1"/>
          </p:cNvSpPr>
          <p:nvPr>
            <p:ph/>
          </p:nvPr>
        </p:nvSpPr>
        <p:spPr>
          <a:xfrm>
            <a:off x="6231600" y="1604520"/>
            <a:ext cx="5353920" cy="3976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17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Обычный 16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7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Обычный 16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7" name="PlaceHolder 1"/>
          <p:cNvSpPr>
            <a:spLocks noGrp="1"/>
          </p:cNvSpPr>
          <p:nvPr>
            <p:ph type="title"/>
          </p:nvPr>
        </p:nvSpPr>
        <p:spPr>
          <a:xfrm>
            <a:off x="609480" y="220680"/>
            <a:ext cx="1097172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 algn="ctr">
              <a:buNone/>
            </a:pPr>
            <a:endParaRPr b="0" lang="ru-RU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09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17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099" name="PlaceHolder 3"/>
          <p:cNvSpPr>
            <a:spLocks noGrp="1"/>
          </p:cNvSpPr>
          <p:nvPr>
            <p:ph/>
          </p:nvPr>
        </p:nvSpPr>
        <p:spPr>
          <a:xfrm>
            <a:off x="609480" y="3681720"/>
            <a:ext cx="109717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17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Tx" preserve="1">
  <p:cSld name="Обычный 16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4" name="PlaceHolder 1"/>
          <p:cNvSpPr>
            <a:spLocks noGrp="1"/>
          </p:cNvSpPr>
          <p:nvPr>
            <p:ph type="title"/>
          </p:nvPr>
        </p:nvSpPr>
        <p:spPr>
          <a:xfrm>
            <a:off x="609480" y="220680"/>
            <a:ext cx="1097172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 algn="ctr">
              <a:buNone/>
            </a:pPr>
            <a:endParaRPr b="0" lang="ru-RU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13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136" name="PlaceHolder 3"/>
          <p:cNvSpPr>
            <a:spLocks noGrp="1"/>
          </p:cNvSpPr>
          <p:nvPr>
            <p:ph/>
          </p:nvPr>
        </p:nvSpPr>
        <p:spPr>
          <a:xfrm>
            <a:off x="6231600" y="1604520"/>
            <a:ext cx="5353920" cy="3976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137" name="PlaceHolder 4"/>
          <p:cNvSpPr>
            <a:spLocks noGrp="1"/>
          </p:cNvSpPr>
          <p:nvPr>
            <p:ph/>
          </p:nvPr>
        </p:nvSpPr>
        <p:spPr>
          <a:xfrm>
            <a:off x="609480" y="36817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17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Обычный 16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9" name="PlaceHolder 1"/>
          <p:cNvSpPr>
            <a:spLocks noGrp="1"/>
          </p:cNvSpPr>
          <p:nvPr>
            <p:ph type="title"/>
          </p:nvPr>
        </p:nvSpPr>
        <p:spPr>
          <a:xfrm>
            <a:off x="609480" y="220680"/>
            <a:ext cx="1097172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 algn="ctr">
              <a:buNone/>
            </a:pPr>
            <a:endParaRPr b="0" lang="ru-RU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17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Обычный 16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4" name="PlaceHolder 1"/>
          <p:cNvSpPr>
            <a:spLocks noGrp="1"/>
          </p:cNvSpPr>
          <p:nvPr>
            <p:ph type="title"/>
          </p:nvPr>
        </p:nvSpPr>
        <p:spPr>
          <a:xfrm>
            <a:off x="609480" y="220680"/>
            <a:ext cx="1097172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 algn="ctr">
              <a:buNone/>
            </a:pPr>
            <a:endParaRPr b="0" lang="ru-RU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20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206" name="PlaceHolder 3"/>
          <p:cNvSpPr>
            <a:spLocks noGrp="1"/>
          </p:cNvSpPr>
          <p:nvPr>
            <p:ph/>
          </p:nvPr>
        </p:nvSpPr>
        <p:spPr>
          <a:xfrm>
            <a:off x="623160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207" name="PlaceHolder 4"/>
          <p:cNvSpPr>
            <a:spLocks noGrp="1"/>
          </p:cNvSpPr>
          <p:nvPr>
            <p:ph/>
          </p:nvPr>
        </p:nvSpPr>
        <p:spPr>
          <a:xfrm>
            <a:off x="609480" y="3681720"/>
            <a:ext cx="109717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17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Обычный 17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1" name="PlaceHolder 1"/>
          <p:cNvSpPr>
            <a:spLocks noGrp="1"/>
          </p:cNvSpPr>
          <p:nvPr>
            <p:ph type="title"/>
          </p:nvPr>
        </p:nvSpPr>
        <p:spPr>
          <a:xfrm>
            <a:off x="609480" y="220680"/>
            <a:ext cx="1097172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 algn="ctr">
              <a:buNone/>
            </a:pPr>
            <a:endParaRPr b="0" lang="ru-RU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24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3920" cy="3976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243" name="PlaceHolder 3"/>
          <p:cNvSpPr>
            <a:spLocks noGrp="1"/>
          </p:cNvSpPr>
          <p:nvPr>
            <p:ph/>
          </p:nvPr>
        </p:nvSpPr>
        <p:spPr>
          <a:xfrm>
            <a:off x="6231600" y="1604520"/>
            <a:ext cx="5353920" cy="3976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17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Обычный 17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7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Обычный 17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9" name="PlaceHolder 1"/>
          <p:cNvSpPr>
            <a:spLocks noGrp="1"/>
          </p:cNvSpPr>
          <p:nvPr>
            <p:ph type="title"/>
          </p:nvPr>
        </p:nvSpPr>
        <p:spPr>
          <a:xfrm>
            <a:off x="609480" y="220680"/>
            <a:ext cx="1097172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 algn="ctr">
              <a:buNone/>
            </a:pPr>
            <a:endParaRPr b="0" lang="ru-RU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31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311" name="PlaceHolder 3"/>
          <p:cNvSpPr>
            <a:spLocks noGrp="1"/>
          </p:cNvSpPr>
          <p:nvPr>
            <p:ph/>
          </p:nvPr>
        </p:nvSpPr>
        <p:spPr>
          <a:xfrm>
            <a:off x="623160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312" name="PlaceHolder 4"/>
          <p:cNvSpPr>
            <a:spLocks noGrp="1"/>
          </p:cNvSpPr>
          <p:nvPr>
            <p:ph/>
          </p:nvPr>
        </p:nvSpPr>
        <p:spPr>
          <a:xfrm>
            <a:off x="609480" y="36817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313" name="PlaceHolder 5"/>
          <p:cNvSpPr>
            <a:spLocks noGrp="1"/>
          </p:cNvSpPr>
          <p:nvPr>
            <p:ph/>
          </p:nvPr>
        </p:nvSpPr>
        <p:spPr>
          <a:xfrm>
            <a:off x="6231600" y="36817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17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TwoObj" preserve="1">
  <p:cSld name="Обычный 17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" name="PlaceHolder 1"/>
          <p:cNvSpPr>
            <a:spLocks noGrp="1"/>
          </p:cNvSpPr>
          <p:nvPr>
            <p:ph type="title"/>
          </p:nvPr>
        </p:nvSpPr>
        <p:spPr>
          <a:xfrm>
            <a:off x="609480" y="220680"/>
            <a:ext cx="1097172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 algn="ctr">
              <a:buNone/>
            </a:pPr>
            <a:endParaRPr b="0" lang="ru-RU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34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3920" cy="3976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350" name="PlaceHolder 3"/>
          <p:cNvSpPr>
            <a:spLocks noGrp="1"/>
          </p:cNvSpPr>
          <p:nvPr>
            <p:ph/>
          </p:nvPr>
        </p:nvSpPr>
        <p:spPr>
          <a:xfrm>
            <a:off x="623160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351" name="PlaceHolder 4"/>
          <p:cNvSpPr>
            <a:spLocks noGrp="1"/>
          </p:cNvSpPr>
          <p:nvPr>
            <p:ph/>
          </p:nvPr>
        </p:nvSpPr>
        <p:spPr>
          <a:xfrm>
            <a:off x="6231600" y="36817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Обычный 16">
    <p:bg>
      <p:bgPr>
        <a:solidFill>
          <a:srgbClr val="eee9e3">
            <a:alpha val="10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53" name="Объект 17"/>
          <p:cNvGraphicFramePr/>
          <p:nvPr/>
        </p:nvGraphicFramePr>
        <p:xfrm>
          <a:off x="225360" y="0"/>
          <a:ext cx="394920" cy="518760"/>
        </p:xfrm>
        <a:graphic>
          <a:graphicData uri="http://schemas.openxmlformats.org/presentationml/2006/ole">
            <p:oleObj r:id="rId2" spid="">
              <p:embed/>
              <p:pic>
                <p:nvPicPr>
                  <p:cNvPr id="554" name="Объект 17" descr=""/>
                  <p:cNvPicPr/>
                  <p:nvPr/>
                </p:nvPicPr>
                <p:blipFill>
                  <a:blip r:embed="rId3"/>
                  <a:stretch/>
                </p:blipFill>
                <p:spPr>
                  <a:xfrm>
                    <a:off x="225360" y="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555" name="Объект 18"/>
          <p:cNvGraphicFramePr/>
          <p:nvPr/>
        </p:nvGraphicFramePr>
        <p:xfrm>
          <a:off x="225360" y="446040"/>
          <a:ext cx="394920" cy="518760"/>
        </p:xfrm>
        <a:graphic>
          <a:graphicData uri="http://schemas.openxmlformats.org/presentationml/2006/ole">
            <p:oleObj r:id="rId4" spid="">
              <p:embed/>
              <p:pic>
                <p:nvPicPr>
                  <p:cNvPr id="556" name="Объект 18" descr=""/>
                  <p:cNvPicPr/>
                  <p:nvPr/>
                </p:nvPicPr>
                <p:blipFill>
                  <a:blip r:embed="rId5"/>
                  <a:stretch/>
                </p:blipFill>
                <p:spPr>
                  <a:xfrm>
                    <a:off x="225360" y="4460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557" name="Объект 19"/>
          <p:cNvGraphicFramePr/>
          <p:nvPr/>
        </p:nvGraphicFramePr>
        <p:xfrm>
          <a:off x="225360" y="893880"/>
          <a:ext cx="394920" cy="516960"/>
        </p:xfrm>
        <a:graphic>
          <a:graphicData uri="http://schemas.openxmlformats.org/presentationml/2006/ole">
            <p:oleObj r:id="rId6" spid="">
              <p:embed/>
              <p:pic>
                <p:nvPicPr>
                  <p:cNvPr id="558" name="Объект 19" descr=""/>
                  <p:cNvPicPr/>
                  <p:nvPr/>
                </p:nvPicPr>
                <p:blipFill>
                  <a:blip r:embed="rId7"/>
                  <a:stretch/>
                </p:blipFill>
                <p:spPr>
                  <a:xfrm>
                    <a:off x="225360" y="89388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559" name="Объект 20"/>
          <p:cNvGraphicFramePr/>
          <p:nvPr/>
        </p:nvGraphicFramePr>
        <p:xfrm>
          <a:off x="225360" y="1339920"/>
          <a:ext cx="394920" cy="518760"/>
        </p:xfrm>
        <a:graphic>
          <a:graphicData uri="http://schemas.openxmlformats.org/presentationml/2006/ole">
            <p:oleObj r:id="rId8" spid="">
              <p:embed/>
              <p:pic>
                <p:nvPicPr>
                  <p:cNvPr id="560" name="Объект 20" descr=""/>
                  <p:cNvPicPr/>
                  <p:nvPr/>
                </p:nvPicPr>
                <p:blipFill>
                  <a:blip r:embed="rId9"/>
                  <a:stretch/>
                </p:blipFill>
                <p:spPr>
                  <a:xfrm>
                    <a:off x="225360" y="133992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561" name="Объект 21"/>
          <p:cNvGraphicFramePr/>
          <p:nvPr/>
        </p:nvGraphicFramePr>
        <p:xfrm>
          <a:off x="225360" y="1817640"/>
          <a:ext cx="394920" cy="518760"/>
        </p:xfrm>
        <a:graphic>
          <a:graphicData uri="http://schemas.openxmlformats.org/presentationml/2006/ole">
            <p:oleObj r:id="rId10" spid="">
              <p:embed/>
              <p:pic>
                <p:nvPicPr>
                  <p:cNvPr id="562" name="Объект 21" descr=""/>
                  <p:cNvPicPr/>
                  <p:nvPr/>
                </p:nvPicPr>
                <p:blipFill>
                  <a:blip r:embed="rId11"/>
                  <a:stretch/>
                </p:blipFill>
                <p:spPr>
                  <a:xfrm>
                    <a:off x="225360" y="18176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563" name="Объект 22"/>
          <p:cNvGraphicFramePr/>
          <p:nvPr/>
        </p:nvGraphicFramePr>
        <p:xfrm>
          <a:off x="225360" y="2263680"/>
          <a:ext cx="394920" cy="518760"/>
        </p:xfrm>
        <a:graphic>
          <a:graphicData uri="http://schemas.openxmlformats.org/presentationml/2006/ole">
            <p:oleObj r:id="rId12" spid="">
              <p:embed/>
              <p:pic>
                <p:nvPicPr>
                  <p:cNvPr id="564" name="Объект 22" descr=""/>
                  <p:cNvPicPr/>
                  <p:nvPr/>
                </p:nvPicPr>
                <p:blipFill>
                  <a:blip r:embed="rId13"/>
                  <a:stretch/>
                </p:blipFill>
                <p:spPr>
                  <a:xfrm>
                    <a:off x="225360" y="22636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565" name="Объект 23"/>
          <p:cNvGraphicFramePr/>
          <p:nvPr/>
        </p:nvGraphicFramePr>
        <p:xfrm>
          <a:off x="225360" y="2711520"/>
          <a:ext cx="394920" cy="516960"/>
        </p:xfrm>
        <a:graphic>
          <a:graphicData uri="http://schemas.openxmlformats.org/presentationml/2006/ole">
            <p:oleObj r:id="rId14" spid="">
              <p:embed/>
              <p:pic>
                <p:nvPicPr>
                  <p:cNvPr id="566" name="Объект 23" descr=""/>
                  <p:cNvPicPr/>
                  <p:nvPr/>
                </p:nvPicPr>
                <p:blipFill>
                  <a:blip r:embed="rId15"/>
                  <a:stretch/>
                </p:blipFill>
                <p:spPr>
                  <a:xfrm>
                    <a:off x="225360" y="271152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567" name="Объект 24"/>
          <p:cNvGraphicFramePr/>
          <p:nvPr/>
        </p:nvGraphicFramePr>
        <p:xfrm>
          <a:off x="225360" y="3157560"/>
          <a:ext cx="394920" cy="518760"/>
        </p:xfrm>
        <a:graphic>
          <a:graphicData uri="http://schemas.openxmlformats.org/presentationml/2006/ole">
            <p:oleObj r:id="rId16" spid="">
              <p:embed/>
              <p:pic>
                <p:nvPicPr>
                  <p:cNvPr id="568" name="Объект 24" descr=""/>
                  <p:cNvPicPr/>
                  <p:nvPr/>
                </p:nvPicPr>
                <p:blipFill>
                  <a:blip r:embed="rId17"/>
                  <a:stretch/>
                </p:blipFill>
                <p:spPr>
                  <a:xfrm>
                    <a:off x="225360" y="315756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569" name="Объект 25"/>
          <p:cNvGraphicFramePr/>
          <p:nvPr/>
        </p:nvGraphicFramePr>
        <p:xfrm>
          <a:off x="225360" y="3605040"/>
          <a:ext cx="394920" cy="516960"/>
        </p:xfrm>
        <a:graphic>
          <a:graphicData uri="http://schemas.openxmlformats.org/presentationml/2006/ole">
            <p:oleObj r:id="rId18" spid="">
              <p:embed/>
              <p:pic>
                <p:nvPicPr>
                  <p:cNvPr id="570" name="Объект 25" descr=""/>
                  <p:cNvPicPr/>
                  <p:nvPr/>
                </p:nvPicPr>
                <p:blipFill>
                  <a:blip r:embed="rId19"/>
                  <a:stretch/>
                </p:blipFill>
                <p:spPr>
                  <a:xfrm>
                    <a:off x="225360" y="360504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571" name="Объект 26"/>
          <p:cNvGraphicFramePr/>
          <p:nvPr/>
        </p:nvGraphicFramePr>
        <p:xfrm>
          <a:off x="225360" y="4051440"/>
          <a:ext cx="394920" cy="518760"/>
        </p:xfrm>
        <a:graphic>
          <a:graphicData uri="http://schemas.openxmlformats.org/presentationml/2006/ole">
            <p:oleObj r:id="rId20" spid="">
              <p:embed/>
              <p:pic>
                <p:nvPicPr>
                  <p:cNvPr id="572" name="Объект 26" descr=""/>
                  <p:cNvPicPr/>
                  <p:nvPr/>
                </p:nvPicPr>
                <p:blipFill>
                  <a:blip r:embed="rId21"/>
                  <a:stretch/>
                </p:blipFill>
                <p:spPr>
                  <a:xfrm>
                    <a:off x="225360" y="40514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573" name="Объект 27"/>
          <p:cNvGraphicFramePr/>
          <p:nvPr/>
        </p:nvGraphicFramePr>
        <p:xfrm>
          <a:off x="225360" y="4497480"/>
          <a:ext cx="394920" cy="518760"/>
        </p:xfrm>
        <a:graphic>
          <a:graphicData uri="http://schemas.openxmlformats.org/presentationml/2006/ole">
            <p:oleObj r:id="rId22" spid="">
              <p:embed/>
              <p:pic>
                <p:nvPicPr>
                  <p:cNvPr id="574" name="Объект 27" descr=""/>
                  <p:cNvPicPr/>
                  <p:nvPr/>
                </p:nvPicPr>
                <p:blipFill>
                  <a:blip r:embed="rId23"/>
                  <a:stretch/>
                </p:blipFill>
                <p:spPr>
                  <a:xfrm>
                    <a:off x="225360" y="44974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575" name="Объект 28"/>
          <p:cNvGraphicFramePr/>
          <p:nvPr/>
        </p:nvGraphicFramePr>
        <p:xfrm>
          <a:off x="225360" y="4944960"/>
          <a:ext cx="394920" cy="516960"/>
        </p:xfrm>
        <a:graphic>
          <a:graphicData uri="http://schemas.openxmlformats.org/presentationml/2006/ole">
            <p:oleObj r:id="rId24" spid="">
              <p:embed/>
              <p:pic>
                <p:nvPicPr>
                  <p:cNvPr id="576" name="Объект 28" descr=""/>
                  <p:cNvPicPr/>
                  <p:nvPr/>
                </p:nvPicPr>
                <p:blipFill>
                  <a:blip r:embed="rId25"/>
                  <a:stretch/>
                </p:blipFill>
                <p:spPr>
                  <a:xfrm>
                    <a:off x="225360" y="494496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577" name="Объект 29"/>
          <p:cNvGraphicFramePr/>
          <p:nvPr/>
        </p:nvGraphicFramePr>
        <p:xfrm>
          <a:off x="225360" y="5435640"/>
          <a:ext cx="394920" cy="516960"/>
        </p:xfrm>
        <a:graphic>
          <a:graphicData uri="http://schemas.openxmlformats.org/presentationml/2006/ole">
            <p:oleObj r:id="rId26" spid="">
              <p:embed/>
              <p:pic>
                <p:nvPicPr>
                  <p:cNvPr id="578" name="Объект 29" descr=""/>
                  <p:cNvPicPr/>
                  <p:nvPr/>
                </p:nvPicPr>
                <p:blipFill>
                  <a:blip r:embed="rId27"/>
                  <a:stretch/>
                </p:blipFill>
                <p:spPr>
                  <a:xfrm>
                    <a:off x="225360" y="543564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579" name="Объект 30"/>
          <p:cNvGraphicFramePr/>
          <p:nvPr/>
        </p:nvGraphicFramePr>
        <p:xfrm>
          <a:off x="225360" y="5881680"/>
          <a:ext cx="394920" cy="518760"/>
        </p:xfrm>
        <a:graphic>
          <a:graphicData uri="http://schemas.openxmlformats.org/presentationml/2006/ole">
            <p:oleObj r:id="rId28" spid="">
              <p:embed/>
              <p:pic>
                <p:nvPicPr>
                  <p:cNvPr id="580" name="Объект 30" descr=""/>
                  <p:cNvPicPr/>
                  <p:nvPr/>
                </p:nvPicPr>
                <p:blipFill>
                  <a:blip r:embed="rId29"/>
                  <a:stretch/>
                </p:blipFill>
                <p:spPr>
                  <a:xfrm>
                    <a:off x="225360" y="58816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581" name="Объект 31"/>
          <p:cNvGraphicFramePr/>
          <p:nvPr/>
        </p:nvGraphicFramePr>
        <p:xfrm>
          <a:off x="225360" y="6327720"/>
          <a:ext cx="394920" cy="518760"/>
        </p:xfrm>
        <a:graphic>
          <a:graphicData uri="http://schemas.openxmlformats.org/presentationml/2006/ole">
            <p:oleObj r:id="rId30" spid="">
              <p:embed/>
              <p:pic>
                <p:nvPicPr>
                  <p:cNvPr id="582" name="Объект 31" descr=""/>
                  <p:cNvPicPr/>
                  <p:nvPr/>
                </p:nvPicPr>
                <p:blipFill>
                  <a:blip r:embed="rId31"/>
                  <a:stretch/>
                </p:blipFill>
                <p:spPr>
                  <a:xfrm>
                    <a:off x="225360" y="632772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583" name="PlaceHolder 1"/>
          <p:cNvSpPr>
            <a:spLocks noGrp="1"/>
          </p:cNvSpPr>
          <p:nvPr>
            <p:ph type="title"/>
          </p:nvPr>
        </p:nvSpPr>
        <p:spPr>
          <a:xfrm>
            <a:off x="609480" y="708480"/>
            <a:ext cx="10971360" cy="274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текста заглавия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8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1360" cy="1895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9999"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85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1360" cy="1895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9999"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18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Обычный 17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5" name="PlaceHolder 1"/>
          <p:cNvSpPr>
            <a:spLocks noGrp="1"/>
          </p:cNvSpPr>
          <p:nvPr>
            <p:ph type="title"/>
          </p:nvPr>
        </p:nvSpPr>
        <p:spPr>
          <a:xfrm>
            <a:off x="609480" y="220680"/>
            <a:ext cx="1097172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 algn="ctr">
              <a:buNone/>
            </a:pPr>
            <a:endParaRPr b="0" lang="ru-RU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38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17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387" name="PlaceHolder 3"/>
          <p:cNvSpPr>
            <a:spLocks noGrp="1"/>
          </p:cNvSpPr>
          <p:nvPr>
            <p:ph/>
          </p:nvPr>
        </p:nvSpPr>
        <p:spPr>
          <a:xfrm>
            <a:off x="609480" y="3681720"/>
            <a:ext cx="109717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18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Tx" preserve="1">
  <p:cSld name="Обычный 17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2" name="PlaceHolder 1"/>
          <p:cNvSpPr>
            <a:spLocks noGrp="1"/>
          </p:cNvSpPr>
          <p:nvPr>
            <p:ph type="title"/>
          </p:nvPr>
        </p:nvSpPr>
        <p:spPr>
          <a:xfrm>
            <a:off x="609480" y="220680"/>
            <a:ext cx="1097172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 algn="ctr">
              <a:buNone/>
            </a:pPr>
            <a:endParaRPr b="0" lang="ru-RU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42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424" name="PlaceHolder 3"/>
          <p:cNvSpPr>
            <a:spLocks noGrp="1"/>
          </p:cNvSpPr>
          <p:nvPr>
            <p:ph/>
          </p:nvPr>
        </p:nvSpPr>
        <p:spPr>
          <a:xfrm>
            <a:off x="6231600" y="1604520"/>
            <a:ext cx="5353920" cy="3976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425" name="PlaceHolder 4"/>
          <p:cNvSpPr>
            <a:spLocks noGrp="1"/>
          </p:cNvSpPr>
          <p:nvPr>
            <p:ph/>
          </p:nvPr>
        </p:nvSpPr>
        <p:spPr>
          <a:xfrm>
            <a:off x="609480" y="36817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18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Обычный 17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7" name="PlaceHolder 1"/>
          <p:cNvSpPr>
            <a:spLocks noGrp="1"/>
          </p:cNvSpPr>
          <p:nvPr>
            <p:ph type="title"/>
          </p:nvPr>
        </p:nvSpPr>
        <p:spPr>
          <a:xfrm>
            <a:off x="609480" y="220680"/>
            <a:ext cx="1097172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 algn="ctr">
              <a:buNone/>
            </a:pPr>
            <a:endParaRPr b="0" lang="ru-RU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18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Обычный 17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2" name="PlaceHolder 1"/>
          <p:cNvSpPr>
            <a:spLocks noGrp="1"/>
          </p:cNvSpPr>
          <p:nvPr>
            <p:ph type="title"/>
          </p:nvPr>
        </p:nvSpPr>
        <p:spPr>
          <a:xfrm>
            <a:off x="609480" y="220680"/>
            <a:ext cx="1097172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 algn="ctr">
              <a:buNone/>
            </a:pPr>
            <a:endParaRPr b="0" lang="ru-RU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49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494" name="PlaceHolder 3"/>
          <p:cNvSpPr>
            <a:spLocks noGrp="1"/>
          </p:cNvSpPr>
          <p:nvPr>
            <p:ph/>
          </p:nvPr>
        </p:nvSpPr>
        <p:spPr>
          <a:xfrm>
            <a:off x="623160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495" name="PlaceHolder 4"/>
          <p:cNvSpPr>
            <a:spLocks noGrp="1"/>
          </p:cNvSpPr>
          <p:nvPr>
            <p:ph/>
          </p:nvPr>
        </p:nvSpPr>
        <p:spPr>
          <a:xfrm>
            <a:off x="609480" y="3681720"/>
            <a:ext cx="109717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18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Обычный 17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9" name="PlaceHolder 1"/>
          <p:cNvSpPr>
            <a:spLocks noGrp="1"/>
          </p:cNvSpPr>
          <p:nvPr>
            <p:ph type="title"/>
          </p:nvPr>
        </p:nvSpPr>
        <p:spPr>
          <a:xfrm>
            <a:off x="609480" y="220680"/>
            <a:ext cx="1097172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 algn="ctr">
              <a:buNone/>
            </a:pPr>
            <a:endParaRPr b="0" lang="ru-RU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53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3920" cy="3976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531" name="PlaceHolder 3"/>
          <p:cNvSpPr>
            <a:spLocks noGrp="1"/>
          </p:cNvSpPr>
          <p:nvPr>
            <p:ph/>
          </p:nvPr>
        </p:nvSpPr>
        <p:spPr>
          <a:xfrm>
            <a:off x="6231600" y="1604520"/>
            <a:ext cx="5353920" cy="3976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18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Обычный 17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8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Обычный 18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7" name="PlaceHolder 1"/>
          <p:cNvSpPr>
            <a:spLocks noGrp="1"/>
          </p:cNvSpPr>
          <p:nvPr>
            <p:ph type="title"/>
          </p:nvPr>
        </p:nvSpPr>
        <p:spPr>
          <a:xfrm>
            <a:off x="609480" y="220680"/>
            <a:ext cx="1097172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 algn="ctr">
              <a:buNone/>
            </a:pPr>
            <a:endParaRPr b="0" lang="ru-RU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59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599" name="PlaceHolder 3"/>
          <p:cNvSpPr>
            <a:spLocks noGrp="1"/>
          </p:cNvSpPr>
          <p:nvPr>
            <p:ph/>
          </p:nvPr>
        </p:nvSpPr>
        <p:spPr>
          <a:xfrm>
            <a:off x="623160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600" name="PlaceHolder 4"/>
          <p:cNvSpPr>
            <a:spLocks noGrp="1"/>
          </p:cNvSpPr>
          <p:nvPr>
            <p:ph/>
          </p:nvPr>
        </p:nvSpPr>
        <p:spPr>
          <a:xfrm>
            <a:off x="609480" y="36817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601" name="PlaceHolder 5"/>
          <p:cNvSpPr>
            <a:spLocks noGrp="1"/>
          </p:cNvSpPr>
          <p:nvPr>
            <p:ph/>
          </p:nvPr>
        </p:nvSpPr>
        <p:spPr>
          <a:xfrm>
            <a:off x="6231600" y="36817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18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TwoObj" preserve="1">
  <p:cSld name="Обычный 18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6" name="PlaceHolder 1"/>
          <p:cNvSpPr>
            <a:spLocks noGrp="1"/>
          </p:cNvSpPr>
          <p:nvPr>
            <p:ph type="title"/>
          </p:nvPr>
        </p:nvSpPr>
        <p:spPr>
          <a:xfrm>
            <a:off x="609480" y="220680"/>
            <a:ext cx="1097172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 algn="ctr">
              <a:buNone/>
            </a:pPr>
            <a:endParaRPr b="0" lang="ru-RU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63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3920" cy="3976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638" name="PlaceHolder 3"/>
          <p:cNvSpPr>
            <a:spLocks noGrp="1"/>
          </p:cNvSpPr>
          <p:nvPr>
            <p:ph/>
          </p:nvPr>
        </p:nvSpPr>
        <p:spPr>
          <a:xfrm>
            <a:off x="623160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639" name="PlaceHolder 4"/>
          <p:cNvSpPr>
            <a:spLocks noGrp="1"/>
          </p:cNvSpPr>
          <p:nvPr>
            <p:ph/>
          </p:nvPr>
        </p:nvSpPr>
        <p:spPr>
          <a:xfrm>
            <a:off x="6231600" y="36817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18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Обычный 18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3" name="PlaceHolder 1"/>
          <p:cNvSpPr>
            <a:spLocks noGrp="1"/>
          </p:cNvSpPr>
          <p:nvPr>
            <p:ph type="title"/>
          </p:nvPr>
        </p:nvSpPr>
        <p:spPr>
          <a:xfrm>
            <a:off x="609480" y="220680"/>
            <a:ext cx="1097172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 algn="ctr">
              <a:buNone/>
            </a:pPr>
            <a:endParaRPr b="0" lang="ru-RU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67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17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675" name="PlaceHolder 3"/>
          <p:cNvSpPr>
            <a:spLocks noGrp="1"/>
          </p:cNvSpPr>
          <p:nvPr>
            <p:ph/>
          </p:nvPr>
        </p:nvSpPr>
        <p:spPr>
          <a:xfrm>
            <a:off x="609480" y="3681720"/>
            <a:ext cx="109717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18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Tx" preserve="1">
  <p:cSld name="Обычный 18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0" name="PlaceHolder 1"/>
          <p:cNvSpPr>
            <a:spLocks noGrp="1"/>
          </p:cNvSpPr>
          <p:nvPr>
            <p:ph type="title"/>
          </p:nvPr>
        </p:nvSpPr>
        <p:spPr>
          <a:xfrm>
            <a:off x="609480" y="220680"/>
            <a:ext cx="1097172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 algn="ctr">
              <a:buNone/>
            </a:pPr>
            <a:endParaRPr b="0" lang="ru-RU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71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712" name="PlaceHolder 3"/>
          <p:cNvSpPr>
            <a:spLocks noGrp="1"/>
          </p:cNvSpPr>
          <p:nvPr>
            <p:ph/>
          </p:nvPr>
        </p:nvSpPr>
        <p:spPr>
          <a:xfrm>
            <a:off x="6231600" y="1604520"/>
            <a:ext cx="5353920" cy="3976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713" name="PlaceHolder 4"/>
          <p:cNvSpPr>
            <a:spLocks noGrp="1"/>
          </p:cNvSpPr>
          <p:nvPr>
            <p:ph/>
          </p:nvPr>
        </p:nvSpPr>
        <p:spPr>
          <a:xfrm>
            <a:off x="609480" y="36817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Обычный 17">
    <p:bg>
      <p:bgPr>
        <a:solidFill>
          <a:srgbClr val="eee9e3">
            <a:alpha val="10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86" name="Объект 17"/>
          <p:cNvGraphicFramePr/>
          <p:nvPr/>
        </p:nvGraphicFramePr>
        <p:xfrm>
          <a:off x="225360" y="0"/>
          <a:ext cx="394920" cy="518760"/>
        </p:xfrm>
        <a:graphic>
          <a:graphicData uri="http://schemas.openxmlformats.org/presentationml/2006/ole">
            <p:oleObj r:id="rId2" spid="">
              <p:embed/>
              <p:pic>
                <p:nvPicPr>
                  <p:cNvPr id="587" name="Объект 17" descr=""/>
                  <p:cNvPicPr/>
                  <p:nvPr/>
                </p:nvPicPr>
                <p:blipFill>
                  <a:blip r:embed="rId3"/>
                  <a:stretch/>
                </p:blipFill>
                <p:spPr>
                  <a:xfrm>
                    <a:off x="225360" y="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588" name="Объект 18"/>
          <p:cNvGraphicFramePr/>
          <p:nvPr/>
        </p:nvGraphicFramePr>
        <p:xfrm>
          <a:off x="225360" y="446040"/>
          <a:ext cx="394920" cy="518760"/>
        </p:xfrm>
        <a:graphic>
          <a:graphicData uri="http://schemas.openxmlformats.org/presentationml/2006/ole">
            <p:oleObj r:id="rId4" spid="">
              <p:embed/>
              <p:pic>
                <p:nvPicPr>
                  <p:cNvPr id="589" name="Объект 18" descr=""/>
                  <p:cNvPicPr/>
                  <p:nvPr/>
                </p:nvPicPr>
                <p:blipFill>
                  <a:blip r:embed="rId5"/>
                  <a:stretch/>
                </p:blipFill>
                <p:spPr>
                  <a:xfrm>
                    <a:off x="225360" y="4460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590" name="Объект 19"/>
          <p:cNvGraphicFramePr/>
          <p:nvPr/>
        </p:nvGraphicFramePr>
        <p:xfrm>
          <a:off x="225360" y="893880"/>
          <a:ext cx="394920" cy="516960"/>
        </p:xfrm>
        <a:graphic>
          <a:graphicData uri="http://schemas.openxmlformats.org/presentationml/2006/ole">
            <p:oleObj r:id="rId6" spid="">
              <p:embed/>
              <p:pic>
                <p:nvPicPr>
                  <p:cNvPr id="591" name="Объект 19" descr=""/>
                  <p:cNvPicPr/>
                  <p:nvPr/>
                </p:nvPicPr>
                <p:blipFill>
                  <a:blip r:embed="rId7"/>
                  <a:stretch/>
                </p:blipFill>
                <p:spPr>
                  <a:xfrm>
                    <a:off x="225360" y="89388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592" name="Объект 20"/>
          <p:cNvGraphicFramePr/>
          <p:nvPr/>
        </p:nvGraphicFramePr>
        <p:xfrm>
          <a:off x="225360" y="1339920"/>
          <a:ext cx="394920" cy="518760"/>
        </p:xfrm>
        <a:graphic>
          <a:graphicData uri="http://schemas.openxmlformats.org/presentationml/2006/ole">
            <p:oleObj r:id="rId8" spid="">
              <p:embed/>
              <p:pic>
                <p:nvPicPr>
                  <p:cNvPr id="593" name="Объект 20" descr=""/>
                  <p:cNvPicPr/>
                  <p:nvPr/>
                </p:nvPicPr>
                <p:blipFill>
                  <a:blip r:embed="rId9"/>
                  <a:stretch/>
                </p:blipFill>
                <p:spPr>
                  <a:xfrm>
                    <a:off x="225360" y="133992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594" name="Объект 21"/>
          <p:cNvGraphicFramePr/>
          <p:nvPr/>
        </p:nvGraphicFramePr>
        <p:xfrm>
          <a:off x="225360" y="1817640"/>
          <a:ext cx="394920" cy="518760"/>
        </p:xfrm>
        <a:graphic>
          <a:graphicData uri="http://schemas.openxmlformats.org/presentationml/2006/ole">
            <p:oleObj r:id="rId10" spid="">
              <p:embed/>
              <p:pic>
                <p:nvPicPr>
                  <p:cNvPr id="595" name="Объект 21" descr=""/>
                  <p:cNvPicPr/>
                  <p:nvPr/>
                </p:nvPicPr>
                <p:blipFill>
                  <a:blip r:embed="rId11"/>
                  <a:stretch/>
                </p:blipFill>
                <p:spPr>
                  <a:xfrm>
                    <a:off x="225360" y="18176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596" name="Объект 22"/>
          <p:cNvGraphicFramePr/>
          <p:nvPr/>
        </p:nvGraphicFramePr>
        <p:xfrm>
          <a:off x="225360" y="2263680"/>
          <a:ext cx="394920" cy="518760"/>
        </p:xfrm>
        <a:graphic>
          <a:graphicData uri="http://schemas.openxmlformats.org/presentationml/2006/ole">
            <p:oleObj r:id="rId12" spid="">
              <p:embed/>
              <p:pic>
                <p:nvPicPr>
                  <p:cNvPr id="597" name="Объект 22" descr=""/>
                  <p:cNvPicPr/>
                  <p:nvPr/>
                </p:nvPicPr>
                <p:blipFill>
                  <a:blip r:embed="rId13"/>
                  <a:stretch/>
                </p:blipFill>
                <p:spPr>
                  <a:xfrm>
                    <a:off x="225360" y="22636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598" name="Объект 23"/>
          <p:cNvGraphicFramePr/>
          <p:nvPr/>
        </p:nvGraphicFramePr>
        <p:xfrm>
          <a:off x="225360" y="2711520"/>
          <a:ext cx="394920" cy="516960"/>
        </p:xfrm>
        <a:graphic>
          <a:graphicData uri="http://schemas.openxmlformats.org/presentationml/2006/ole">
            <p:oleObj r:id="rId14" spid="">
              <p:embed/>
              <p:pic>
                <p:nvPicPr>
                  <p:cNvPr id="599" name="Объект 23" descr=""/>
                  <p:cNvPicPr/>
                  <p:nvPr/>
                </p:nvPicPr>
                <p:blipFill>
                  <a:blip r:embed="rId15"/>
                  <a:stretch/>
                </p:blipFill>
                <p:spPr>
                  <a:xfrm>
                    <a:off x="225360" y="271152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600" name="Объект 24"/>
          <p:cNvGraphicFramePr/>
          <p:nvPr/>
        </p:nvGraphicFramePr>
        <p:xfrm>
          <a:off x="225360" y="3157560"/>
          <a:ext cx="394920" cy="518760"/>
        </p:xfrm>
        <a:graphic>
          <a:graphicData uri="http://schemas.openxmlformats.org/presentationml/2006/ole">
            <p:oleObj r:id="rId16" spid="">
              <p:embed/>
              <p:pic>
                <p:nvPicPr>
                  <p:cNvPr id="601" name="Объект 24" descr=""/>
                  <p:cNvPicPr/>
                  <p:nvPr/>
                </p:nvPicPr>
                <p:blipFill>
                  <a:blip r:embed="rId17"/>
                  <a:stretch/>
                </p:blipFill>
                <p:spPr>
                  <a:xfrm>
                    <a:off x="225360" y="315756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602" name="Объект 25"/>
          <p:cNvGraphicFramePr/>
          <p:nvPr/>
        </p:nvGraphicFramePr>
        <p:xfrm>
          <a:off x="225360" y="3605040"/>
          <a:ext cx="394920" cy="516960"/>
        </p:xfrm>
        <a:graphic>
          <a:graphicData uri="http://schemas.openxmlformats.org/presentationml/2006/ole">
            <p:oleObj r:id="rId18" spid="">
              <p:embed/>
              <p:pic>
                <p:nvPicPr>
                  <p:cNvPr id="603" name="Объект 25" descr=""/>
                  <p:cNvPicPr/>
                  <p:nvPr/>
                </p:nvPicPr>
                <p:blipFill>
                  <a:blip r:embed="rId19"/>
                  <a:stretch/>
                </p:blipFill>
                <p:spPr>
                  <a:xfrm>
                    <a:off x="225360" y="360504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604" name="Объект 26"/>
          <p:cNvGraphicFramePr/>
          <p:nvPr/>
        </p:nvGraphicFramePr>
        <p:xfrm>
          <a:off x="225360" y="4051440"/>
          <a:ext cx="394920" cy="518760"/>
        </p:xfrm>
        <a:graphic>
          <a:graphicData uri="http://schemas.openxmlformats.org/presentationml/2006/ole">
            <p:oleObj r:id="rId20" spid="">
              <p:embed/>
              <p:pic>
                <p:nvPicPr>
                  <p:cNvPr id="605" name="Объект 26" descr=""/>
                  <p:cNvPicPr/>
                  <p:nvPr/>
                </p:nvPicPr>
                <p:blipFill>
                  <a:blip r:embed="rId21"/>
                  <a:stretch/>
                </p:blipFill>
                <p:spPr>
                  <a:xfrm>
                    <a:off x="225360" y="40514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606" name="Объект 27"/>
          <p:cNvGraphicFramePr/>
          <p:nvPr/>
        </p:nvGraphicFramePr>
        <p:xfrm>
          <a:off x="225360" y="4497480"/>
          <a:ext cx="394920" cy="518760"/>
        </p:xfrm>
        <a:graphic>
          <a:graphicData uri="http://schemas.openxmlformats.org/presentationml/2006/ole">
            <p:oleObj r:id="rId22" spid="">
              <p:embed/>
              <p:pic>
                <p:nvPicPr>
                  <p:cNvPr id="607" name="Объект 27" descr=""/>
                  <p:cNvPicPr/>
                  <p:nvPr/>
                </p:nvPicPr>
                <p:blipFill>
                  <a:blip r:embed="rId23"/>
                  <a:stretch/>
                </p:blipFill>
                <p:spPr>
                  <a:xfrm>
                    <a:off x="225360" y="44974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608" name="Объект 28"/>
          <p:cNvGraphicFramePr/>
          <p:nvPr/>
        </p:nvGraphicFramePr>
        <p:xfrm>
          <a:off x="225360" y="4944960"/>
          <a:ext cx="394920" cy="516960"/>
        </p:xfrm>
        <a:graphic>
          <a:graphicData uri="http://schemas.openxmlformats.org/presentationml/2006/ole">
            <p:oleObj r:id="rId24" spid="">
              <p:embed/>
              <p:pic>
                <p:nvPicPr>
                  <p:cNvPr id="609" name="Объект 28" descr=""/>
                  <p:cNvPicPr/>
                  <p:nvPr/>
                </p:nvPicPr>
                <p:blipFill>
                  <a:blip r:embed="rId25"/>
                  <a:stretch/>
                </p:blipFill>
                <p:spPr>
                  <a:xfrm>
                    <a:off x="225360" y="494496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610" name="Объект 29"/>
          <p:cNvGraphicFramePr/>
          <p:nvPr/>
        </p:nvGraphicFramePr>
        <p:xfrm>
          <a:off x="225360" y="5435640"/>
          <a:ext cx="394920" cy="516960"/>
        </p:xfrm>
        <a:graphic>
          <a:graphicData uri="http://schemas.openxmlformats.org/presentationml/2006/ole">
            <p:oleObj r:id="rId26" spid="">
              <p:embed/>
              <p:pic>
                <p:nvPicPr>
                  <p:cNvPr id="611" name="Объект 29" descr=""/>
                  <p:cNvPicPr/>
                  <p:nvPr/>
                </p:nvPicPr>
                <p:blipFill>
                  <a:blip r:embed="rId27"/>
                  <a:stretch/>
                </p:blipFill>
                <p:spPr>
                  <a:xfrm>
                    <a:off x="225360" y="543564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612" name="Объект 30"/>
          <p:cNvGraphicFramePr/>
          <p:nvPr/>
        </p:nvGraphicFramePr>
        <p:xfrm>
          <a:off x="225360" y="5881680"/>
          <a:ext cx="394920" cy="518760"/>
        </p:xfrm>
        <a:graphic>
          <a:graphicData uri="http://schemas.openxmlformats.org/presentationml/2006/ole">
            <p:oleObj r:id="rId28" spid="">
              <p:embed/>
              <p:pic>
                <p:nvPicPr>
                  <p:cNvPr id="613" name="Объект 30" descr=""/>
                  <p:cNvPicPr/>
                  <p:nvPr/>
                </p:nvPicPr>
                <p:blipFill>
                  <a:blip r:embed="rId29"/>
                  <a:stretch/>
                </p:blipFill>
                <p:spPr>
                  <a:xfrm>
                    <a:off x="225360" y="58816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614" name="Объект 31"/>
          <p:cNvGraphicFramePr/>
          <p:nvPr/>
        </p:nvGraphicFramePr>
        <p:xfrm>
          <a:off x="225360" y="6327720"/>
          <a:ext cx="394920" cy="518760"/>
        </p:xfrm>
        <a:graphic>
          <a:graphicData uri="http://schemas.openxmlformats.org/presentationml/2006/ole">
            <p:oleObj r:id="rId30" spid="">
              <p:embed/>
              <p:pic>
                <p:nvPicPr>
                  <p:cNvPr id="615" name="Объект 31" descr=""/>
                  <p:cNvPicPr/>
                  <p:nvPr/>
                </p:nvPicPr>
                <p:blipFill>
                  <a:blip r:embed="rId31"/>
                  <a:stretch/>
                </p:blipFill>
                <p:spPr>
                  <a:xfrm>
                    <a:off x="225360" y="632772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61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1720" cy="1144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4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текста заглавия щёлкните мышью</a:t>
            </a:r>
            <a:endParaRPr b="0" lang="ru-RU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1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1720" cy="3976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  <a:endParaRPr b="0" lang="ru-RU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Второй уровень структуры</a:t>
            </a:r>
            <a:endParaRPr b="0" lang="ru-RU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Третий уровень структуры</a:t>
            </a:r>
            <a:endParaRPr b="0" lang="ru-RU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Четвёртый уровень структуры</a:t>
            </a:r>
            <a:endParaRPr b="0" lang="ru-RU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Пятый уровень структуры</a:t>
            </a:r>
            <a:endParaRPr b="0" lang="ru-RU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Шестой уровень структуры</a:t>
            </a:r>
            <a:endParaRPr b="0" lang="ru-RU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Седьмой уровень структуры</a:t>
            </a:r>
            <a:endParaRPr b="0" lang="ru-RU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19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Обычный 18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5" name="PlaceHolder 1"/>
          <p:cNvSpPr>
            <a:spLocks noGrp="1"/>
          </p:cNvSpPr>
          <p:nvPr>
            <p:ph type="title"/>
          </p:nvPr>
        </p:nvSpPr>
        <p:spPr>
          <a:xfrm>
            <a:off x="609480" y="220680"/>
            <a:ext cx="1097172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 algn="ctr">
              <a:buNone/>
            </a:pPr>
            <a:endParaRPr b="0" lang="ru-RU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19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Обычный 18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80" name="PlaceHolder 1"/>
          <p:cNvSpPr>
            <a:spLocks noGrp="1"/>
          </p:cNvSpPr>
          <p:nvPr>
            <p:ph type="title"/>
          </p:nvPr>
        </p:nvSpPr>
        <p:spPr>
          <a:xfrm>
            <a:off x="609480" y="220680"/>
            <a:ext cx="1097172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 algn="ctr">
              <a:buNone/>
            </a:pPr>
            <a:endParaRPr b="0" lang="ru-RU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78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782" name="PlaceHolder 3"/>
          <p:cNvSpPr>
            <a:spLocks noGrp="1"/>
          </p:cNvSpPr>
          <p:nvPr>
            <p:ph/>
          </p:nvPr>
        </p:nvSpPr>
        <p:spPr>
          <a:xfrm>
            <a:off x="623160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783" name="PlaceHolder 4"/>
          <p:cNvSpPr>
            <a:spLocks noGrp="1"/>
          </p:cNvSpPr>
          <p:nvPr>
            <p:ph/>
          </p:nvPr>
        </p:nvSpPr>
        <p:spPr>
          <a:xfrm>
            <a:off x="609480" y="3681720"/>
            <a:ext cx="109717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19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Обычный 18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7" name="PlaceHolder 1"/>
          <p:cNvSpPr>
            <a:spLocks noGrp="1"/>
          </p:cNvSpPr>
          <p:nvPr>
            <p:ph type="title"/>
          </p:nvPr>
        </p:nvSpPr>
        <p:spPr>
          <a:xfrm>
            <a:off x="609480" y="220680"/>
            <a:ext cx="1097172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 algn="ctr">
              <a:buNone/>
            </a:pPr>
            <a:endParaRPr b="0" lang="ru-RU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81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3920" cy="3976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819" name="PlaceHolder 3"/>
          <p:cNvSpPr>
            <a:spLocks noGrp="1"/>
          </p:cNvSpPr>
          <p:nvPr>
            <p:ph/>
          </p:nvPr>
        </p:nvSpPr>
        <p:spPr>
          <a:xfrm>
            <a:off x="6231600" y="1604520"/>
            <a:ext cx="5353920" cy="3976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19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Обычный 18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9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Обычный 18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5" name="PlaceHolder 1"/>
          <p:cNvSpPr>
            <a:spLocks noGrp="1"/>
          </p:cNvSpPr>
          <p:nvPr>
            <p:ph type="title"/>
          </p:nvPr>
        </p:nvSpPr>
        <p:spPr>
          <a:xfrm>
            <a:off x="609480" y="220680"/>
            <a:ext cx="1097172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 algn="ctr">
              <a:buNone/>
            </a:pPr>
            <a:endParaRPr b="0" lang="ru-RU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88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887" name="PlaceHolder 3"/>
          <p:cNvSpPr>
            <a:spLocks noGrp="1"/>
          </p:cNvSpPr>
          <p:nvPr>
            <p:ph/>
          </p:nvPr>
        </p:nvSpPr>
        <p:spPr>
          <a:xfrm>
            <a:off x="623160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888" name="PlaceHolder 4"/>
          <p:cNvSpPr>
            <a:spLocks noGrp="1"/>
          </p:cNvSpPr>
          <p:nvPr>
            <p:ph/>
          </p:nvPr>
        </p:nvSpPr>
        <p:spPr>
          <a:xfrm>
            <a:off x="609480" y="36817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889" name="PlaceHolder 5"/>
          <p:cNvSpPr>
            <a:spLocks noGrp="1"/>
          </p:cNvSpPr>
          <p:nvPr>
            <p:ph/>
          </p:nvPr>
        </p:nvSpPr>
        <p:spPr>
          <a:xfrm>
            <a:off x="6231600" y="36817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19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TwoObj" preserve="1">
  <p:cSld name="Обычный 18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4" name="PlaceHolder 1"/>
          <p:cNvSpPr>
            <a:spLocks noGrp="1"/>
          </p:cNvSpPr>
          <p:nvPr>
            <p:ph type="title"/>
          </p:nvPr>
        </p:nvSpPr>
        <p:spPr>
          <a:xfrm>
            <a:off x="609480" y="220680"/>
            <a:ext cx="1097172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 algn="ctr">
              <a:buNone/>
            </a:pPr>
            <a:endParaRPr b="0" lang="ru-RU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92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3920" cy="3976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926" name="PlaceHolder 3"/>
          <p:cNvSpPr>
            <a:spLocks noGrp="1"/>
          </p:cNvSpPr>
          <p:nvPr>
            <p:ph/>
          </p:nvPr>
        </p:nvSpPr>
        <p:spPr>
          <a:xfrm>
            <a:off x="623160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927" name="PlaceHolder 4"/>
          <p:cNvSpPr>
            <a:spLocks noGrp="1"/>
          </p:cNvSpPr>
          <p:nvPr>
            <p:ph/>
          </p:nvPr>
        </p:nvSpPr>
        <p:spPr>
          <a:xfrm>
            <a:off x="6231600" y="36817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19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Обычный 19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1" name="PlaceHolder 1"/>
          <p:cNvSpPr>
            <a:spLocks noGrp="1"/>
          </p:cNvSpPr>
          <p:nvPr>
            <p:ph type="title"/>
          </p:nvPr>
        </p:nvSpPr>
        <p:spPr>
          <a:xfrm>
            <a:off x="609480" y="220680"/>
            <a:ext cx="1097172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 algn="ctr">
              <a:buNone/>
            </a:pPr>
            <a:endParaRPr b="0" lang="ru-RU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96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17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963" name="PlaceHolder 3"/>
          <p:cNvSpPr>
            <a:spLocks noGrp="1"/>
          </p:cNvSpPr>
          <p:nvPr>
            <p:ph/>
          </p:nvPr>
        </p:nvSpPr>
        <p:spPr>
          <a:xfrm>
            <a:off x="609480" y="3681720"/>
            <a:ext cx="109717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19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Обычный 19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7" name="PlaceHolder 1"/>
          <p:cNvSpPr>
            <a:spLocks noGrp="1"/>
          </p:cNvSpPr>
          <p:nvPr>
            <p:ph type="title"/>
          </p:nvPr>
        </p:nvSpPr>
        <p:spPr>
          <a:xfrm>
            <a:off x="609480" y="220680"/>
            <a:ext cx="1097172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 algn="ctr">
              <a:buNone/>
            </a:pPr>
            <a:endParaRPr b="0" lang="ru-RU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99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3920" cy="3976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999" name="PlaceHolder 3"/>
          <p:cNvSpPr>
            <a:spLocks noGrp="1"/>
          </p:cNvSpPr>
          <p:nvPr>
            <p:ph/>
          </p:nvPr>
        </p:nvSpPr>
        <p:spPr>
          <a:xfrm>
            <a:off x="6231600" y="1604520"/>
            <a:ext cx="5353920" cy="3976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19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Обычный 19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4" name="PlaceHolder 1"/>
          <p:cNvSpPr>
            <a:spLocks noGrp="1"/>
          </p:cNvSpPr>
          <p:nvPr>
            <p:ph type="title"/>
          </p:nvPr>
        </p:nvSpPr>
        <p:spPr>
          <a:xfrm>
            <a:off x="609480" y="220680"/>
            <a:ext cx="1097172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 algn="ctr">
              <a:buNone/>
            </a:pPr>
            <a:endParaRPr b="0" lang="ru-RU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03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036" name="PlaceHolder 3"/>
          <p:cNvSpPr>
            <a:spLocks noGrp="1"/>
          </p:cNvSpPr>
          <p:nvPr>
            <p:ph/>
          </p:nvPr>
        </p:nvSpPr>
        <p:spPr>
          <a:xfrm>
            <a:off x="623160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037" name="PlaceHolder 4"/>
          <p:cNvSpPr>
            <a:spLocks noGrp="1"/>
          </p:cNvSpPr>
          <p:nvPr>
            <p:ph/>
          </p:nvPr>
        </p:nvSpPr>
        <p:spPr>
          <a:xfrm>
            <a:off x="609480" y="3681720"/>
            <a:ext cx="109717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19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Обычный 19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9" name="PlaceHolder 1"/>
          <p:cNvSpPr>
            <a:spLocks noGrp="1"/>
          </p:cNvSpPr>
          <p:nvPr>
            <p:ph type="title"/>
          </p:nvPr>
        </p:nvSpPr>
        <p:spPr>
          <a:xfrm>
            <a:off x="609480" y="220680"/>
            <a:ext cx="1097172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 algn="ctr">
              <a:buNone/>
            </a:pPr>
            <a:endParaRPr b="0" lang="ru-RU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Tx" preserve="1">
  <p:cSld name="Обычный">
    <p:bg>
      <p:bgPr>
        <a:solidFill>
          <a:srgbClr val="eee9e3">
            <a:alpha val="10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" name="Объект 17"/>
          <p:cNvGraphicFramePr/>
          <p:nvPr/>
        </p:nvGraphicFramePr>
        <p:xfrm>
          <a:off x="225360" y="0"/>
          <a:ext cx="394920" cy="518760"/>
        </p:xfrm>
        <a:graphic>
          <a:graphicData uri="http://schemas.openxmlformats.org/presentationml/2006/ole">
            <p:oleObj r:id="rId2" spid="">
              <p:embed/>
              <p:pic>
                <p:nvPicPr>
                  <p:cNvPr id="33" name="Объект 17" descr=""/>
                  <p:cNvPicPr/>
                  <p:nvPr/>
                </p:nvPicPr>
                <p:blipFill>
                  <a:blip r:embed="rId3"/>
                  <a:stretch/>
                </p:blipFill>
                <p:spPr>
                  <a:xfrm>
                    <a:off x="225360" y="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34" name="Объект 18"/>
          <p:cNvGraphicFramePr/>
          <p:nvPr/>
        </p:nvGraphicFramePr>
        <p:xfrm>
          <a:off x="225360" y="446040"/>
          <a:ext cx="394920" cy="518760"/>
        </p:xfrm>
        <a:graphic>
          <a:graphicData uri="http://schemas.openxmlformats.org/presentationml/2006/ole">
            <p:oleObj r:id="rId4" spid="">
              <p:embed/>
              <p:pic>
                <p:nvPicPr>
                  <p:cNvPr id="35" name="Объект 18" descr=""/>
                  <p:cNvPicPr/>
                  <p:nvPr/>
                </p:nvPicPr>
                <p:blipFill>
                  <a:blip r:embed="rId5"/>
                  <a:stretch/>
                </p:blipFill>
                <p:spPr>
                  <a:xfrm>
                    <a:off x="225360" y="4460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36" name="Объект 19"/>
          <p:cNvGraphicFramePr/>
          <p:nvPr/>
        </p:nvGraphicFramePr>
        <p:xfrm>
          <a:off x="225360" y="893880"/>
          <a:ext cx="394920" cy="516960"/>
        </p:xfrm>
        <a:graphic>
          <a:graphicData uri="http://schemas.openxmlformats.org/presentationml/2006/ole">
            <p:oleObj r:id="rId6" spid="">
              <p:embed/>
              <p:pic>
                <p:nvPicPr>
                  <p:cNvPr id="37" name="Объект 19" descr=""/>
                  <p:cNvPicPr/>
                  <p:nvPr/>
                </p:nvPicPr>
                <p:blipFill>
                  <a:blip r:embed="rId7"/>
                  <a:stretch/>
                </p:blipFill>
                <p:spPr>
                  <a:xfrm>
                    <a:off x="225360" y="89388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38" name="Объект 20"/>
          <p:cNvGraphicFramePr/>
          <p:nvPr/>
        </p:nvGraphicFramePr>
        <p:xfrm>
          <a:off x="225360" y="1339920"/>
          <a:ext cx="394920" cy="518760"/>
        </p:xfrm>
        <a:graphic>
          <a:graphicData uri="http://schemas.openxmlformats.org/presentationml/2006/ole">
            <p:oleObj r:id="rId8" spid="">
              <p:embed/>
              <p:pic>
                <p:nvPicPr>
                  <p:cNvPr id="39" name="Объект 20" descr=""/>
                  <p:cNvPicPr/>
                  <p:nvPr/>
                </p:nvPicPr>
                <p:blipFill>
                  <a:blip r:embed="rId9"/>
                  <a:stretch/>
                </p:blipFill>
                <p:spPr>
                  <a:xfrm>
                    <a:off x="225360" y="133992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40" name="Объект 21"/>
          <p:cNvGraphicFramePr/>
          <p:nvPr/>
        </p:nvGraphicFramePr>
        <p:xfrm>
          <a:off x="225360" y="1817640"/>
          <a:ext cx="394920" cy="518760"/>
        </p:xfrm>
        <a:graphic>
          <a:graphicData uri="http://schemas.openxmlformats.org/presentationml/2006/ole">
            <p:oleObj r:id="rId10" spid="">
              <p:embed/>
              <p:pic>
                <p:nvPicPr>
                  <p:cNvPr id="41" name="Объект 21" descr=""/>
                  <p:cNvPicPr/>
                  <p:nvPr/>
                </p:nvPicPr>
                <p:blipFill>
                  <a:blip r:embed="rId11"/>
                  <a:stretch/>
                </p:blipFill>
                <p:spPr>
                  <a:xfrm>
                    <a:off x="225360" y="18176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42" name="Объект 22"/>
          <p:cNvGraphicFramePr/>
          <p:nvPr/>
        </p:nvGraphicFramePr>
        <p:xfrm>
          <a:off x="225360" y="2263680"/>
          <a:ext cx="394920" cy="518760"/>
        </p:xfrm>
        <a:graphic>
          <a:graphicData uri="http://schemas.openxmlformats.org/presentationml/2006/ole">
            <p:oleObj r:id="rId12" spid="">
              <p:embed/>
              <p:pic>
                <p:nvPicPr>
                  <p:cNvPr id="43" name="Объект 22" descr=""/>
                  <p:cNvPicPr/>
                  <p:nvPr/>
                </p:nvPicPr>
                <p:blipFill>
                  <a:blip r:embed="rId13"/>
                  <a:stretch/>
                </p:blipFill>
                <p:spPr>
                  <a:xfrm>
                    <a:off x="225360" y="22636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44" name="Объект 23"/>
          <p:cNvGraphicFramePr/>
          <p:nvPr/>
        </p:nvGraphicFramePr>
        <p:xfrm>
          <a:off x="225360" y="2711520"/>
          <a:ext cx="394920" cy="516960"/>
        </p:xfrm>
        <a:graphic>
          <a:graphicData uri="http://schemas.openxmlformats.org/presentationml/2006/ole">
            <p:oleObj r:id="rId14" spid="">
              <p:embed/>
              <p:pic>
                <p:nvPicPr>
                  <p:cNvPr id="45" name="Объект 23" descr=""/>
                  <p:cNvPicPr/>
                  <p:nvPr/>
                </p:nvPicPr>
                <p:blipFill>
                  <a:blip r:embed="rId15"/>
                  <a:stretch/>
                </p:blipFill>
                <p:spPr>
                  <a:xfrm>
                    <a:off x="225360" y="271152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46" name="Объект 24"/>
          <p:cNvGraphicFramePr/>
          <p:nvPr/>
        </p:nvGraphicFramePr>
        <p:xfrm>
          <a:off x="225360" y="3157560"/>
          <a:ext cx="394920" cy="518760"/>
        </p:xfrm>
        <a:graphic>
          <a:graphicData uri="http://schemas.openxmlformats.org/presentationml/2006/ole">
            <p:oleObj r:id="rId16" spid="">
              <p:embed/>
              <p:pic>
                <p:nvPicPr>
                  <p:cNvPr id="47" name="Объект 24" descr=""/>
                  <p:cNvPicPr/>
                  <p:nvPr/>
                </p:nvPicPr>
                <p:blipFill>
                  <a:blip r:embed="rId17"/>
                  <a:stretch/>
                </p:blipFill>
                <p:spPr>
                  <a:xfrm>
                    <a:off x="225360" y="315756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48" name="Объект 25"/>
          <p:cNvGraphicFramePr/>
          <p:nvPr/>
        </p:nvGraphicFramePr>
        <p:xfrm>
          <a:off x="225360" y="3605040"/>
          <a:ext cx="394920" cy="516960"/>
        </p:xfrm>
        <a:graphic>
          <a:graphicData uri="http://schemas.openxmlformats.org/presentationml/2006/ole">
            <p:oleObj r:id="rId18" spid="">
              <p:embed/>
              <p:pic>
                <p:nvPicPr>
                  <p:cNvPr id="49" name="Объект 25" descr=""/>
                  <p:cNvPicPr/>
                  <p:nvPr/>
                </p:nvPicPr>
                <p:blipFill>
                  <a:blip r:embed="rId19"/>
                  <a:stretch/>
                </p:blipFill>
                <p:spPr>
                  <a:xfrm>
                    <a:off x="225360" y="360504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50" name="Объект 26"/>
          <p:cNvGraphicFramePr/>
          <p:nvPr/>
        </p:nvGraphicFramePr>
        <p:xfrm>
          <a:off x="225360" y="4051440"/>
          <a:ext cx="394920" cy="518760"/>
        </p:xfrm>
        <a:graphic>
          <a:graphicData uri="http://schemas.openxmlformats.org/presentationml/2006/ole">
            <p:oleObj r:id="rId20" spid="">
              <p:embed/>
              <p:pic>
                <p:nvPicPr>
                  <p:cNvPr id="51" name="Объект 26" descr=""/>
                  <p:cNvPicPr/>
                  <p:nvPr/>
                </p:nvPicPr>
                <p:blipFill>
                  <a:blip r:embed="rId21"/>
                  <a:stretch/>
                </p:blipFill>
                <p:spPr>
                  <a:xfrm>
                    <a:off x="225360" y="40514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52" name="Объект 27"/>
          <p:cNvGraphicFramePr/>
          <p:nvPr/>
        </p:nvGraphicFramePr>
        <p:xfrm>
          <a:off x="225360" y="4497480"/>
          <a:ext cx="394920" cy="518760"/>
        </p:xfrm>
        <a:graphic>
          <a:graphicData uri="http://schemas.openxmlformats.org/presentationml/2006/ole">
            <p:oleObj r:id="rId22" spid="">
              <p:embed/>
              <p:pic>
                <p:nvPicPr>
                  <p:cNvPr id="53" name="Объект 27" descr=""/>
                  <p:cNvPicPr/>
                  <p:nvPr/>
                </p:nvPicPr>
                <p:blipFill>
                  <a:blip r:embed="rId23"/>
                  <a:stretch/>
                </p:blipFill>
                <p:spPr>
                  <a:xfrm>
                    <a:off x="225360" y="44974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54" name="Объект 28"/>
          <p:cNvGraphicFramePr/>
          <p:nvPr/>
        </p:nvGraphicFramePr>
        <p:xfrm>
          <a:off x="225360" y="4944960"/>
          <a:ext cx="394920" cy="516960"/>
        </p:xfrm>
        <a:graphic>
          <a:graphicData uri="http://schemas.openxmlformats.org/presentationml/2006/ole">
            <p:oleObj r:id="rId24" spid="">
              <p:embed/>
              <p:pic>
                <p:nvPicPr>
                  <p:cNvPr id="55" name="Объект 28" descr=""/>
                  <p:cNvPicPr/>
                  <p:nvPr/>
                </p:nvPicPr>
                <p:blipFill>
                  <a:blip r:embed="rId25"/>
                  <a:stretch/>
                </p:blipFill>
                <p:spPr>
                  <a:xfrm>
                    <a:off x="225360" y="494496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56" name="Объект 29"/>
          <p:cNvGraphicFramePr/>
          <p:nvPr/>
        </p:nvGraphicFramePr>
        <p:xfrm>
          <a:off x="225360" y="5435640"/>
          <a:ext cx="394920" cy="516960"/>
        </p:xfrm>
        <a:graphic>
          <a:graphicData uri="http://schemas.openxmlformats.org/presentationml/2006/ole">
            <p:oleObj r:id="rId26" spid="">
              <p:embed/>
              <p:pic>
                <p:nvPicPr>
                  <p:cNvPr id="57" name="Объект 29" descr=""/>
                  <p:cNvPicPr/>
                  <p:nvPr/>
                </p:nvPicPr>
                <p:blipFill>
                  <a:blip r:embed="rId27"/>
                  <a:stretch/>
                </p:blipFill>
                <p:spPr>
                  <a:xfrm>
                    <a:off x="225360" y="543564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58" name="Объект 30"/>
          <p:cNvGraphicFramePr/>
          <p:nvPr/>
        </p:nvGraphicFramePr>
        <p:xfrm>
          <a:off x="225360" y="5881680"/>
          <a:ext cx="394920" cy="518760"/>
        </p:xfrm>
        <a:graphic>
          <a:graphicData uri="http://schemas.openxmlformats.org/presentationml/2006/ole">
            <p:oleObj r:id="rId28" spid="">
              <p:embed/>
              <p:pic>
                <p:nvPicPr>
                  <p:cNvPr id="59" name="Объект 30" descr=""/>
                  <p:cNvPicPr/>
                  <p:nvPr/>
                </p:nvPicPr>
                <p:blipFill>
                  <a:blip r:embed="rId29"/>
                  <a:stretch/>
                </p:blipFill>
                <p:spPr>
                  <a:xfrm>
                    <a:off x="225360" y="58816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60" name="Объект 31"/>
          <p:cNvGraphicFramePr/>
          <p:nvPr/>
        </p:nvGraphicFramePr>
        <p:xfrm>
          <a:off x="225360" y="6327720"/>
          <a:ext cx="394920" cy="518760"/>
        </p:xfrm>
        <a:graphic>
          <a:graphicData uri="http://schemas.openxmlformats.org/presentationml/2006/ole">
            <p:oleObj r:id="rId30" spid="">
              <p:embed/>
              <p:pic>
                <p:nvPicPr>
                  <p:cNvPr id="61" name="Объект 31" descr=""/>
                  <p:cNvPicPr/>
                  <p:nvPr/>
                </p:nvPicPr>
                <p:blipFill>
                  <a:blip r:embed="rId31"/>
                  <a:stretch/>
                </p:blipFill>
                <p:spPr>
                  <a:xfrm>
                    <a:off x="225360" y="632772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1720" cy="1144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4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текста заглавия щёлкните мышью</a:t>
            </a:r>
            <a:endParaRPr b="0" lang="ru-RU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1720" cy="3976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  <a:endParaRPr b="0" lang="ru-RU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Второй уровень структуры</a:t>
            </a:r>
            <a:endParaRPr b="0" lang="ru-RU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Третий уровень структуры</a:t>
            </a:r>
            <a:endParaRPr b="0" lang="ru-RU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Четвёртый уровень структуры</a:t>
            </a:r>
            <a:endParaRPr b="0" lang="ru-RU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Пятый уровень структуры</a:t>
            </a:r>
            <a:endParaRPr b="0" lang="ru-RU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Шестой уровень структуры</a:t>
            </a:r>
            <a:endParaRPr b="0" lang="ru-RU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Седьмой уровень структуры</a:t>
            </a:r>
            <a:endParaRPr b="0" lang="ru-RU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Обычный 18">
    <p:bg>
      <p:bgPr>
        <a:solidFill>
          <a:srgbClr val="eee9e3">
            <a:alpha val="10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8" name="Объект 17"/>
          <p:cNvGraphicFramePr/>
          <p:nvPr/>
        </p:nvGraphicFramePr>
        <p:xfrm>
          <a:off x="225360" y="0"/>
          <a:ext cx="394920" cy="518760"/>
        </p:xfrm>
        <a:graphic>
          <a:graphicData uri="http://schemas.openxmlformats.org/presentationml/2006/ole">
            <p:oleObj r:id="rId2" spid="">
              <p:embed/>
              <p:pic>
                <p:nvPicPr>
                  <p:cNvPr id="619" name="Объект 17" descr=""/>
                  <p:cNvPicPr/>
                  <p:nvPr/>
                </p:nvPicPr>
                <p:blipFill>
                  <a:blip r:embed="rId3"/>
                  <a:stretch/>
                </p:blipFill>
                <p:spPr>
                  <a:xfrm>
                    <a:off x="225360" y="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620" name="Объект 18"/>
          <p:cNvGraphicFramePr/>
          <p:nvPr/>
        </p:nvGraphicFramePr>
        <p:xfrm>
          <a:off x="225360" y="446040"/>
          <a:ext cx="394920" cy="518760"/>
        </p:xfrm>
        <a:graphic>
          <a:graphicData uri="http://schemas.openxmlformats.org/presentationml/2006/ole">
            <p:oleObj r:id="rId4" spid="">
              <p:embed/>
              <p:pic>
                <p:nvPicPr>
                  <p:cNvPr id="621" name="Объект 18" descr=""/>
                  <p:cNvPicPr/>
                  <p:nvPr/>
                </p:nvPicPr>
                <p:blipFill>
                  <a:blip r:embed="rId5"/>
                  <a:stretch/>
                </p:blipFill>
                <p:spPr>
                  <a:xfrm>
                    <a:off x="225360" y="4460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622" name="Объект 19"/>
          <p:cNvGraphicFramePr/>
          <p:nvPr/>
        </p:nvGraphicFramePr>
        <p:xfrm>
          <a:off x="225360" y="893880"/>
          <a:ext cx="394920" cy="516960"/>
        </p:xfrm>
        <a:graphic>
          <a:graphicData uri="http://schemas.openxmlformats.org/presentationml/2006/ole">
            <p:oleObj r:id="rId6" spid="">
              <p:embed/>
              <p:pic>
                <p:nvPicPr>
                  <p:cNvPr id="623" name="Объект 19" descr=""/>
                  <p:cNvPicPr/>
                  <p:nvPr/>
                </p:nvPicPr>
                <p:blipFill>
                  <a:blip r:embed="rId7"/>
                  <a:stretch/>
                </p:blipFill>
                <p:spPr>
                  <a:xfrm>
                    <a:off x="225360" y="89388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624" name="Объект 20"/>
          <p:cNvGraphicFramePr/>
          <p:nvPr/>
        </p:nvGraphicFramePr>
        <p:xfrm>
          <a:off x="225360" y="1339920"/>
          <a:ext cx="394920" cy="518760"/>
        </p:xfrm>
        <a:graphic>
          <a:graphicData uri="http://schemas.openxmlformats.org/presentationml/2006/ole">
            <p:oleObj r:id="rId8" spid="">
              <p:embed/>
              <p:pic>
                <p:nvPicPr>
                  <p:cNvPr id="625" name="Объект 20" descr=""/>
                  <p:cNvPicPr/>
                  <p:nvPr/>
                </p:nvPicPr>
                <p:blipFill>
                  <a:blip r:embed="rId9"/>
                  <a:stretch/>
                </p:blipFill>
                <p:spPr>
                  <a:xfrm>
                    <a:off x="225360" y="133992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626" name="Объект 21"/>
          <p:cNvGraphicFramePr/>
          <p:nvPr/>
        </p:nvGraphicFramePr>
        <p:xfrm>
          <a:off x="225360" y="1817640"/>
          <a:ext cx="394920" cy="518760"/>
        </p:xfrm>
        <a:graphic>
          <a:graphicData uri="http://schemas.openxmlformats.org/presentationml/2006/ole">
            <p:oleObj r:id="rId10" spid="">
              <p:embed/>
              <p:pic>
                <p:nvPicPr>
                  <p:cNvPr id="627" name="Объект 21" descr=""/>
                  <p:cNvPicPr/>
                  <p:nvPr/>
                </p:nvPicPr>
                <p:blipFill>
                  <a:blip r:embed="rId11"/>
                  <a:stretch/>
                </p:blipFill>
                <p:spPr>
                  <a:xfrm>
                    <a:off x="225360" y="18176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628" name="Объект 22"/>
          <p:cNvGraphicFramePr/>
          <p:nvPr/>
        </p:nvGraphicFramePr>
        <p:xfrm>
          <a:off x="225360" y="2263680"/>
          <a:ext cx="394920" cy="518760"/>
        </p:xfrm>
        <a:graphic>
          <a:graphicData uri="http://schemas.openxmlformats.org/presentationml/2006/ole">
            <p:oleObj r:id="rId12" spid="">
              <p:embed/>
              <p:pic>
                <p:nvPicPr>
                  <p:cNvPr id="629" name="Объект 22" descr=""/>
                  <p:cNvPicPr/>
                  <p:nvPr/>
                </p:nvPicPr>
                <p:blipFill>
                  <a:blip r:embed="rId13"/>
                  <a:stretch/>
                </p:blipFill>
                <p:spPr>
                  <a:xfrm>
                    <a:off x="225360" y="22636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630" name="Объект 23"/>
          <p:cNvGraphicFramePr/>
          <p:nvPr/>
        </p:nvGraphicFramePr>
        <p:xfrm>
          <a:off x="225360" y="2711520"/>
          <a:ext cx="394920" cy="516960"/>
        </p:xfrm>
        <a:graphic>
          <a:graphicData uri="http://schemas.openxmlformats.org/presentationml/2006/ole">
            <p:oleObj r:id="rId14" spid="">
              <p:embed/>
              <p:pic>
                <p:nvPicPr>
                  <p:cNvPr id="631" name="Объект 23" descr=""/>
                  <p:cNvPicPr/>
                  <p:nvPr/>
                </p:nvPicPr>
                <p:blipFill>
                  <a:blip r:embed="rId15"/>
                  <a:stretch/>
                </p:blipFill>
                <p:spPr>
                  <a:xfrm>
                    <a:off x="225360" y="271152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632" name="Объект 24"/>
          <p:cNvGraphicFramePr/>
          <p:nvPr/>
        </p:nvGraphicFramePr>
        <p:xfrm>
          <a:off x="225360" y="3157560"/>
          <a:ext cx="394920" cy="518760"/>
        </p:xfrm>
        <a:graphic>
          <a:graphicData uri="http://schemas.openxmlformats.org/presentationml/2006/ole">
            <p:oleObj r:id="rId16" spid="">
              <p:embed/>
              <p:pic>
                <p:nvPicPr>
                  <p:cNvPr id="633" name="Объект 24" descr=""/>
                  <p:cNvPicPr/>
                  <p:nvPr/>
                </p:nvPicPr>
                <p:blipFill>
                  <a:blip r:embed="rId17"/>
                  <a:stretch/>
                </p:blipFill>
                <p:spPr>
                  <a:xfrm>
                    <a:off x="225360" y="315756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634" name="Объект 25"/>
          <p:cNvGraphicFramePr/>
          <p:nvPr/>
        </p:nvGraphicFramePr>
        <p:xfrm>
          <a:off x="225360" y="3605040"/>
          <a:ext cx="394920" cy="516960"/>
        </p:xfrm>
        <a:graphic>
          <a:graphicData uri="http://schemas.openxmlformats.org/presentationml/2006/ole">
            <p:oleObj r:id="rId18" spid="">
              <p:embed/>
              <p:pic>
                <p:nvPicPr>
                  <p:cNvPr id="635" name="Объект 25" descr=""/>
                  <p:cNvPicPr/>
                  <p:nvPr/>
                </p:nvPicPr>
                <p:blipFill>
                  <a:blip r:embed="rId19"/>
                  <a:stretch/>
                </p:blipFill>
                <p:spPr>
                  <a:xfrm>
                    <a:off x="225360" y="360504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636" name="Объект 26"/>
          <p:cNvGraphicFramePr/>
          <p:nvPr/>
        </p:nvGraphicFramePr>
        <p:xfrm>
          <a:off x="225360" y="4051440"/>
          <a:ext cx="394920" cy="518760"/>
        </p:xfrm>
        <a:graphic>
          <a:graphicData uri="http://schemas.openxmlformats.org/presentationml/2006/ole">
            <p:oleObj r:id="rId20" spid="">
              <p:embed/>
              <p:pic>
                <p:nvPicPr>
                  <p:cNvPr id="637" name="Объект 26" descr=""/>
                  <p:cNvPicPr/>
                  <p:nvPr/>
                </p:nvPicPr>
                <p:blipFill>
                  <a:blip r:embed="rId21"/>
                  <a:stretch/>
                </p:blipFill>
                <p:spPr>
                  <a:xfrm>
                    <a:off x="225360" y="40514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638" name="Объект 27"/>
          <p:cNvGraphicFramePr/>
          <p:nvPr/>
        </p:nvGraphicFramePr>
        <p:xfrm>
          <a:off x="225360" y="4497480"/>
          <a:ext cx="394920" cy="518760"/>
        </p:xfrm>
        <a:graphic>
          <a:graphicData uri="http://schemas.openxmlformats.org/presentationml/2006/ole">
            <p:oleObj r:id="rId22" spid="">
              <p:embed/>
              <p:pic>
                <p:nvPicPr>
                  <p:cNvPr id="639" name="Объект 27" descr=""/>
                  <p:cNvPicPr/>
                  <p:nvPr/>
                </p:nvPicPr>
                <p:blipFill>
                  <a:blip r:embed="rId23"/>
                  <a:stretch/>
                </p:blipFill>
                <p:spPr>
                  <a:xfrm>
                    <a:off x="225360" y="44974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640" name="Объект 28"/>
          <p:cNvGraphicFramePr/>
          <p:nvPr/>
        </p:nvGraphicFramePr>
        <p:xfrm>
          <a:off x="225360" y="4944960"/>
          <a:ext cx="394920" cy="516960"/>
        </p:xfrm>
        <a:graphic>
          <a:graphicData uri="http://schemas.openxmlformats.org/presentationml/2006/ole">
            <p:oleObj r:id="rId24" spid="">
              <p:embed/>
              <p:pic>
                <p:nvPicPr>
                  <p:cNvPr id="641" name="Объект 28" descr=""/>
                  <p:cNvPicPr/>
                  <p:nvPr/>
                </p:nvPicPr>
                <p:blipFill>
                  <a:blip r:embed="rId25"/>
                  <a:stretch/>
                </p:blipFill>
                <p:spPr>
                  <a:xfrm>
                    <a:off x="225360" y="494496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642" name="Объект 29"/>
          <p:cNvGraphicFramePr/>
          <p:nvPr/>
        </p:nvGraphicFramePr>
        <p:xfrm>
          <a:off x="225360" y="5435640"/>
          <a:ext cx="394920" cy="516960"/>
        </p:xfrm>
        <a:graphic>
          <a:graphicData uri="http://schemas.openxmlformats.org/presentationml/2006/ole">
            <p:oleObj r:id="rId26" spid="">
              <p:embed/>
              <p:pic>
                <p:nvPicPr>
                  <p:cNvPr id="643" name="Объект 29" descr=""/>
                  <p:cNvPicPr/>
                  <p:nvPr/>
                </p:nvPicPr>
                <p:blipFill>
                  <a:blip r:embed="rId27"/>
                  <a:stretch/>
                </p:blipFill>
                <p:spPr>
                  <a:xfrm>
                    <a:off x="225360" y="543564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644" name="Объект 30"/>
          <p:cNvGraphicFramePr/>
          <p:nvPr/>
        </p:nvGraphicFramePr>
        <p:xfrm>
          <a:off x="225360" y="5881680"/>
          <a:ext cx="394920" cy="518760"/>
        </p:xfrm>
        <a:graphic>
          <a:graphicData uri="http://schemas.openxmlformats.org/presentationml/2006/ole">
            <p:oleObj r:id="rId28" spid="">
              <p:embed/>
              <p:pic>
                <p:nvPicPr>
                  <p:cNvPr id="645" name="Объект 30" descr=""/>
                  <p:cNvPicPr/>
                  <p:nvPr/>
                </p:nvPicPr>
                <p:blipFill>
                  <a:blip r:embed="rId29"/>
                  <a:stretch/>
                </p:blipFill>
                <p:spPr>
                  <a:xfrm>
                    <a:off x="225360" y="58816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646" name="Объект 31"/>
          <p:cNvGraphicFramePr/>
          <p:nvPr/>
        </p:nvGraphicFramePr>
        <p:xfrm>
          <a:off x="225360" y="6327720"/>
          <a:ext cx="394920" cy="518760"/>
        </p:xfrm>
        <a:graphic>
          <a:graphicData uri="http://schemas.openxmlformats.org/presentationml/2006/ole">
            <p:oleObj r:id="rId30" spid="">
              <p:embed/>
              <p:pic>
                <p:nvPicPr>
                  <p:cNvPr id="647" name="Объект 31" descr=""/>
                  <p:cNvPicPr/>
                  <p:nvPr/>
                </p:nvPicPr>
                <p:blipFill>
                  <a:blip r:embed="rId31"/>
                  <a:stretch/>
                </p:blipFill>
                <p:spPr>
                  <a:xfrm>
                    <a:off x="225360" y="632772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64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1720" cy="1144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4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текста заглавия щёлкните мышью</a:t>
            </a:r>
            <a:endParaRPr b="0" lang="ru-RU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4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1720" cy="3976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  <a:endParaRPr b="0" lang="ru-RU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Второй уровень структуры</a:t>
            </a:r>
            <a:endParaRPr b="0" lang="ru-RU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Третий уровень структуры</a:t>
            </a:r>
            <a:endParaRPr b="0" lang="ru-RU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Четвёртый уровень структуры</a:t>
            </a:r>
            <a:endParaRPr b="0" lang="ru-RU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Пятый уровень структуры</a:t>
            </a:r>
            <a:endParaRPr b="0" lang="ru-RU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Шестой уровень структуры</a:t>
            </a:r>
            <a:endParaRPr b="0" lang="ru-RU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Седьмой уровень структуры</a:t>
            </a:r>
            <a:endParaRPr b="0" lang="ru-RU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20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Tx" preserve="1">
  <p:cSld name="Обычный 19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4" name="PlaceHolder 1"/>
          <p:cNvSpPr>
            <a:spLocks noGrp="1"/>
          </p:cNvSpPr>
          <p:nvPr>
            <p:ph type="title"/>
          </p:nvPr>
        </p:nvSpPr>
        <p:spPr>
          <a:xfrm>
            <a:off x="609480" y="220680"/>
            <a:ext cx="1097172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 algn="ctr">
              <a:buNone/>
            </a:pPr>
            <a:endParaRPr b="0" lang="ru-RU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10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106" name="PlaceHolder 3"/>
          <p:cNvSpPr>
            <a:spLocks noGrp="1"/>
          </p:cNvSpPr>
          <p:nvPr>
            <p:ph/>
          </p:nvPr>
        </p:nvSpPr>
        <p:spPr>
          <a:xfrm>
            <a:off x="6231600" y="1604520"/>
            <a:ext cx="5353920" cy="3976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107" name="PlaceHolder 4"/>
          <p:cNvSpPr>
            <a:spLocks noGrp="1"/>
          </p:cNvSpPr>
          <p:nvPr>
            <p:ph/>
          </p:nvPr>
        </p:nvSpPr>
        <p:spPr>
          <a:xfrm>
            <a:off x="609480" y="36817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20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Обычный 19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0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Обычный 19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PlaceHolder 1"/>
          <p:cNvSpPr>
            <a:spLocks noGrp="1"/>
          </p:cNvSpPr>
          <p:nvPr>
            <p:ph type="title"/>
          </p:nvPr>
        </p:nvSpPr>
        <p:spPr>
          <a:xfrm>
            <a:off x="609480" y="220680"/>
            <a:ext cx="1097172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 algn="ctr">
              <a:buNone/>
            </a:pPr>
            <a:endParaRPr b="0" lang="ru-RU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17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175" name="PlaceHolder 3"/>
          <p:cNvSpPr>
            <a:spLocks noGrp="1"/>
          </p:cNvSpPr>
          <p:nvPr>
            <p:ph/>
          </p:nvPr>
        </p:nvSpPr>
        <p:spPr>
          <a:xfrm>
            <a:off x="623160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176" name="PlaceHolder 4"/>
          <p:cNvSpPr>
            <a:spLocks noGrp="1"/>
          </p:cNvSpPr>
          <p:nvPr>
            <p:ph/>
          </p:nvPr>
        </p:nvSpPr>
        <p:spPr>
          <a:xfrm>
            <a:off x="609480" y="36817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177" name="PlaceHolder 5"/>
          <p:cNvSpPr>
            <a:spLocks noGrp="1"/>
          </p:cNvSpPr>
          <p:nvPr>
            <p:ph/>
          </p:nvPr>
        </p:nvSpPr>
        <p:spPr>
          <a:xfrm>
            <a:off x="6231600" y="36817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20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TwoObj" preserve="1">
  <p:cSld name="Обычный 19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2" name="PlaceHolder 1"/>
          <p:cNvSpPr>
            <a:spLocks noGrp="1"/>
          </p:cNvSpPr>
          <p:nvPr>
            <p:ph type="title"/>
          </p:nvPr>
        </p:nvSpPr>
        <p:spPr>
          <a:xfrm>
            <a:off x="609480" y="220680"/>
            <a:ext cx="1097172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 algn="ctr">
              <a:buNone/>
            </a:pPr>
            <a:endParaRPr b="0" lang="ru-RU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21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3920" cy="3976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214" name="PlaceHolder 3"/>
          <p:cNvSpPr>
            <a:spLocks noGrp="1"/>
          </p:cNvSpPr>
          <p:nvPr>
            <p:ph/>
          </p:nvPr>
        </p:nvSpPr>
        <p:spPr>
          <a:xfrm>
            <a:off x="623160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215" name="PlaceHolder 4"/>
          <p:cNvSpPr>
            <a:spLocks noGrp="1"/>
          </p:cNvSpPr>
          <p:nvPr>
            <p:ph/>
          </p:nvPr>
        </p:nvSpPr>
        <p:spPr>
          <a:xfrm>
            <a:off x="6231600" y="36817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20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Обычный 19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9" name="PlaceHolder 1"/>
          <p:cNvSpPr>
            <a:spLocks noGrp="1"/>
          </p:cNvSpPr>
          <p:nvPr>
            <p:ph type="title"/>
          </p:nvPr>
        </p:nvSpPr>
        <p:spPr>
          <a:xfrm>
            <a:off x="609480" y="220680"/>
            <a:ext cx="1097172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 algn="ctr">
              <a:buNone/>
            </a:pPr>
            <a:endParaRPr b="0" lang="ru-RU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25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17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251" name="PlaceHolder 3"/>
          <p:cNvSpPr>
            <a:spLocks noGrp="1"/>
          </p:cNvSpPr>
          <p:nvPr>
            <p:ph/>
          </p:nvPr>
        </p:nvSpPr>
        <p:spPr>
          <a:xfrm>
            <a:off x="609480" y="3681720"/>
            <a:ext cx="109717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20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Обычный 19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0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Tx" preserve="1">
  <p:cSld name="Обычный 20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16" name="PlaceHolder 1"/>
          <p:cNvSpPr>
            <a:spLocks noGrp="1"/>
          </p:cNvSpPr>
          <p:nvPr>
            <p:ph type="title"/>
          </p:nvPr>
        </p:nvSpPr>
        <p:spPr>
          <a:xfrm>
            <a:off x="609480" y="220680"/>
            <a:ext cx="1097172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 algn="ctr">
              <a:buNone/>
            </a:pPr>
            <a:endParaRPr b="0" lang="ru-RU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31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318" name="PlaceHolder 3"/>
          <p:cNvSpPr>
            <a:spLocks noGrp="1"/>
          </p:cNvSpPr>
          <p:nvPr>
            <p:ph/>
          </p:nvPr>
        </p:nvSpPr>
        <p:spPr>
          <a:xfrm>
            <a:off x="6231600" y="1604520"/>
            <a:ext cx="5353920" cy="3976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319" name="PlaceHolder 4"/>
          <p:cNvSpPr>
            <a:spLocks noGrp="1"/>
          </p:cNvSpPr>
          <p:nvPr>
            <p:ph/>
          </p:nvPr>
        </p:nvSpPr>
        <p:spPr>
          <a:xfrm>
            <a:off x="609480" y="36817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20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TwoObj" preserve="1">
  <p:cSld name="Обычный 2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4" name="PlaceHolder 1"/>
          <p:cNvSpPr>
            <a:spLocks noGrp="1"/>
          </p:cNvSpPr>
          <p:nvPr>
            <p:ph type="title"/>
          </p:nvPr>
        </p:nvSpPr>
        <p:spPr>
          <a:xfrm>
            <a:off x="609480" y="220680"/>
            <a:ext cx="1097172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 algn="ctr">
              <a:buNone/>
            </a:pPr>
            <a:endParaRPr b="0" lang="ru-RU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35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3920" cy="3976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356" name="PlaceHolder 3"/>
          <p:cNvSpPr>
            <a:spLocks noGrp="1"/>
          </p:cNvSpPr>
          <p:nvPr>
            <p:ph/>
          </p:nvPr>
        </p:nvSpPr>
        <p:spPr>
          <a:xfrm>
            <a:off x="623160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357" name="PlaceHolder 4"/>
          <p:cNvSpPr>
            <a:spLocks noGrp="1"/>
          </p:cNvSpPr>
          <p:nvPr>
            <p:ph/>
          </p:nvPr>
        </p:nvSpPr>
        <p:spPr>
          <a:xfrm>
            <a:off x="6231600" y="36817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20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Обычный 2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3" name="PlaceHolder 1"/>
          <p:cNvSpPr>
            <a:spLocks noGrp="1"/>
          </p:cNvSpPr>
          <p:nvPr>
            <p:ph type="title"/>
          </p:nvPr>
        </p:nvSpPr>
        <p:spPr>
          <a:xfrm>
            <a:off x="609480" y="220680"/>
            <a:ext cx="1097172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 algn="ctr">
              <a:buNone/>
            </a:pPr>
            <a:endParaRPr b="0" lang="ru-RU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39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395" name="PlaceHolder 3"/>
          <p:cNvSpPr>
            <a:spLocks noGrp="1"/>
          </p:cNvSpPr>
          <p:nvPr>
            <p:ph/>
          </p:nvPr>
        </p:nvSpPr>
        <p:spPr>
          <a:xfrm>
            <a:off x="623160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396" name="PlaceHolder 4"/>
          <p:cNvSpPr>
            <a:spLocks noGrp="1"/>
          </p:cNvSpPr>
          <p:nvPr>
            <p:ph/>
          </p:nvPr>
        </p:nvSpPr>
        <p:spPr>
          <a:xfrm>
            <a:off x="609480" y="36817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397" name="PlaceHolder 5"/>
          <p:cNvSpPr>
            <a:spLocks noGrp="1"/>
          </p:cNvSpPr>
          <p:nvPr>
            <p:ph/>
          </p:nvPr>
        </p:nvSpPr>
        <p:spPr>
          <a:xfrm>
            <a:off x="6231600" y="36817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20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Обычный 2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1" name="PlaceHolder 1"/>
          <p:cNvSpPr>
            <a:spLocks noGrp="1"/>
          </p:cNvSpPr>
          <p:nvPr>
            <p:ph type="title"/>
          </p:nvPr>
        </p:nvSpPr>
        <p:spPr>
          <a:xfrm>
            <a:off x="609480" y="220680"/>
            <a:ext cx="1097172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 algn="ctr">
              <a:buNone/>
            </a:pPr>
            <a:endParaRPr b="0" lang="ru-RU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43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3920" cy="3976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433" name="PlaceHolder 3"/>
          <p:cNvSpPr>
            <a:spLocks noGrp="1"/>
          </p:cNvSpPr>
          <p:nvPr>
            <p:ph/>
          </p:nvPr>
        </p:nvSpPr>
        <p:spPr>
          <a:xfrm>
            <a:off x="6231600" y="1604520"/>
            <a:ext cx="5353920" cy="3976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Обычный 19">
    <p:bg>
      <p:bgPr>
        <a:solidFill>
          <a:srgbClr val="eee9e3">
            <a:alpha val="10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50" name="Объект 17"/>
          <p:cNvGraphicFramePr/>
          <p:nvPr/>
        </p:nvGraphicFramePr>
        <p:xfrm>
          <a:off x="225360" y="0"/>
          <a:ext cx="394920" cy="518760"/>
        </p:xfrm>
        <a:graphic>
          <a:graphicData uri="http://schemas.openxmlformats.org/presentationml/2006/ole">
            <p:oleObj r:id="rId2" spid="">
              <p:embed/>
              <p:pic>
                <p:nvPicPr>
                  <p:cNvPr id="651" name="Объект 17" descr=""/>
                  <p:cNvPicPr/>
                  <p:nvPr/>
                </p:nvPicPr>
                <p:blipFill>
                  <a:blip r:embed="rId3"/>
                  <a:stretch/>
                </p:blipFill>
                <p:spPr>
                  <a:xfrm>
                    <a:off x="225360" y="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652" name="Объект 18"/>
          <p:cNvGraphicFramePr/>
          <p:nvPr/>
        </p:nvGraphicFramePr>
        <p:xfrm>
          <a:off x="225360" y="446040"/>
          <a:ext cx="394920" cy="518760"/>
        </p:xfrm>
        <a:graphic>
          <a:graphicData uri="http://schemas.openxmlformats.org/presentationml/2006/ole">
            <p:oleObj r:id="rId4" spid="">
              <p:embed/>
              <p:pic>
                <p:nvPicPr>
                  <p:cNvPr id="653" name="Объект 18" descr=""/>
                  <p:cNvPicPr/>
                  <p:nvPr/>
                </p:nvPicPr>
                <p:blipFill>
                  <a:blip r:embed="rId5"/>
                  <a:stretch/>
                </p:blipFill>
                <p:spPr>
                  <a:xfrm>
                    <a:off x="225360" y="4460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654" name="Объект 19"/>
          <p:cNvGraphicFramePr/>
          <p:nvPr/>
        </p:nvGraphicFramePr>
        <p:xfrm>
          <a:off x="225360" y="893880"/>
          <a:ext cx="394920" cy="516960"/>
        </p:xfrm>
        <a:graphic>
          <a:graphicData uri="http://schemas.openxmlformats.org/presentationml/2006/ole">
            <p:oleObj r:id="rId6" spid="">
              <p:embed/>
              <p:pic>
                <p:nvPicPr>
                  <p:cNvPr id="655" name="Объект 19" descr=""/>
                  <p:cNvPicPr/>
                  <p:nvPr/>
                </p:nvPicPr>
                <p:blipFill>
                  <a:blip r:embed="rId7"/>
                  <a:stretch/>
                </p:blipFill>
                <p:spPr>
                  <a:xfrm>
                    <a:off x="225360" y="89388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656" name="Объект 20"/>
          <p:cNvGraphicFramePr/>
          <p:nvPr/>
        </p:nvGraphicFramePr>
        <p:xfrm>
          <a:off x="225360" y="1339920"/>
          <a:ext cx="394920" cy="518760"/>
        </p:xfrm>
        <a:graphic>
          <a:graphicData uri="http://schemas.openxmlformats.org/presentationml/2006/ole">
            <p:oleObj r:id="rId8" spid="">
              <p:embed/>
              <p:pic>
                <p:nvPicPr>
                  <p:cNvPr id="657" name="Объект 20" descr=""/>
                  <p:cNvPicPr/>
                  <p:nvPr/>
                </p:nvPicPr>
                <p:blipFill>
                  <a:blip r:embed="rId9"/>
                  <a:stretch/>
                </p:blipFill>
                <p:spPr>
                  <a:xfrm>
                    <a:off x="225360" y="133992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658" name="Объект 21"/>
          <p:cNvGraphicFramePr/>
          <p:nvPr/>
        </p:nvGraphicFramePr>
        <p:xfrm>
          <a:off x="225360" y="1817640"/>
          <a:ext cx="394920" cy="518760"/>
        </p:xfrm>
        <a:graphic>
          <a:graphicData uri="http://schemas.openxmlformats.org/presentationml/2006/ole">
            <p:oleObj r:id="rId10" spid="">
              <p:embed/>
              <p:pic>
                <p:nvPicPr>
                  <p:cNvPr id="659" name="Объект 21" descr=""/>
                  <p:cNvPicPr/>
                  <p:nvPr/>
                </p:nvPicPr>
                <p:blipFill>
                  <a:blip r:embed="rId11"/>
                  <a:stretch/>
                </p:blipFill>
                <p:spPr>
                  <a:xfrm>
                    <a:off x="225360" y="18176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660" name="Объект 22"/>
          <p:cNvGraphicFramePr/>
          <p:nvPr/>
        </p:nvGraphicFramePr>
        <p:xfrm>
          <a:off x="225360" y="2263680"/>
          <a:ext cx="394920" cy="518760"/>
        </p:xfrm>
        <a:graphic>
          <a:graphicData uri="http://schemas.openxmlformats.org/presentationml/2006/ole">
            <p:oleObj r:id="rId12" spid="">
              <p:embed/>
              <p:pic>
                <p:nvPicPr>
                  <p:cNvPr id="661" name="Объект 22" descr=""/>
                  <p:cNvPicPr/>
                  <p:nvPr/>
                </p:nvPicPr>
                <p:blipFill>
                  <a:blip r:embed="rId13"/>
                  <a:stretch/>
                </p:blipFill>
                <p:spPr>
                  <a:xfrm>
                    <a:off x="225360" y="22636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662" name="Объект 23"/>
          <p:cNvGraphicFramePr/>
          <p:nvPr/>
        </p:nvGraphicFramePr>
        <p:xfrm>
          <a:off x="225360" y="2711520"/>
          <a:ext cx="394920" cy="516960"/>
        </p:xfrm>
        <a:graphic>
          <a:graphicData uri="http://schemas.openxmlformats.org/presentationml/2006/ole">
            <p:oleObj r:id="rId14" spid="">
              <p:embed/>
              <p:pic>
                <p:nvPicPr>
                  <p:cNvPr id="663" name="Объект 23" descr=""/>
                  <p:cNvPicPr/>
                  <p:nvPr/>
                </p:nvPicPr>
                <p:blipFill>
                  <a:blip r:embed="rId15"/>
                  <a:stretch/>
                </p:blipFill>
                <p:spPr>
                  <a:xfrm>
                    <a:off x="225360" y="271152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664" name="Объект 24"/>
          <p:cNvGraphicFramePr/>
          <p:nvPr/>
        </p:nvGraphicFramePr>
        <p:xfrm>
          <a:off x="225360" y="3157560"/>
          <a:ext cx="394920" cy="518760"/>
        </p:xfrm>
        <a:graphic>
          <a:graphicData uri="http://schemas.openxmlformats.org/presentationml/2006/ole">
            <p:oleObj r:id="rId16" spid="">
              <p:embed/>
              <p:pic>
                <p:nvPicPr>
                  <p:cNvPr id="665" name="Объект 24" descr=""/>
                  <p:cNvPicPr/>
                  <p:nvPr/>
                </p:nvPicPr>
                <p:blipFill>
                  <a:blip r:embed="rId17"/>
                  <a:stretch/>
                </p:blipFill>
                <p:spPr>
                  <a:xfrm>
                    <a:off x="225360" y="315756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666" name="Объект 25"/>
          <p:cNvGraphicFramePr/>
          <p:nvPr/>
        </p:nvGraphicFramePr>
        <p:xfrm>
          <a:off x="225360" y="3605040"/>
          <a:ext cx="394920" cy="516960"/>
        </p:xfrm>
        <a:graphic>
          <a:graphicData uri="http://schemas.openxmlformats.org/presentationml/2006/ole">
            <p:oleObj r:id="rId18" spid="">
              <p:embed/>
              <p:pic>
                <p:nvPicPr>
                  <p:cNvPr id="667" name="Объект 25" descr=""/>
                  <p:cNvPicPr/>
                  <p:nvPr/>
                </p:nvPicPr>
                <p:blipFill>
                  <a:blip r:embed="rId19"/>
                  <a:stretch/>
                </p:blipFill>
                <p:spPr>
                  <a:xfrm>
                    <a:off x="225360" y="360504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668" name="Объект 26"/>
          <p:cNvGraphicFramePr/>
          <p:nvPr/>
        </p:nvGraphicFramePr>
        <p:xfrm>
          <a:off x="225360" y="4051440"/>
          <a:ext cx="394920" cy="518760"/>
        </p:xfrm>
        <a:graphic>
          <a:graphicData uri="http://schemas.openxmlformats.org/presentationml/2006/ole">
            <p:oleObj r:id="rId20" spid="">
              <p:embed/>
              <p:pic>
                <p:nvPicPr>
                  <p:cNvPr id="669" name="Объект 26" descr=""/>
                  <p:cNvPicPr/>
                  <p:nvPr/>
                </p:nvPicPr>
                <p:blipFill>
                  <a:blip r:embed="rId21"/>
                  <a:stretch/>
                </p:blipFill>
                <p:spPr>
                  <a:xfrm>
                    <a:off x="225360" y="40514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670" name="Объект 27"/>
          <p:cNvGraphicFramePr/>
          <p:nvPr/>
        </p:nvGraphicFramePr>
        <p:xfrm>
          <a:off x="225360" y="4497480"/>
          <a:ext cx="394920" cy="518760"/>
        </p:xfrm>
        <a:graphic>
          <a:graphicData uri="http://schemas.openxmlformats.org/presentationml/2006/ole">
            <p:oleObj r:id="rId22" spid="">
              <p:embed/>
              <p:pic>
                <p:nvPicPr>
                  <p:cNvPr id="671" name="Объект 27" descr=""/>
                  <p:cNvPicPr/>
                  <p:nvPr/>
                </p:nvPicPr>
                <p:blipFill>
                  <a:blip r:embed="rId23"/>
                  <a:stretch/>
                </p:blipFill>
                <p:spPr>
                  <a:xfrm>
                    <a:off x="225360" y="44974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672" name="Объект 28"/>
          <p:cNvGraphicFramePr/>
          <p:nvPr/>
        </p:nvGraphicFramePr>
        <p:xfrm>
          <a:off x="225360" y="4944960"/>
          <a:ext cx="394920" cy="516960"/>
        </p:xfrm>
        <a:graphic>
          <a:graphicData uri="http://schemas.openxmlformats.org/presentationml/2006/ole">
            <p:oleObj r:id="rId24" spid="">
              <p:embed/>
              <p:pic>
                <p:nvPicPr>
                  <p:cNvPr id="673" name="Объект 28" descr=""/>
                  <p:cNvPicPr/>
                  <p:nvPr/>
                </p:nvPicPr>
                <p:blipFill>
                  <a:blip r:embed="rId25"/>
                  <a:stretch/>
                </p:blipFill>
                <p:spPr>
                  <a:xfrm>
                    <a:off x="225360" y="494496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674" name="Объект 29"/>
          <p:cNvGraphicFramePr/>
          <p:nvPr/>
        </p:nvGraphicFramePr>
        <p:xfrm>
          <a:off x="225360" y="5435640"/>
          <a:ext cx="394920" cy="516960"/>
        </p:xfrm>
        <a:graphic>
          <a:graphicData uri="http://schemas.openxmlformats.org/presentationml/2006/ole">
            <p:oleObj r:id="rId26" spid="">
              <p:embed/>
              <p:pic>
                <p:nvPicPr>
                  <p:cNvPr id="675" name="Объект 29" descr=""/>
                  <p:cNvPicPr/>
                  <p:nvPr/>
                </p:nvPicPr>
                <p:blipFill>
                  <a:blip r:embed="rId27"/>
                  <a:stretch/>
                </p:blipFill>
                <p:spPr>
                  <a:xfrm>
                    <a:off x="225360" y="543564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676" name="Объект 30"/>
          <p:cNvGraphicFramePr/>
          <p:nvPr/>
        </p:nvGraphicFramePr>
        <p:xfrm>
          <a:off x="225360" y="5881680"/>
          <a:ext cx="394920" cy="518760"/>
        </p:xfrm>
        <a:graphic>
          <a:graphicData uri="http://schemas.openxmlformats.org/presentationml/2006/ole">
            <p:oleObj r:id="rId28" spid="">
              <p:embed/>
              <p:pic>
                <p:nvPicPr>
                  <p:cNvPr id="677" name="Объект 30" descr=""/>
                  <p:cNvPicPr/>
                  <p:nvPr/>
                </p:nvPicPr>
                <p:blipFill>
                  <a:blip r:embed="rId29"/>
                  <a:stretch/>
                </p:blipFill>
                <p:spPr>
                  <a:xfrm>
                    <a:off x="225360" y="58816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678" name="Объект 31"/>
          <p:cNvGraphicFramePr/>
          <p:nvPr/>
        </p:nvGraphicFramePr>
        <p:xfrm>
          <a:off x="225360" y="6327720"/>
          <a:ext cx="394920" cy="518760"/>
        </p:xfrm>
        <a:graphic>
          <a:graphicData uri="http://schemas.openxmlformats.org/presentationml/2006/ole">
            <p:oleObj r:id="rId30" spid="">
              <p:embed/>
              <p:pic>
                <p:nvPicPr>
                  <p:cNvPr id="679" name="Объект 31" descr=""/>
                  <p:cNvPicPr/>
                  <p:nvPr/>
                </p:nvPicPr>
                <p:blipFill>
                  <a:blip r:embed="rId31"/>
                  <a:stretch/>
                </p:blipFill>
                <p:spPr>
                  <a:xfrm>
                    <a:off x="225360" y="632772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68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1720" cy="1144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4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текста заглавия щёлкните мышью</a:t>
            </a:r>
            <a:endParaRPr b="0" lang="ru-RU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8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1720" cy="3976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  <a:endParaRPr b="0" lang="ru-RU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Второй уровень структуры</a:t>
            </a:r>
            <a:endParaRPr b="0" lang="ru-RU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Третий уровень структуры</a:t>
            </a:r>
            <a:endParaRPr b="0" lang="ru-RU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Четвёртый уровень структуры</a:t>
            </a:r>
            <a:endParaRPr b="0" lang="ru-RU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Пятый уровень структуры</a:t>
            </a:r>
            <a:endParaRPr b="0" lang="ru-RU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Шестой уровень структуры</a:t>
            </a:r>
            <a:endParaRPr b="0" lang="ru-RU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Седьмой уровень структуры</a:t>
            </a:r>
            <a:endParaRPr b="0" lang="ru-RU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2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Обычный 2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68" name="PlaceHolder 1"/>
          <p:cNvSpPr>
            <a:spLocks noGrp="1"/>
          </p:cNvSpPr>
          <p:nvPr>
            <p:ph type="title"/>
          </p:nvPr>
        </p:nvSpPr>
        <p:spPr>
          <a:xfrm>
            <a:off x="609480" y="220680"/>
            <a:ext cx="1097172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 algn="ctr">
              <a:buNone/>
            </a:pPr>
            <a:endParaRPr b="0" lang="ru-RU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46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470" name="PlaceHolder 3"/>
          <p:cNvSpPr>
            <a:spLocks noGrp="1"/>
          </p:cNvSpPr>
          <p:nvPr>
            <p:ph/>
          </p:nvPr>
        </p:nvSpPr>
        <p:spPr>
          <a:xfrm>
            <a:off x="623160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471" name="PlaceHolder 4"/>
          <p:cNvSpPr>
            <a:spLocks noGrp="1"/>
          </p:cNvSpPr>
          <p:nvPr>
            <p:ph/>
          </p:nvPr>
        </p:nvSpPr>
        <p:spPr>
          <a:xfrm>
            <a:off x="609480" y="3681720"/>
            <a:ext cx="109717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2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Обычный 2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3" name="PlaceHolder 1"/>
          <p:cNvSpPr>
            <a:spLocks noGrp="1"/>
          </p:cNvSpPr>
          <p:nvPr>
            <p:ph type="title"/>
          </p:nvPr>
        </p:nvSpPr>
        <p:spPr>
          <a:xfrm>
            <a:off x="609480" y="220680"/>
            <a:ext cx="1097172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 algn="ctr">
              <a:buNone/>
            </a:pPr>
            <a:endParaRPr b="0" lang="ru-RU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2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Обычный 20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7" name="PlaceHolder 1"/>
          <p:cNvSpPr>
            <a:spLocks noGrp="1"/>
          </p:cNvSpPr>
          <p:nvPr>
            <p:ph type="title"/>
          </p:nvPr>
        </p:nvSpPr>
        <p:spPr>
          <a:xfrm>
            <a:off x="609480" y="220680"/>
            <a:ext cx="1097172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 algn="ctr">
              <a:buNone/>
            </a:pPr>
            <a:endParaRPr b="0" lang="ru-RU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53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17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539" name="PlaceHolder 3"/>
          <p:cNvSpPr>
            <a:spLocks noGrp="1"/>
          </p:cNvSpPr>
          <p:nvPr>
            <p:ph/>
          </p:nvPr>
        </p:nvSpPr>
        <p:spPr>
          <a:xfrm>
            <a:off x="609480" y="3681720"/>
            <a:ext cx="109717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2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Обычный 207">
    <p:bg>
      <p:bgPr>
        <a:solidFill>
          <a:srgbClr val="eee9e3">
            <a:alpha val="10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540" name="Объект 17"/>
          <p:cNvGraphicFramePr/>
          <p:nvPr/>
        </p:nvGraphicFramePr>
        <p:xfrm>
          <a:off x="225360" y="0"/>
          <a:ext cx="394920" cy="518760"/>
        </p:xfrm>
        <a:graphic>
          <a:graphicData uri="http://schemas.openxmlformats.org/presentationml/2006/ole">
            <p:oleObj r:id="rId2" spid="">
              <p:embed/>
              <p:pic>
                <p:nvPicPr>
                  <p:cNvPr id="7541" name="Объект 17" descr=""/>
                  <p:cNvPicPr/>
                  <p:nvPr/>
                </p:nvPicPr>
                <p:blipFill>
                  <a:blip r:embed="rId3"/>
                  <a:stretch/>
                </p:blipFill>
                <p:spPr>
                  <a:xfrm>
                    <a:off x="225360" y="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7542" name="Объект 18"/>
          <p:cNvGraphicFramePr/>
          <p:nvPr/>
        </p:nvGraphicFramePr>
        <p:xfrm>
          <a:off x="225360" y="446040"/>
          <a:ext cx="394920" cy="518760"/>
        </p:xfrm>
        <a:graphic>
          <a:graphicData uri="http://schemas.openxmlformats.org/presentationml/2006/ole">
            <p:oleObj r:id="rId4" spid="">
              <p:embed/>
              <p:pic>
                <p:nvPicPr>
                  <p:cNvPr id="7543" name="Объект 18" descr=""/>
                  <p:cNvPicPr/>
                  <p:nvPr/>
                </p:nvPicPr>
                <p:blipFill>
                  <a:blip r:embed="rId5"/>
                  <a:stretch/>
                </p:blipFill>
                <p:spPr>
                  <a:xfrm>
                    <a:off x="225360" y="4460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7544" name="Объект 19"/>
          <p:cNvGraphicFramePr/>
          <p:nvPr/>
        </p:nvGraphicFramePr>
        <p:xfrm>
          <a:off x="225360" y="893880"/>
          <a:ext cx="394920" cy="516960"/>
        </p:xfrm>
        <a:graphic>
          <a:graphicData uri="http://schemas.openxmlformats.org/presentationml/2006/ole">
            <p:oleObj r:id="rId6" spid="">
              <p:embed/>
              <p:pic>
                <p:nvPicPr>
                  <p:cNvPr id="7545" name="Объект 19" descr=""/>
                  <p:cNvPicPr/>
                  <p:nvPr/>
                </p:nvPicPr>
                <p:blipFill>
                  <a:blip r:embed="rId7"/>
                  <a:stretch/>
                </p:blipFill>
                <p:spPr>
                  <a:xfrm>
                    <a:off x="225360" y="89388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7546" name="Объект 20"/>
          <p:cNvGraphicFramePr/>
          <p:nvPr/>
        </p:nvGraphicFramePr>
        <p:xfrm>
          <a:off x="225360" y="1339920"/>
          <a:ext cx="394920" cy="518760"/>
        </p:xfrm>
        <a:graphic>
          <a:graphicData uri="http://schemas.openxmlformats.org/presentationml/2006/ole">
            <p:oleObj r:id="rId8" spid="">
              <p:embed/>
              <p:pic>
                <p:nvPicPr>
                  <p:cNvPr id="7547" name="Объект 20" descr=""/>
                  <p:cNvPicPr/>
                  <p:nvPr/>
                </p:nvPicPr>
                <p:blipFill>
                  <a:blip r:embed="rId9"/>
                  <a:stretch/>
                </p:blipFill>
                <p:spPr>
                  <a:xfrm>
                    <a:off x="225360" y="133992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7548" name="Объект 21"/>
          <p:cNvGraphicFramePr/>
          <p:nvPr/>
        </p:nvGraphicFramePr>
        <p:xfrm>
          <a:off x="225360" y="1817640"/>
          <a:ext cx="394920" cy="518760"/>
        </p:xfrm>
        <a:graphic>
          <a:graphicData uri="http://schemas.openxmlformats.org/presentationml/2006/ole">
            <p:oleObj r:id="rId10" spid="">
              <p:embed/>
              <p:pic>
                <p:nvPicPr>
                  <p:cNvPr id="7549" name="Объект 21" descr=""/>
                  <p:cNvPicPr/>
                  <p:nvPr/>
                </p:nvPicPr>
                <p:blipFill>
                  <a:blip r:embed="rId11"/>
                  <a:stretch/>
                </p:blipFill>
                <p:spPr>
                  <a:xfrm>
                    <a:off x="225360" y="18176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7550" name="Объект 22"/>
          <p:cNvGraphicFramePr/>
          <p:nvPr/>
        </p:nvGraphicFramePr>
        <p:xfrm>
          <a:off x="225360" y="2263680"/>
          <a:ext cx="394920" cy="518760"/>
        </p:xfrm>
        <a:graphic>
          <a:graphicData uri="http://schemas.openxmlformats.org/presentationml/2006/ole">
            <p:oleObj r:id="rId12" spid="">
              <p:embed/>
              <p:pic>
                <p:nvPicPr>
                  <p:cNvPr id="7551" name="Объект 22" descr=""/>
                  <p:cNvPicPr/>
                  <p:nvPr/>
                </p:nvPicPr>
                <p:blipFill>
                  <a:blip r:embed="rId13"/>
                  <a:stretch/>
                </p:blipFill>
                <p:spPr>
                  <a:xfrm>
                    <a:off x="225360" y="22636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7552" name="Объект 23"/>
          <p:cNvGraphicFramePr/>
          <p:nvPr/>
        </p:nvGraphicFramePr>
        <p:xfrm>
          <a:off x="225360" y="2711520"/>
          <a:ext cx="394920" cy="516960"/>
        </p:xfrm>
        <a:graphic>
          <a:graphicData uri="http://schemas.openxmlformats.org/presentationml/2006/ole">
            <p:oleObj r:id="rId14" spid="">
              <p:embed/>
              <p:pic>
                <p:nvPicPr>
                  <p:cNvPr id="7553" name="Объект 23" descr=""/>
                  <p:cNvPicPr/>
                  <p:nvPr/>
                </p:nvPicPr>
                <p:blipFill>
                  <a:blip r:embed="rId15"/>
                  <a:stretch/>
                </p:blipFill>
                <p:spPr>
                  <a:xfrm>
                    <a:off x="225360" y="271152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7554" name="Объект 24"/>
          <p:cNvGraphicFramePr/>
          <p:nvPr/>
        </p:nvGraphicFramePr>
        <p:xfrm>
          <a:off x="225360" y="3157560"/>
          <a:ext cx="394920" cy="518760"/>
        </p:xfrm>
        <a:graphic>
          <a:graphicData uri="http://schemas.openxmlformats.org/presentationml/2006/ole">
            <p:oleObj r:id="rId16" spid="">
              <p:embed/>
              <p:pic>
                <p:nvPicPr>
                  <p:cNvPr id="7555" name="Объект 24" descr=""/>
                  <p:cNvPicPr/>
                  <p:nvPr/>
                </p:nvPicPr>
                <p:blipFill>
                  <a:blip r:embed="rId17"/>
                  <a:stretch/>
                </p:blipFill>
                <p:spPr>
                  <a:xfrm>
                    <a:off x="225360" y="315756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7556" name="Объект 25"/>
          <p:cNvGraphicFramePr/>
          <p:nvPr/>
        </p:nvGraphicFramePr>
        <p:xfrm>
          <a:off x="225360" y="3605040"/>
          <a:ext cx="394920" cy="516960"/>
        </p:xfrm>
        <a:graphic>
          <a:graphicData uri="http://schemas.openxmlformats.org/presentationml/2006/ole">
            <p:oleObj r:id="rId18" spid="">
              <p:embed/>
              <p:pic>
                <p:nvPicPr>
                  <p:cNvPr id="7557" name="Объект 25" descr=""/>
                  <p:cNvPicPr/>
                  <p:nvPr/>
                </p:nvPicPr>
                <p:blipFill>
                  <a:blip r:embed="rId19"/>
                  <a:stretch/>
                </p:blipFill>
                <p:spPr>
                  <a:xfrm>
                    <a:off x="225360" y="360504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7558" name="Объект 26"/>
          <p:cNvGraphicFramePr/>
          <p:nvPr/>
        </p:nvGraphicFramePr>
        <p:xfrm>
          <a:off x="225360" y="4051440"/>
          <a:ext cx="394920" cy="518760"/>
        </p:xfrm>
        <a:graphic>
          <a:graphicData uri="http://schemas.openxmlformats.org/presentationml/2006/ole">
            <p:oleObj r:id="rId20" spid="">
              <p:embed/>
              <p:pic>
                <p:nvPicPr>
                  <p:cNvPr id="7559" name="Объект 26" descr=""/>
                  <p:cNvPicPr/>
                  <p:nvPr/>
                </p:nvPicPr>
                <p:blipFill>
                  <a:blip r:embed="rId21"/>
                  <a:stretch/>
                </p:blipFill>
                <p:spPr>
                  <a:xfrm>
                    <a:off x="225360" y="40514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7560" name="Объект 27"/>
          <p:cNvGraphicFramePr/>
          <p:nvPr/>
        </p:nvGraphicFramePr>
        <p:xfrm>
          <a:off x="225360" y="4497480"/>
          <a:ext cx="394920" cy="518760"/>
        </p:xfrm>
        <a:graphic>
          <a:graphicData uri="http://schemas.openxmlformats.org/presentationml/2006/ole">
            <p:oleObj r:id="rId22" spid="">
              <p:embed/>
              <p:pic>
                <p:nvPicPr>
                  <p:cNvPr id="7561" name="Объект 27" descr=""/>
                  <p:cNvPicPr/>
                  <p:nvPr/>
                </p:nvPicPr>
                <p:blipFill>
                  <a:blip r:embed="rId23"/>
                  <a:stretch/>
                </p:blipFill>
                <p:spPr>
                  <a:xfrm>
                    <a:off x="225360" y="44974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7562" name="Объект 28"/>
          <p:cNvGraphicFramePr/>
          <p:nvPr/>
        </p:nvGraphicFramePr>
        <p:xfrm>
          <a:off x="225360" y="4944960"/>
          <a:ext cx="394920" cy="516960"/>
        </p:xfrm>
        <a:graphic>
          <a:graphicData uri="http://schemas.openxmlformats.org/presentationml/2006/ole">
            <p:oleObj r:id="rId24" spid="">
              <p:embed/>
              <p:pic>
                <p:nvPicPr>
                  <p:cNvPr id="7563" name="Объект 28" descr=""/>
                  <p:cNvPicPr/>
                  <p:nvPr/>
                </p:nvPicPr>
                <p:blipFill>
                  <a:blip r:embed="rId25"/>
                  <a:stretch/>
                </p:blipFill>
                <p:spPr>
                  <a:xfrm>
                    <a:off x="225360" y="494496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7564" name="Объект 29"/>
          <p:cNvGraphicFramePr/>
          <p:nvPr/>
        </p:nvGraphicFramePr>
        <p:xfrm>
          <a:off x="225360" y="5435640"/>
          <a:ext cx="394920" cy="516960"/>
        </p:xfrm>
        <a:graphic>
          <a:graphicData uri="http://schemas.openxmlformats.org/presentationml/2006/ole">
            <p:oleObj r:id="rId26" spid="">
              <p:embed/>
              <p:pic>
                <p:nvPicPr>
                  <p:cNvPr id="7565" name="Объект 29" descr=""/>
                  <p:cNvPicPr/>
                  <p:nvPr/>
                </p:nvPicPr>
                <p:blipFill>
                  <a:blip r:embed="rId27"/>
                  <a:stretch/>
                </p:blipFill>
                <p:spPr>
                  <a:xfrm>
                    <a:off x="225360" y="543564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7566" name="Объект 30"/>
          <p:cNvGraphicFramePr/>
          <p:nvPr/>
        </p:nvGraphicFramePr>
        <p:xfrm>
          <a:off x="225360" y="5881680"/>
          <a:ext cx="394920" cy="518760"/>
        </p:xfrm>
        <a:graphic>
          <a:graphicData uri="http://schemas.openxmlformats.org/presentationml/2006/ole">
            <p:oleObj r:id="rId28" spid="">
              <p:embed/>
              <p:pic>
                <p:nvPicPr>
                  <p:cNvPr id="7567" name="Объект 30" descr=""/>
                  <p:cNvPicPr/>
                  <p:nvPr/>
                </p:nvPicPr>
                <p:blipFill>
                  <a:blip r:embed="rId29"/>
                  <a:stretch/>
                </p:blipFill>
                <p:spPr>
                  <a:xfrm>
                    <a:off x="225360" y="58816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7568" name="Объект 31"/>
          <p:cNvGraphicFramePr/>
          <p:nvPr/>
        </p:nvGraphicFramePr>
        <p:xfrm>
          <a:off x="225360" y="6327720"/>
          <a:ext cx="394920" cy="518760"/>
        </p:xfrm>
        <a:graphic>
          <a:graphicData uri="http://schemas.openxmlformats.org/presentationml/2006/ole">
            <p:oleObj r:id="rId30" spid="">
              <p:embed/>
              <p:pic>
                <p:nvPicPr>
                  <p:cNvPr id="7569" name="Объект 31" descr=""/>
                  <p:cNvPicPr/>
                  <p:nvPr/>
                </p:nvPicPr>
                <p:blipFill>
                  <a:blip r:embed="rId31"/>
                  <a:stretch/>
                </p:blipFill>
                <p:spPr>
                  <a:xfrm>
                    <a:off x="225360" y="632772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7570" name="PlaceHolder 1"/>
          <p:cNvSpPr>
            <a:spLocks noGrp="1"/>
          </p:cNvSpPr>
          <p:nvPr>
            <p:ph type="title"/>
          </p:nvPr>
        </p:nvSpPr>
        <p:spPr>
          <a:xfrm>
            <a:off x="609480" y="220680"/>
            <a:ext cx="10961280" cy="1247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текста заглавия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57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61640" cy="396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2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Обычный 208">
    <p:bg>
      <p:bgPr>
        <a:solidFill>
          <a:srgbClr val="eee9e3">
            <a:alpha val="10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572" name="Объект 17"/>
          <p:cNvGraphicFramePr/>
          <p:nvPr/>
        </p:nvGraphicFramePr>
        <p:xfrm>
          <a:off x="225360" y="0"/>
          <a:ext cx="394920" cy="518760"/>
        </p:xfrm>
        <a:graphic>
          <a:graphicData uri="http://schemas.openxmlformats.org/presentationml/2006/ole">
            <p:oleObj r:id="rId2" spid="">
              <p:embed/>
              <p:pic>
                <p:nvPicPr>
                  <p:cNvPr id="7573" name="Объект 17" descr=""/>
                  <p:cNvPicPr/>
                  <p:nvPr/>
                </p:nvPicPr>
                <p:blipFill>
                  <a:blip r:embed="rId3"/>
                  <a:stretch/>
                </p:blipFill>
                <p:spPr>
                  <a:xfrm>
                    <a:off x="225360" y="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7574" name="Объект 18"/>
          <p:cNvGraphicFramePr/>
          <p:nvPr/>
        </p:nvGraphicFramePr>
        <p:xfrm>
          <a:off x="225360" y="446040"/>
          <a:ext cx="394920" cy="518760"/>
        </p:xfrm>
        <a:graphic>
          <a:graphicData uri="http://schemas.openxmlformats.org/presentationml/2006/ole">
            <p:oleObj r:id="rId4" spid="">
              <p:embed/>
              <p:pic>
                <p:nvPicPr>
                  <p:cNvPr id="7575" name="Объект 18" descr=""/>
                  <p:cNvPicPr/>
                  <p:nvPr/>
                </p:nvPicPr>
                <p:blipFill>
                  <a:blip r:embed="rId5"/>
                  <a:stretch/>
                </p:blipFill>
                <p:spPr>
                  <a:xfrm>
                    <a:off x="225360" y="4460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7576" name="Объект 19"/>
          <p:cNvGraphicFramePr/>
          <p:nvPr/>
        </p:nvGraphicFramePr>
        <p:xfrm>
          <a:off x="225360" y="893880"/>
          <a:ext cx="394920" cy="516960"/>
        </p:xfrm>
        <a:graphic>
          <a:graphicData uri="http://schemas.openxmlformats.org/presentationml/2006/ole">
            <p:oleObj r:id="rId6" spid="">
              <p:embed/>
              <p:pic>
                <p:nvPicPr>
                  <p:cNvPr id="7577" name="Объект 19" descr=""/>
                  <p:cNvPicPr/>
                  <p:nvPr/>
                </p:nvPicPr>
                <p:blipFill>
                  <a:blip r:embed="rId7"/>
                  <a:stretch/>
                </p:blipFill>
                <p:spPr>
                  <a:xfrm>
                    <a:off x="225360" y="89388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7578" name="Объект 20"/>
          <p:cNvGraphicFramePr/>
          <p:nvPr/>
        </p:nvGraphicFramePr>
        <p:xfrm>
          <a:off x="225360" y="1339920"/>
          <a:ext cx="394920" cy="518760"/>
        </p:xfrm>
        <a:graphic>
          <a:graphicData uri="http://schemas.openxmlformats.org/presentationml/2006/ole">
            <p:oleObj r:id="rId8" spid="">
              <p:embed/>
              <p:pic>
                <p:nvPicPr>
                  <p:cNvPr id="7579" name="Объект 20" descr=""/>
                  <p:cNvPicPr/>
                  <p:nvPr/>
                </p:nvPicPr>
                <p:blipFill>
                  <a:blip r:embed="rId9"/>
                  <a:stretch/>
                </p:blipFill>
                <p:spPr>
                  <a:xfrm>
                    <a:off x="225360" y="133992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7580" name="Объект 21"/>
          <p:cNvGraphicFramePr/>
          <p:nvPr/>
        </p:nvGraphicFramePr>
        <p:xfrm>
          <a:off x="225360" y="1817640"/>
          <a:ext cx="394920" cy="518760"/>
        </p:xfrm>
        <a:graphic>
          <a:graphicData uri="http://schemas.openxmlformats.org/presentationml/2006/ole">
            <p:oleObj r:id="rId10" spid="">
              <p:embed/>
              <p:pic>
                <p:nvPicPr>
                  <p:cNvPr id="7581" name="Объект 21" descr=""/>
                  <p:cNvPicPr/>
                  <p:nvPr/>
                </p:nvPicPr>
                <p:blipFill>
                  <a:blip r:embed="rId11"/>
                  <a:stretch/>
                </p:blipFill>
                <p:spPr>
                  <a:xfrm>
                    <a:off x="225360" y="18176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7582" name="Объект 22"/>
          <p:cNvGraphicFramePr/>
          <p:nvPr/>
        </p:nvGraphicFramePr>
        <p:xfrm>
          <a:off x="225360" y="2263680"/>
          <a:ext cx="394920" cy="518760"/>
        </p:xfrm>
        <a:graphic>
          <a:graphicData uri="http://schemas.openxmlformats.org/presentationml/2006/ole">
            <p:oleObj r:id="rId12" spid="">
              <p:embed/>
              <p:pic>
                <p:nvPicPr>
                  <p:cNvPr id="7583" name="Объект 22" descr=""/>
                  <p:cNvPicPr/>
                  <p:nvPr/>
                </p:nvPicPr>
                <p:blipFill>
                  <a:blip r:embed="rId13"/>
                  <a:stretch/>
                </p:blipFill>
                <p:spPr>
                  <a:xfrm>
                    <a:off x="225360" y="22636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7584" name="Объект 23"/>
          <p:cNvGraphicFramePr/>
          <p:nvPr/>
        </p:nvGraphicFramePr>
        <p:xfrm>
          <a:off x="225360" y="2711520"/>
          <a:ext cx="394920" cy="516960"/>
        </p:xfrm>
        <a:graphic>
          <a:graphicData uri="http://schemas.openxmlformats.org/presentationml/2006/ole">
            <p:oleObj r:id="rId14" spid="">
              <p:embed/>
              <p:pic>
                <p:nvPicPr>
                  <p:cNvPr id="7585" name="Объект 23" descr=""/>
                  <p:cNvPicPr/>
                  <p:nvPr/>
                </p:nvPicPr>
                <p:blipFill>
                  <a:blip r:embed="rId15"/>
                  <a:stretch/>
                </p:blipFill>
                <p:spPr>
                  <a:xfrm>
                    <a:off x="225360" y="271152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7586" name="Объект 24"/>
          <p:cNvGraphicFramePr/>
          <p:nvPr/>
        </p:nvGraphicFramePr>
        <p:xfrm>
          <a:off x="225360" y="3157560"/>
          <a:ext cx="394920" cy="518760"/>
        </p:xfrm>
        <a:graphic>
          <a:graphicData uri="http://schemas.openxmlformats.org/presentationml/2006/ole">
            <p:oleObj r:id="rId16" spid="">
              <p:embed/>
              <p:pic>
                <p:nvPicPr>
                  <p:cNvPr id="7587" name="Объект 24" descr=""/>
                  <p:cNvPicPr/>
                  <p:nvPr/>
                </p:nvPicPr>
                <p:blipFill>
                  <a:blip r:embed="rId17"/>
                  <a:stretch/>
                </p:blipFill>
                <p:spPr>
                  <a:xfrm>
                    <a:off x="225360" y="315756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7588" name="Объект 25"/>
          <p:cNvGraphicFramePr/>
          <p:nvPr/>
        </p:nvGraphicFramePr>
        <p:xfrm>
          <a:off x="225360" y="3605040"/>
          <a:ext cx="394920" cy="516960"/>
        </p:xfrm>
        <a:graphic>
          <a:graphicData uri="http://schemas.openxmlformats.org/presentationml/2006/ole">
            <p:oleObj r:id="rId18" spid="">
              <p:embed/>
              <p:pic>
                <p:nvPicPr>
                  <p:cNvPr id="7589" name="Объект 25" descr=""/>
                  <p:cNvPicPr/>
                  <p:nvPr/>
                </p:nvPicPr>
                <p:blipFill>
                  <a:blip r:embed="rId19"/>
                  <a:stretch/>
                </p:blipFill>
                <p:spPr>
                  <a:xfrm>
                    <a:off x="225360" y="360504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7590" name="Объект 26"/>
          <p:cNvGraphicFramePr/>
          <p:nvPr/>
        </p:nvGraphicFramePr>
        <p:xfrm>
          <a:off x="225360" y="4051440"/>
          <a:ext cx="394920" cy="518760"/>
        </p:xfrm>
        <a:graphic>
          <a:graphicData uri="http://schemas.openxmlformats.org/presentationml/2006/ole">
            <p:oleObj r:id="rId20" spid="">
              <p:embed/>
              <p:pic>
                <p:nvPicPr>
                  <p:cNvPr id="7591" name="Объект 26" descr=""/>
                  <p:cNvPicPr/>
                  <p:nvPr/>
                </p:nvPicPr>
                <p:blipFill>
                  <a:blip r:embed="rId21"/>
                  <a:stretch/>
                </p:blipFill>
                <p:spPr>
                  <a:xfrm>
                    <a:off x="225360" y="40514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7592" name="Объект 27"/>
          <p:cNvGraphicFramePr/>
          <p:nvPr/>
        </p:nvGraphicFramePr>
        <p:xfrm>
          <a:off x="225360" y="4497480"/>
          <a:ext cx="394920" cy="518760"/>
        </p:xfrm>
        <a:graphic>
          <a:graphicData uri="http://schemas.openxmlformats.org/presentationml/2006/ole">
            <p:oleObj r:id="rId22" spid="">
              <p:embed/>
              <p:pic>
                <p:nvPicPr>
                  <p:cNvPr id="7593" name="Объект 27" descr=""/>
                  <p:cNvPicPr/>
                  <p:nvPr/>
                </p:nvPicPr>
                <p:blipFill>
                  <a:blip r:embed="rId23"/>
                  <a:stretch/>
                </p:blipFill>
                <p:spPr>
                  <a:xfrm>
                    <a:off x="225360" y="44974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7594" name="Объект 28"/>
          <p:cNvGraphicFramePr/>
          <p:nvPr/>
        </p:nvGraphicFramePr>
        <p:xfrm>
          <a:off x="225360" y="4944960"/>
          <a:ext cx="394920" cy="516960"/>
        </p:xfrm>
        <a:graphic>
          <a:graphicData uri="http://schemas.openxmlformats.org/presentationml/2006/ole">
            <p:oleObj r:id="rId24" spid="">
              <p:embed/>
              <p:pic>
                <p:nvPicPr>
                  <p:cNvPr id="7595" name="Объект 28" descr=""/>
                  <p:cNvPicPr/>
                  <p:nvPr/>
                </p:nvPicPr>
                <p:blipFill>
                  <a:blip r:embed="rId25"/>
                  <a:stretch/>
                </p:blipFill>
                <p:spPr>
                  <a:xfrm>
                    <a:off x="225360" y="494496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7596" name="Объект 29"/>
          <p:cNvGraphicFramePr/>
          <p:nvPr/>
        </p:nvGraphicFramePr>
        <p:xfrm>
          <a:off x="225360" y="5435640"/>
          <a:ext cx="394920" cy="516960"/>
        </p:xfrm>
        <a:graphic>
          <a:graphicData uri="http://schemas.openxmlformats.org/presentationml/2006/ole">
            <p:oleObj r:id="rId26" spid="">
              <p:embed/>
              <p:pic>
                <p:nvPicPr>
                  <p:cNvPr id="7597" name="Объект 29" descr=""/>
                  <p:cNvPicPr/>
                  <p:nvPr/>
                </p:nvPicPr>
                <p:blipFill>
                  <a:blip r:embed="rId27"/>
                  <a:stretch/>
                </p:blipFill>
                <p:spPr>
                  <a:xfrm>
                    <a:off x="225360" y="543564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7598" name="Объект 30"/>
          <p:cNvGraphicFramePr/>
          <p:nvPr/>
        </p:nvGraphicFramePr>
        <p:xfrm>
          <a:off x="225360" y="5881680"/>
          <a:ext cx="394920" cy="518760"/>
        </p:xfrm>
        <a:graphic>
          <a:graphicData uri="http://schemas.openxmlformats.org/presentationml/2006/ole">
            <p:oleObj r:id="rId28" spid="">
              <p:embed/>
              <p:pic>
                <p:nvPicPr>
                  <p:cNvPr id="7599" name="Объект 30" descr=""/>
                  <p:cNvPicPr/>
                  <p:nvPr/>
                </p:nvPicPr>
                <p:blipFill>
                  <a:blip r:embed="rId29"/>
                  <a:stretch/>
                </p:blipFill>
                <p:spPr>
                  <a:xfrm>
                    <a:off x="225360" y="58816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7600" name="Объект 31"/>
          <p:cNvGraphicFramePr/>
          <p:nvPr/>
        </p:nvGraphicFramePr>
        <p:xfrm>
          <a:off x="225360" y="6327720"/>
          <a:ext cx="394920" cy="518760"/>
        </p:xfrm>
        <a:graphic>
          <a:graphicData uri="http://schemas.openxmlformats.org/presentationml/2006/ole">
            <p:oleObj r:id="rId30" spid="">
              <p:embed/>
              <p:pic>
                <p:nvPicPr>
                  <p:cNvPr id="7601" name="Объект 31" descr=""/>
                  <p:cNvPicPr/>
                  <p:nvPr/>
                </p:nvPicPr>
                <p:blipFill>
                  <a:blip r:embed="rId31"/>
                  <a:stretch/>
                </p:blipFill>
                <p:spPr>
                  <a:xfrm>
                    <a:off x="225360" y="632772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7602" name="PlaceHolder 1"/>
          <p:cNvSpPr>
            <a:spLocks noGrp="1"/>
          </p:cNvSpPr>
          <p:nvPr>
            <p:ph type="title"/>
          </p:nvPr>
        </p:nvSpPr>
        <p:spPr>
          <a:xfrm>
            <a:off x="609480" y="220680"/>
            <a:ext cx="10961280" cy="1247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текста заглавия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60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61640" cy="396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2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Обычный 209">
    <p:bg>
      <p:bgPr>
        <a:solidFill>
          <a:srgbClr val="eee9e3">
            <a:alpha val="10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604" name="Объект 17"/>
          <p:cNvGraphicFramePr/>
          <p:nvPr/>
        </p:nvGraphicFramePr>
        <p:xfrm>
          <a:off x="225360" y="0"/>
          <a:ext cx="394920" cy="518760"/>
        </p:xfrm>
        <a:graphic>
          <a:graphicData uri="http://schemas.openxmlformats.org/presentationml/2006/ole">
            <p:oleObj r:id="rId2" spid="">
              <p:embed/>
              <p:pic>
                <p:nvPicPr>
                  <p:cNvPr id="7605" name="Объект 17" descr=""/>
                  <p:cNvPicPr/>
                  <p:nvPr/>
                </p:nvPicPr>
                <p:blipFill>
                  <a:blip r:embed="rId3"/>
                  <a:stretch/>
                </p:blipFill>
                <p:spPr>
                  <a:xfrm>
                    <a:off x="225360" y="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7606" name="Объект 18"/>
          <p:cNvGraphicFramePr/>
          <p:nvPr/>
        </p:nvGraphicFramePr>
        <p:xfrm>
          <a:off x="225360" y="446040"/>
          <a:ext cx="394920" cy="518760"/>
        </p:xfrm>
        <a:graphic>
          <a:graphicData uri="http://schemas.openxmlformats.org/presentationml/2006/ole">
            <p:oleObj r:id="rId4" spid="">
              <p:embed/>
              <p:pic>
                <p:nvPicPr>
                  <p:cNvPr id="7607" name="Объект 18" descr=""/>
                  <p:cNvPicPr/>
                  <p:nvPr/>
                </p:nvPicPr>
                <p:blipFill>
                  <a:blip r:embed="rId5"/>
                  <a:stretch/>
                </p:blipFill>
                <p:spPr>
                  <a:xfrm>
                    <a:off x="225360" y="4460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7608" name="Объект 19"/>
          <p:cNvGraphicFramePr/>
          <p:nvPr/>
        </p:nvGraphicFramePr>
        <p:xfrm>
          <a:off x="225360" y="893880"/>
          <a:ext cx="394920" cy="516960"/>
        </p:xfrm>
        <a:graphic>
          <a:graphicData uri="http://schemas.openxmlformats.org/presentationml/2006/ole">
            <p:oleObj r:id="rId6" spid="">
              <p:embed/>
              <p:pic>
                <p:nvPicPr>
                  <p:cNvPr id="7609" name="Объект 19" descr=""/>
                  <p:cNvPicPr/>
                  <p:nvPr/>
                </p:nvPicPr>
                <p:blipFill>
                  <a:blip r:embed="rId7"/>
                  <a:stretch/>
                </p:blipFill>
                <p:spPr>
                  <a:xfrm>
                    <a:off x="225360" y="89388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7610" name="Объект 20"/>
          <p:cNvGraphicFramePr/>
          <p:nvPr/>
        </p:nvGraphicFramePr>
        <p:xfrm>
          <a:off x="225360" y="1339920"/>
          <a:ext cx="394920" cy="518760"/>
        </p:xfrm>
        <a:graphic>
          <a:graphicData uri="http://schemas.openxmlformats.org/presentationml/2006/ole">
            <p:oleObj r:id="rId8" spid="">
              <p:embed/>
              <p:pic>
                <p:nvPicPr>
                  <p:cNvPr id="7611" name="Объект 20" descr=""/>
                  <p:cNvPicPr/>
                  <p:nvPr/>
                </p:nvPicPr>
                <p:blipFill>
                  <a:blip r:embed="rId9"/>
                  <a:stretch/>
                </p:blipFill>
                <p:spPr>
                  <a:xfrm>
                    <a:off x="225360" y="133992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7612" name="Объект 21"/>
          <p:cNvGraphicFramePr/>
          <p:nvPr/>
        </p:nvGraphicFramePr>
        <p:xfrm>
          <a:off x="225360" y="1817640"/>
          <a:ext cx="394920" cy="518760"/>
        </p:xfrm>
        <a:graphic>
          <a:graphicData uri="http://schemas.openxmlformats.org/presentationml/2006/ole">
            <p:oleObj r:id="rId10" spid="">
              <p:embed/>
              <p:pic>
                <p:nvPicPr>
                  <p:cNvPr id="7613" name="Объект 21" descr=""/>
                  <p:cNvPicPr/>
                  <p:nvPr/>
                </p:nvPicPr>
                <p:blipFill>
                  <a:blip r:embed="rId11"/>
                  <a:stretch/>
                </p:blipFill>
                <p:spPr>
                  <a:xfrm>
                    <a:off x="225360" y="18176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7614" name="Объект 22"/>
          <p:cNvGraphicFramePr/>
          <p:nvPr/>
        </p:nvGraphicFramePr>
        <p:xfrm>
          <a:off x="225360" y="2263680"/>
          <a:ext cx="394920" cy="518760"/>
        </p:xfrm>
        <a:graphic>
          <a:graphicData uri="http://schemas.openxmlformats.org/presentationml/2006/ole">
            <p:oleObj r:id="rId12" spid="">
              <p:embed/>
              <p:pic>
                <p:nvPicPr>
                  <p:cNvPr id="7615" name="Объект 22" descr=""/>
                  <p:cNvPicPr/>
                  <p:nvPr/>
                </p:nvPicPr>
                <p:blipFill>
                  <a:blip r:embed="rId13"/>
                  <a:stretch/>
                </p:blipFill>
                <p:spPr>
                  <a:xfrm>
                    <a:off x="225360" y="22636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7616" name="Объект 23"/>
          <p:cNvGraphicFramePr/>
          <p:nvPr/>
        </p:nvGraphicFramePr>
        <p:xfrm>
          <a:off x="225360" y="2711520"/>
          <a:ext cx="394920" cy="516960"/>
        </p:xfrm>
        <a:graphic>
          <a:graphicData uri="http://schemas.openxmlformats.org/presentationml/2006/ole">
            <p:oleObj r:id="rId14" spid="">
              <p:embed/>
              <p:pic>
                <p:nvPicPr>
                  <p:cNvPr id="7617" name="Объект 23" descr=""/>
                  <p:cNvPicPr/>
                  <p:nvPr/>
                </p:nvPicPr>
                <p:blipFill>
                  <a:blip r:embed="rId15"/>
                  <a:stretch/>
                </p:blipFill>
                <p:spPr>
                  <a:xfrm>
                    <a:off x="225360" y="271152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7618" name="Объект 24"/>
          <p:cNvGraphicFramePr/>
          <p:nvPr/>
        </p:nvGraphicFramePr>
        <p:xfrm>
          <a:off x="225360" y="3157560"/>
          <a:ext cx="394920" cy="518760"/>
        </p:xfrm>
        <a:graphic>
          <a:graphicData uri="http://schemas.openxmlformats.org/presentationml/2006/ole">
            <p:oleObj r:id="rId16" spid="">
              <p:embed/>
              <p:pic>
                <p:nvPicPr>
                  <p:cNvPr id="7619" name="Объект 24" descr=""/>
                  <p:cNvPicPr/>
                  <p:nvPr/>
                </p:nvPicPr>
                <p:blipFill>
                  <a:blip r:embed="rId17"/>
                  <a:stretch/>
                </p:blipFill>
                <p:spPr>
                  <a:xfrm>
                    <a:off x="225360" y="315756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7620" name="Объект 25"/>
          <p:cNvGraphicFramePr/>
          <p:nvPr/>
        </p:nvGraphicFramePr>
        <p:xfrm>
          <a:off x="225360" y="3605040"/>
          <a:ext cx="394920" cy="516960"/>
        </p:xfrm>
        <a:graphic>
          <a:graphicData uri="http://schemas.openxmlformats.org/presentationml/2006/ole">
            <p:oleObj r:id="rId18" spid="">
              <p:embed/>
              <p:pic>
                <p:nvPicPr>
                  <p:cNvPr id="7621" name="Объект 25" descr=""/>
                  <p:cNvPicPr/>
                  <p:nvPr/>
                </p:nvPicPr>
                <p:blipFill>
                  <a:blip r:embed="rId19"/>
                  <a:stretch/>
                </p:blipFill>
                <p:spPr>
                  <a:xfrm>
                    <a:off x="225360" y="360504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7622" name="Объект 26"/>
          <p:cNvGraphicFramePr/>
          <p:nvPr/>
        </p:nvGraphicFramePr>
        <p:xfrm>
          <a:off x="225360" y="4051440"/>
          <a:ext cx="394920" cy="518760"/>
        </p:xfrm>
        <a:graphic>
          <a:graphicData uri="http://schemas.openxmlformats.org/presentationml/2006/ole">
            <p:oleObj r:id="rId20" spid="">
              <p:embed/>
              <p:pic>
                <p:nvPicPr>
                  <p:cNvPr id="7623" name="Объект 26" descr=""/>
                  <p:cNvPicPr/>
                  <p:nvPr/>
                </p:nvPicPr>
                <p:blipFill>
                  <a:blip r:embed="rId21"/>
                  <a:stretch/>
                </p:blipFill>
                <p:spPr>
                  <a:xfrm>
                    <a:off x="225360" y="40514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7624" name="Объект 27"/>
          <p:cNvGraphicFramePr/>
          <p:nvPr/>
        </p:nvGraphicFramePr>
        <p:xfrm>
          <a:off x="225360" y="4497480"/>
          <a:ext cx="394920" cy="518760"/>
        </p:xfrm>
        <a:graphic>
          <a:graphicData uri="http://schemas.openxmlformats.org/presentationml/2006/ole">
            <p:oleObj r:id="rId22" spid="">
              <p:embed/>
              <p:pic>
                <p:nvPicPr>
                  <p:cNvPr id="7625" name="Объект 27" descr=""/>
                  <p:cNvPicPr/>
                  <p:nvPr/>
                </p:nvPicPr>
                <p:blipFill>
                  <a:blip r:embed="rId23"/>
                  <a:stretch/>
                </p:blipFill>
                <p:spPr>
                  <a:xfrm>
                    <a:off x="225360" y="44974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7626" name="Объект 28"/>
          <p:cNvGraphicFramePr/>
          <p:nvPr/>
        </p:nvGraphicFramePr>
        <p:xfrm>
          <a:off x="225360" y="4944960"/>
          <a:ext cx="394920" cy="516960"/>
        </p:xfrm>
        <a:graphic>
          <a:graphicData uri="http://schemas.openxmlformats.org/presentationml/2006/ole">
            <p:oleObj r:id="rId24" spid="">
              <p:embed/>
              <p:pic>
                <p:nvPicPr>
                  <p:cNvPr id="7627" name="Объект 28" descr=""/>
                  <p:cNvPicPr/>
                  <p:nvPr/>
                </p:nvPicPr>
                <p:blipFill>
                  <a:blip r:embed="rId25"/>
                  <a:stretch/>
                </p:blipFill>
                <p:spPr>
                  <a:xfrm>
                    <a:off x="225360" y="494496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7628" name="Объект 29"/>
          <p:cNvGraphicFramePr/>
          <p:nvPr/>
        </p:nvGraphicFramePr>
        <p:xfrm>
          <a:off x="225360" y="5435640"/>
          <a:ext cx="394920" cy="516960"/>
        </p:xfrm>
        <a:graphic>
          <a:graphicData uri="http://schemas.openxmlformats.org/presentationml/2006/ole">
            <p:oleObj r:id="rId26" spid="">
              <p:embed/>
              <p:pic>
                <p:nvPicPr>
                  <p:cNvPr id="7629" name="Объект 29" descr=""/>
                  <p:cNvPicPr/>
                  <p:nvPr/>
                </p:nvPicPr>
                <p:blipFill>
                  <a:blip r:embed="rId27"/>
                  <a:stretch/>
                </p:blipFill>
                <p:spPr>
                  <a:xfrm>
                    <a:off x="225360" y="543564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7630" name="Объект 30"/>
          <p:cNvGraphicFramePr/>
          <p:nvPr/>
        </p:nvGraphicFramePr>
        <p:xfrm>
          <a:off x="225360" y="5881680"/>
          <a:ext cx="394920" cy="518760"/>
        </p:xfrm>
        <a:graphic>
          <a:graphicData uri="http://schemas.openxmlformats.org/presentationml/2006/ole">
            <p:oleObj r:id="rId28" spid="">
              <p:embed/>
              <p:pic>
                <p:nvPicPr>
                  <p:cNvPr id="7631" name="Объект 30" descr=""/>
                  <p:cNvPicPr/>
                  <p:nvPr/>
                </p:nvPicPr>
                <p:blipFill>
                  <a:blip r:embed="rId29"/>
                  <a:stretch/>
                </p:blipFill>
                <p:spPr>
                  <a:xfrm>
                    <a:off x="225360" y="58816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7632" name="Объект 31"/>
          <p:cNvGraphicFramePr/>
          <p:nvPr/>
        </p:nvGraphicFramePr>
        <p:xfrm>
          <a:off x="225360" y="6327720"/>
          <a:ext cx="394920" cy="518760"/>
        </p:xfrm>
        <a:graphic>
          <a:graphicData uri="http://schemas.openxmlformats.org/presentationml/2006/ole">
            <p:oleObj r:id="rId30" spid="">
              <p:embed/>
              <p:pic>
                <p:nvPicPr>
                  <p:cNvPr id="7633" name="Объект 31" descr=""/>
                  <p:cNvPicPr/>
                  <p:nvPr/>
                </p:nvPicPr>
                <p:blipFill>
                  <a:blip r:embed="rId31"/>
                  <a:stretch/>
                </p:blipFill>
                <p:spPr>
                  <a:xfrm>
                    <a:off x="225360" y="632772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7634" name="PlaceHolder 1"/>
          <p:cNvSpPr>
            <a:spLocks noGrp="1"/>
          </p:cNvSpPr>
          <p:nvPr>
            <p:ph type="title"/>
          </p:nvPr>
        </p:nvSpPr>
        <p:spPr>
          <a:xfrm>
            <a:off x="609480" y="220680"/>
            <a:ext cx="10961280" cy="1247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текста заглавия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63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61640" cy="396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2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Tx" preserve="1">
  <p:cSld name="Обычный 210">
    <p:bg>
      <p:bgPr>
        <a:solidFill>
          <a:srgbClr val="eee9e3">
            <a:alpha val="10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636" name="Объект 17"/>
          <p:cNvGraphicFramePr/>
          <p:nvPr/>
        </p:nvGraphicFramePr>
        <p:xfrm>
          <a:off x="225360" y="0"/>
          <a:ext cx="394920" cy="518760"/>
        </p:xfrm>
        <a:graphic>
          <a:graphicData uri="http://schemas.openxmlformats.org/presentationml/2006/ole">
            <p:oleObj r:id="rId2" spid="">
              <p:embed/>
              <p:pic>
                <p:nvPicPr>
                  <p:cNvPr id="7637" name="Объект 17" descr=""/>
                  <p:cNvPicPr/>
                  <p:nvPr/>
                </p:nvPicPr>
                <p:blipFill>
                  <a:blip r:embed="rId3"/>
                  <a:stretch/>
                </p:blipFill>
                <p:spPr>
                  <a:xfrm>
                    <a:off x="225360" y="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7638" name="Объект 18"/>
          <p:cNvGraphicFramePr/>
          <p:nvPr/>
        </p:nvGraphicFramePr>
        <p:xfrm>
          <a:off x="225360" y="446040"/>
          <a:ext cx="394920" cy="518760"/>
        </p:xfrm>
        <a:graphic>
          <a:graphicData uri="http://schemas.openxmlformats.org/presentationml/2006/ole">
            <p:oleObj r:id="rId4" spid="">
              <p:embed/>
              <p:pic>
                <p:nvPicPr>
                  <p:cNvPr id="7639" name="Объект 18" descr=""/>
                  <p:cNvPicPr/>
                  <p:nvPr/>
                </p:nvPicPr>
                <p:blipFill>
                  <a:blip r:embed="rId5"/>
                  <a:stretch/>
                </p:blipFill>
                <p:spPr>
                  <a:xfrm>
                    <a:off x="225360" y="4460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7640" name="Объект 19"/>
          <p:cNvGraphicFramePr/>
          <p:nvPr/>
        </p:nvGraphicFramePr>
        <p:xfrm>
          <a:off x="225360" y="893880"/>
          <a:ext cx="394920" cy="516960"/>
        </p:xfrm>
        <a:graphic>
          <a:graphicData uri="http://schemas.openxmlformats.org/presentationml/2006/ole">
            <p:oleObj r:id="rId6" spid="">
              <p:embed/>
              <p:pic>
                <p:nvPicPr>
                  <p:cNvPr id="7641" name="Объект 19" descr=""/>
                  <p:cNvPicPr/>
                  <p:nvPr/>
                </p:nvPicPr>
                <p:blipFill>
                  <a:blip r:embed="rId7"/>
                  <a:stretch/>
                </p:blipFill>
                <p:spPr>
                  <a:xfrm>
                    <a:off x="225360" y="89388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7642" name="Объект 20"/>
          <p:cNvGraphicFramePr/>
          <p:nvPr/>
        </p:nvGraphicFramePr>
        <p:xfrm>
          <a:off x="225360" y="1339920"/>
          <a:ext cx="394920" cy="518760"/>
        </p:xfrm>
        <a:graphic>
          <a:graphicData uri="http://schemas.openxmlformats.org/presentationml/2006/ole">
            <p:oleObj r:id="rId8" spid="">
              <p:embed/>
              <p:pic>
                <p:nvPicPr>
                  <p:cNvPr id="7643" name="Объект 20" descr=""/>
                  <p:cNvPicPr/>
                  <p:nvPr/>
                </p:nvPicPr>
                <p:blipFill>
                  <a:blip r:embed="rId9"/>
                  <a:stretch/>
                </p:blipFill>
                <p:spPr>
                  <a:xfrm>
                    <a:off x="225360" y="133992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7644" name="Объект 21"/>
          <p:cNvGraphicFramePr/>
          <p:nvPr/>
        </p:nvGraphicFramePr>
        <p:xfrm>
          <a:off x="225360" y="1817640"/>
          <a:ext cx="394920" cy="518760"/>
        </p:xfrm>
        <a:graphic>
          <a:graphicData uri="http://schemas.openxmlformats.org/presentationml/2006/ole">
            <p:oleObj r:id="rId10" spid="">
              <p:embed/>
              <p:pic>
                <p:nvPicPr>
                  <p:cNvPr id="7645" name="Объект 21" descr=""/>
                  <p:cNvPicPr/>
                  <p:nvPr/>
                </p:nvPicPr>
                <p:blipFill>
                  <a:blip r:embed="rId11"/>
                  <a:stretch/>
                </p:blipFill>
                <p:spPr>
                  <a:xfrm>
                    <a:off x="225360" y="18176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7646" name="Объект 22"/>
          <p:cNvGraphicFramePr/>
          <p:nvPr/>
        </p:nvGraphicFramePr>
        <p:xfrm>
          <a:off x="225360" y="2263680"/>
          <a:ext cx="394920" cy="518760"/>
        </p:xfrm>
        <a:graphic>
          <a:graphicData uri="http://schemas.openxmlformats.org/presentationml/2006/ole">
            <p:oleObj r:id="rId12" spid="">
              <p:embed/>
              <p:pic>
                <p:nvPicPr>
                  <p:cNvPr id="7647" name="Объект 22" descr=""/>
                  <p:cNvPicPr/>
                  <p:nvPr/>
                </p:nvPicPr>
                <p:blipFill>
                  <a:blip r:embed="rId13"/>
                  <a:stretch/>
                </p:blipFill>
                <p:spPr>
                  <a:xfrm>
                    <a:off x="225360" y="22636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7648" name="Объект 23"/>
          <p:cNvGraphicFramePr/>
          <p:nvPr/>
        </p:nvGraphicFramePr>
        <p:xfrm>
          <a:off x="225360" y="2711520"/>
          <a:ext cx="394920" cy="516960"/>
        </p:xfrm>
        <a:graphic>
          <a:graphicData uri="http://schemas.openxmlformats.org/presentationml/2006/ole">
            <p:oleObj r:id="rId14" spid="">
              <p:embed/>
              <p:pic>
                <p:nvPicPr>
                  <p:cNvPr id="7649" name="Объект 23" descr=""/>
                  <p:cNvPicPr/>
                  <p:nvPr/>
                </p:nvPicPr>
                <p:blipFill>
                  <a:blip r:embed="rId15"/>
                  <a:stretch/>
                </p:blipFill>
                <p:spPr>
                  <a:xfrm>
                    <a:off x="225360" y="271152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7650" name="Объект 24"/>
          <p:cNvGraphicFramePr/>
          <p:nvPr/>
        </p:nvGraphicFramePr>
        <p:xfrm>
          <a:off x="225360" y="3157560"/>
          <a:ext cx="394920" cy="518760"/>
        </p:xfrm>
        <a:graphic>
          <a:graphicData uri="http://schemas.openxmlformats.org/presentationml/2006/ole">
            <p:oleObj r:id="rId16" spid="">
              <p:embed/>
              <p:pic>
                <p:nvPicPr>
                  <p:cNvPr id="7651" name="Объект 24" descr=""/>
                  <p:cNvPicPr/>
                  <p:nvPr/>
                </p:nvPicPr>
                <p:blipFill>
                  <a:blip r:embed="rId17"/>
                  <a:stretch/>
                </p:blipFill>
                <p:spPr>
                  <a:xfrm>
                    <a:off x="225360" y="315756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7652" name="Объект 25"/>
          <p:cNvGraphicFramePr/>
          <p:nvPr/>
        </p:nvGraphicFramePr>
        <p:xfrm>
          <a:off x="225360" y="3605040"/>
          <a:ext cx="394920" cy="516960"/>
        </p:xfrm>
        <a:graphic>
          <a:graphicData uri="http://schemas.openxmlformats.org/presentationml/2006/ole">
            <p:oleObj r:id="rId18" spid="">
              <p:embed/>
              <p:pic>
                <p:nvPicPr>
                  <p:cNvPr id="7653" name="Объект 25" descr=""/>
                  <p:cNvPicPr/>
                  <p:nvPr/>
                </p:nvPicPr>
                <p:blipFill>
                  <a:blip r:embed="rId19"/>
                  <a:stretch/>
                </p:blipFill>
                <p:spPr>
                  <a:xfrm>
                    <a:off x="225360" y="360504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7654" name="Объект 26"/>
          <p:cNvGraphicFramePr/>
          <p:nvPr/>
        </p:nvGraphicFramePr>
        <p:xfrm>
          <a:off x="225360" y="4051440"/>
          <a:ext cx="394920" cy="518760"/>
        </p:xfrm>
        <a:graphic>
          <a:graphicData uri="http://schemas.openxmlformats.org/presentationml/2006/ole">
            <p:oleObj r:id="rId20" spid="">
              <p:embed/>
              <p:pic>
                <p:nvPicPr>
                  <p:cNvPr id="7655" name="Объект 26" descr=""/>
                  <p:cNvPicPr/>
                  <p:nvPr/>
                </p:nvPicPr>
                <p:blipFill>
                  <a:blip r:embed="rId21"/>
                  <a:stretch/>
                </p:blipFill>
                <p:spPr>
                  <a:xfrm>
                    <a:off x="225360" y="40514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7656" name="Объект 27"/>
          <p:cNvGraphicFramePr/>
          <p:nvPr/>
        </p:nvGraphicFramePr>
        <p:xfrm>
          <a:off x="225360" y="4497480"/>
          <a:ext cx="394920" cy="518760"/>
        </p:xfrm>
        <a:graphic>
          <a:graphicData uri="http://schemas.openxmlformats.org/presentationml/2006/ole">
            <p:oleObj r:id="rId22" spid="">
              <p:embed/>
              <p:pic>
                <p:nvPicPr>
                  <p:cNvPr id="7657" name="Объект 27" descr=""/>
                  <p:cNvPicPr/>
                  <p:nvPr/>
                </p:nvPicPr>
                <p:blipFill>
                  <a:blip r:embed="rId23"/>
                  <a:stretch/>
                </p:blipFill>
                <p:spPr>
                  <a:xfrm>
                    <a:off x="225360" y="44974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7658" name="Объект 28"/>
          <p:cNvGraphicFramePr/>
          <p:nvPr/>
        </p:nvGraphicFramePr>
        <p:xfrm>
          <a:off x="225360" y="4944960"/>
          <a:ext cx="394920" cy="516960"/>
        </p:xfrm>
        <a:graphic>
          <a:graphicData uri="http://schemas.openxmlformats.org/presentationml/2006/ole">
            <p:oleObj r:id="rId24" spid="">
              <p:embed/>
              <p:pic>
                <p:nvPicPr>
                  <p:cNvPr id="7659" name="Объект 28" descr=""/>
                  <p:cNvPicPr/>
                  <p:nvPr/>
                </p:nvPicPr>
                <p:blipFill>
                  <a:blip r:embed="rId25"/>
                  <a:stretch/>
                </p:blipFill>
                <p:spPr>
                  <a:xfrm>
                    <a:off x="225360" y="494496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7660" name="Объект 29"/>
          <p:cNvGraphicFramePr/>
          <p:nvPr/>
        </p:nvGraphicFramePr>
        <p:xfrm>
          <a:off x="225360" y="5435640"/>
          <a:ext cx="394920" cy="516960"/>
        </p:xfrm>
        <a:graphic>
          <a:graphicData uri="http://schemas.openxmlformats.org/presentationml/2006/ole">
            <p:oleObj r:id="rId26" spid="">
              <p:embed/>
              <p:pic>
                <p:nvPicPr>
                  <p:cNvPr id="7661" name="Объект 29" descr=""/>
                  <p:cNvPicPr/>
                  <p:nvPr/>
                </p:nvPicPr>
                <p:blipFill>
                  <a:blip r:embed="rId27"/>
                  <a:stretch/>
                </p:blipFill>
                <p:spPr>
                  <a:xfrm>
                    <a:off x="225360" y="543564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7662" name="Объект 30"/>
          <p:cNvGraphicFramePr/>
          <p:nvPr/>
        </p:nvGraphicFramePr>
        <p:xfrm>
          <a:off x="225360" y="5881680"/>
          <a:ext cx="394920" cy="518760"/>
        </p:xfrm>
        <a:graphic>
          <a:graphicData uri="http://schemas.openxmlformats.org/presentationml/2006/ole">
            <p:oleObj r:id="rId28" spid="">
              <p:embed/>
              <p:pic>
                <p:nvPicPr>
                  <p:cNvPr id="7663" name="Объект 30" descr=""/>
                  <p:cNvPicPr/>
                  <p:nvPr/>
                </p:nvPicPr>
                <p:blipFill>
                  <a:blip r:embed="rId29"/>
                  <a:stretch/>
                </p:blipFill>
                <p:spPr>
                  <a:xfrm>
                    <a:off x="225360" y="58816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7664" name="Объект 31"/>
          <p:cNvGraphicFramePr/>
          <p:nvPr/>
        </p:nvGraphicFramePr>
        <p:xfrm>
          <a:off x="225360" y="6327720"/>
          <a:ext cx="394920" cy="518760"/>
        </p:xfrm>
        <a:graphic>
          <a:graphicData uri="http://schemas.openxmlformats.org/presentationml/2006/ole">
            <p:oleObj r:id="rId30" spid="">
              <p:embed/>
              <p:pic>
                <p:nvPicPr>
                  <p:cNvPr id="7665" name="Объект 31" descr=""/>
                  <p:cNvPicPr/>
                  <p:nvPr/>
                </p:nvPicPr>
                <p:blipFill>
                  <a:blip r:embed="rId31"/>
                  <a:stretch/>
                </p:blipFill>
                <p:spPr>
                  <a:xfrm>
                    <a:off x="225360" y="632772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7666" name="PlaceHolder 1"/>
          <p:cNvSpPr>
            <a:spLocks noGrp="1"/>
          </p:cNvSpPr>
          <p:nvPr>
            <p:ph type="title"/>
          </p:nvPr>
        </p:nvSpPr>
        <p:spPr>
          <a:xfrm>
            <a:off x="609480" y="220680"/>
            <a:ext cx="10961280" cy="1247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текста заглавия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66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61640" cy="396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2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Обычный 211">
    <p:bg>
      <p:bgPr>
        <a:solidFill>
          <a:srgbClr val="eee9e3">
            <a:alpha val="10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668" name="Объект 17"/>
          <p:cNvGraphicFramePr/>
          <p:nvPr/>
        </p:nvGraphicFramePr>
        <p:xfrm>
          <a:off x="225360" y="0"/>
          <a:ext cx="394920" cy="518760"/>
        </p:xfrm>
        <a:graphic>
          <a:graphicData uri="http://schemas.openxmlformats.org/presentationml/2006/ole">
            <p:oleObj r:id="rId2" spid="">
              <p:embed/>
              <p:pic>
                <p:nvPicPr>
                  <p:cNvPr id="7669" name="Объект 17" descr=""/>
                  <p:cNvPicPr/>
                  <p:nvPr/>
                </p:nvPicPr>
                <p:blipFill>
                  <a:blip r:embed="rId3"/>
                  <a:stretch/>
                </p:blipFill>
                <p:spPr>
                  <a:xfrm>
                    <a:off x="225360" y="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7670" name="Объект 18"/>
          <p:cNvGraphicFramePr/>
          <p:nvPr/>
        </p:nvGraphicFramePr>
        <p:xfrm>
          <a:off x="225360" y="446040"/>
          <a:ext cx="394920" cy="518760"/>
        </p:xfrm>
        <a:graphic>
          <a:graphicData uri="http://schemas.openxmlformats.org/presentationml/2006/ole">
            <p:oleObj r:id="rId4" spid="">
              <p:embed/>
              <p:pic>
                <p:nvPicPr>
                  <p:cNvPr id="7671" name="Объект 18" descr=""/>
                  <p:cNvPicPr/>
                  <p:nvPr/>
                </p:nvPicPr>
                <p:blipFill>
                  <a:blip r:embed="rId5"/>
                  <a:stretch/>
                </p:blipFill>
                <p:spPr>
                  <a:xfrm>
                    <a:off x="225360" y="4460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7672" name="Объект 19"/>
          <p:cNvGraphicFramePr/>
          <p:nvPr/>
        </p:nvGraphicFramePr>
        <p:xfrm>
          <a:off x="225360" y="893880"/>
          <a:ext cx="394920" cy="516960"/>
        </p:xfrm>
        <a:graphic>
          <a:graphicData uri="http://schemas.openxmlformats.org/presentationml/2006/ole">
            <p:oleObj r:id="rId6" spid="">
              <p:embed/>
              <p:pic>
                <p:nvPicPr>
                  <p:cNvPr id="7673" name="Объект 19" descr=""/>
                  <p:cNvPicPr/>
                  <p:nvPr/>
                </p:nvPicPr>
                <p:blipFill>
                  <a:blip r:embed="rId7"/>
                  <a:stretch/>
                </p:blipFill>
                <p:spPr>
                  <a:xfrm>
                    <a:off x="225360" y="89388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7674" name="Объект 20"/>
          <p:cNvGraphicFramePr/>
          <p:nvPr/>
        </p:nvGraphicFramePr>
        <p:xfrm>
          <a:off x="225360" y="1339920"/>
          <a:ext cx="394920" cy="518760"/>
        </p:xfrm>
        <a:graphic>
          <a:graphicData uri="http://schemas.openxmlformats.org/presentationml/2006/ole">
            <p:oleObj r:id="rId8" spid="">
              <p:embed/>
              <p:pic>
                <p:nvPicPr>
                  <p:cNvPr id="7675" name="Объект 20" descr=""/>
                  <p:cNvPicPr/>
                  <p:nvPr/>
                </p:nvPicPr>
                <p:blipFill>
                  <a:blip r:embed="rId9"/>
                  <a:stretch/>
                </p:blipFill>
                <p:spPr>
                  <a:xfrm>
                    <a:off x="225360" y="133992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7676" name="Объект 21"/>
          <p:cNvGraphicFramePr/>
          <p:nvPr/>
        </p:nvGraphicFramePr>
        <p:xfrm>
          <a:off x="225360" y="1817640"/>
          <a:ext cx="394920" cy="518760"/>
        </p:xfrm>
        <a:graphic>
          <a:graphicData uri="http://schemas.openxmlformats.org/presentationml/2006/ole">
            <p:oleObj r:id="rId10" spid="">
              <p:embed/>
              <p:pic>
                <p:nvPicPr>
                  <p:cNvPr id="7677" name="Объект 21" descr=""/>
                  <p:cNvPicPr/>
                  <p:nvPr/>
                </p:nvPicPr>
                <p:blipFill>
                  <a:blip r:embed="rId11"/>
                  <a:stretch/>
                </p:blipFill>
                <p:spPr>
                  <a:xfrm>
                    <a:off x="225360" y="18176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7678" name="Объект 22"/>
          <p:cNvGraphicFramePr/>
          <p:nvPr/>
        </p:nvGraphicFramePr>
        <p:xfrm>
          <a:off x="225360" y="2263680"/>
          <a:ext cx="394920" cy="518760"/>
        </p:xfrm>
        <a:graphic>
          <a:graphicData uri="http://schemas.openxmlformats.org/presentationml/2006/ole">
            <p:oleObj r:id="rId12" spid="">
              <p:embed/>
              <p:pic>
                <p:nvPicPr>
                  <p:cNvPr id="7679" name="Объект 22" descr=""/>
                  <p:cNvPicPr/>
                  <p:nvPr/>
                </p:nvPicPr>
                <p:blipFill>
                  <a:blip r:embed="rId13"/>
                  <a:stretch/>
                </p:blipFill>
                <p:spPr>
                  <a:xfrm>
                    <a:off x="225360" y="22636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7680" name="Объект 23"/>
          <p:cNvGraphicFramePr/>
          <p:nvPr/>
        </p:nvGraphicFramePr>
        <p:xfrm>
          <a:off x="225360" y="2711520"/>
          <a:ext cx="394920" cy="516960"/>
        </p:xfrm>
        <a:graphic>
          <a:graphicData uri="http://schemas.openxmlformats.org/presentationml/2006/ole">
            <p:oleObj r:id="rId14" spid="">
              <p:embed/>
              <p:pic>
                <p:nvPicPr>
                  <p:cNvPr id="7681" name="Объект 23" descr=""/>
                  <p:cNvPicPr/>
                  <p:nvPr/>
                </p:nvPicPr>
                <p:blipFill>
                  <a:blip r:embed="rId15"/>
                  <a:stretch/>
                </p:blipFill>
                <p:spPr>
                  <a:xfrm>
                    <a:off x="225360" y="271152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7682" name="Объект 24"/>
          <p:cNvGraphicFramePr/>
          <p:nvPr/>
        </p:nvGraphicFramePr>
        <p:xfrm>
          <a:off x="225360" y="3157560"/>
          <a:ext cx="394920" cy="518760"/>
        </p:xfrm>
        <a:graphic>
          <a:graphicData uri="http://schemas.openxmlformats.org/presentationml/2006/ole">
            <p:oleObj r:id="rId16" spid="">
              <p:embed/>
              <p:pic>
                <p:nvPicPr>
                  <p:cNvPr id="7683" name="Объект 24" descr=""/>
                  <p:cNvPicPr/>
                  <p:nvPr/>
                </p:nvPicPr>
                <p:blipFill>
                  <a:blip r:embed="rId17"/>
                  <a:stretch/>
                </p:blipFill>
                <p:spPr>
                  <a:xfrm>
                    <a:off x="225360" y="315756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7684" name="Объект 25"/>
          <p:cNvGraphicFramePr/>
          <p:nvPr/>
        </p:nvGraphicFramePr>
        <p:xfrm>
          <a:off x="225360" y="3605040"/>
          <a:ext cx="394920" cy="516960"/>
        </p:xfrm>
        <a:graphic>
          <a:graphicData uri="http://schemas.openxmlformats.org/presentationml/2006/ole">
            <p:oleObj r:id="rId18" spid="">
              <p:embed/>
              <p:pic>
                <p:nvPicPr>
                  <p:cNvPr id="7685" name="Объект 25" descr=""/>
                  <p:cNvPicPr/>
                  <p:nvPr/>
                </p:nvPicPr>
                <p:blipFill>
                  <a:blip r:embed="rId19"/>
                  <a:stretch/>
                </p:blipFill>
                <p:spPr>
                  <a:xfrm>
                    <a:off x="225360" y="360504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7686" name="Объект 26"/>
          <p:cNvGraphicFramePr/>
          <p:nvPr/>
        </p:nvGraphicFramePr>
        <p:xfrm>
          <a:off x="225360" y="4051440"/>
          <a:ext cx="394920" cy="518760"/>
        </p:xfrm>
        <a:graphic>
          <a:graphicData uri="http://schemas.openxmlformats.org/presentationml/2006/ole">
            <p:oleObj r:id="rId20" spid="">
              <p:embed/>
              <p:pic>
                <p:nvPicPr>
                  <p:cNvPr id="7687" name="Объект 26" descr=""/>
                  <p:cNvPicPr/>
                  <p:nvPr/>
                </p:nvPicPr>
                <p:blipFill>
                  <a:blip r:embed="rId21"/>
                  <a:stretch/>
                </p:blipFill>
                <p:spPr>
                  <a:xfrm>
                    <a:off x="225360" y="40514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7688" name="Объект 27"/>
          <p:cNvGraphicFramePr/>
          <p:nvPr/>
        </p:nvGraphicFramePr>
        <p:xfrm>
          <a:off x="225360" y="4497480"/>
          <a:ext cx="394920" cy="518760"/>
        </p:xfrm>
        <a:graphic>
          <a:graphicData uri="http://schemas.openxmlformats.org/presentationml/2006/ole">
            <p:oleObj r:id="rId22" spid="">
              <p:embed/>
              <p:pic>
                <p:nvPicPr>
                  <p:cNvPr id="7689" name="Объект 27" descr=""/>
                  <p:cNvPicPr/>
                  <p:nvPr/>
                </p:nvPicPr>
                <p:blipFill>
                  <a:blip r:embed="rId23"/>
                  <a:stretch/>
                </p:blipFill>
                <p:spPr>
                  <a:xfrm>
                    <a:off x="225360" y="44974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7690" name="Объект 28"/>
          <p:cNvGraphicFramePr/>
          <p:nvPr/>
        </p:nvGraphicFramePr>
        <p:xfrm>
          <a:off x="225360" y="4944960"/>
          <a:ext cx="394920" cy="516960"/>
        </p:xfrm>
        <a:graphic>
          <a:graphicData uri="http://schemas.openxmlformats.org/presentationml/2006/ole">
            <p:oleObj r:id="rId24" spid="">
              <p:embed/>
              <p:pic>
                <p:nvPicPr>
                  <p:cNvPr id="7691" name="Объект 28" descr=""/>
                  <p:cNvPicPr/>
                  <p:nvPr/>
                </p:nvPicPr>
                <p:blipFill>
                  <a:blip r:embed="rId25"/>
                  <a:stretch/>
                </p:blipFill>
                <p:spPr>
                  <a:xfrm>
                    <a:off x="225360" y="494496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7692" name="Объект 29"/>
          <p:cNvGraphicFramePr/>
          <p:nvPr/>
        </p:nvGraphicFramePr>
        <p:xfrm>
          <a:off x="225360" y="5435640"/>
          <a:ext cx="394920" cy="516960"/>
        </p:xfrm>
        <a:graphic>
          <a:graphicData uri="http://schemas.openxmlformats.org/presentationml/2006/ole">
            <p:oleObj r:id="rId26" spid="">
              <p:embed/>
              <p:pic>
                <p:nvPicPr>
                  <p:cNvPr id="7693" name="Объект 29" descr=""/>
                  <p:cNvPicPr/>
                  <p:nvPr/>
                </p:nvPicPr>
                <p:blipFill>
                  <a:blip r:embed="rId27"/>
                  <a:stretch/>
                </p:blipFill>
                <p:spPr>
                  <a:xfrm>
                    <a:off x="225360" y="543564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7694" name="Объект 30"/>
          <p:cNvGraphicFramePr/>
          <p:nvPr/>
        </p:nvGraphicFramePr>
        <p:xfrm>
          <a:off x="225360" y="5881680"/>
          <a:ext cx="394920" cy="518760"/>
        </p:xfrm>
        <a:graphic>
          <a:graphicData uri="http://schemas.openxmlformats.org/presentationml/2006/ole">
            <p:oleObj r:id="rId28" spid="">
              <p:embed/>
              <p:pic>
                <p:nvPicPr>
                  <p:cNvPr id="7695" name="Объект 30" descr=""/>
                  <p:cNvPicPr/>
                  <p:nvPr/>
                </p:nvPicPr>
                <p:blipFill>
                  <a:blip r:embed="rId29"/>
                  <a:stretch/>
                </p:blipFill>
                <p:spPr>
                  <a:xfrm>
                    <a:off x="225360" y="58816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7696" name="Объект 31"/>
          <p:cNvGraphicFramePr/>
          <p:nvPr/>
        </p:nvGraphicFramePr>
        <p:xfrm>
          <a:off x="225360" y="6327720"/>
          <a:ext cx="394920" cy="518760"/>
        </p:xfrm>
        <a:graphic>
          <a:graphicData uri="http://schemas.openxmlformats.org/presentationml/2006/ole">
            <p:oleObj r:id="rId30" spid="">
              <p:embed/>
              <p:pic>
                <p:nvPicPr>
                  <p:cNvPr id="7697" name="Объект 31" descr=""/>
                  <p:cNvPicPr/>
                  <p:nvPr/>
                </p:nvPicPr>
                <p:blipFill>
                  <a:blip r:embed="rId31"/>
                  <a:stretch/>
                </p:blipFill>
                <p:spPr>
                  <a:xfrm>
                    <a:off x="225360" y="632772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7698" name="PlaceHolder 1"/>
          <p:cNvSpPr>
            <a:spLocks noGrp="1"/>
          </p:cNvSpPr>
          <p:nvPr>
            <p:ph type="title"/>
          </p:nvPr>
        </p:nvSpPr>
        <p:spPr>
          <a:xfrm>
            <a:off x="609480" y="220680"/>
            <a:ext cx="10961280" cy="1247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текста заглавия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69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61640" cy="396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2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Обычный 212">
    <p:bg>
      <p:bgPr>
        <a:solidFill>
          <a:srgbClr val="eee9e3">
            <a:alpha val="10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700" name="Объект 17"/>
          <p:cNvGraphicFramePr/>
          <p:nvPr/>
        </p:nvGraphicFramePr>
        <p:xfrm>
          <a:off x="225360" y="0"/>
          <a:ext cx="394920" cy="518760"/>
        </p:xfrm>
        <a:graphic>
          <a:graphicData uri="http://schemas.openxmlformats.org/presentationml/2006/ole">
            <p:oleObj r:id="rId2" spid="">
              <p:embed/>
              <p:pic>
                <p:nvPicPr>
                  <p:cNvPr id="7701" name="Объект 17" descr=""/>
                  <p:cNvPicPr/>
                  <p:nvPr/>
                </p:nvPicPr>
                <p:blipFill>
                  <a:blip r:embed="rId3"/>
                  <a:stretch/>
                </p:blipFill>
                <p:spPr>
                  <a:xfrm>
                    <a:off x="225360" y="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7702" name="Объект 18"/>
          <p:cNvGraphicFramePr/>
          <p:nvPr/>
        </p:nvGraphicFramePr>
        <p:xfrm>
          <a:off x="225360" y="446040"/>
          <a:ext cx="394920" cy="518760"/>
        </p:xfrm>
        <a:graphic>
          <a:graphicData uri="http://schemas.openxmlformats.org/presentationml/2006/ole">
            <p:oleObj r:id="rId4" spid="">
              <p:embed/>
              <p:pic>
                <p:nvPicPr>
                  <p:cNvPr id="7703" name="Объект 18" descr=""/>
                  <p:cNvPicPr/>
                  <p:nvPr/>
                </p:nvPicPr>
                <p:blipFill>
                  <a:blip r:embed="rId5"/>
                  <a:stretch/>
                </p:blipFill>
                <p:spPr>
                  <a:xfrm>
                    <a:off x="225360" y="4460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7704" name="Объект 19"/>
          <p:cNvGraphicFramePr/>
          <p:nvPr/>
        </p:nvGraphicFramePr>
        <p:xfrm>
          <a:off x="225360" y="893880"/>
          <a:ext cx="394920" cy="516960"/>
        </p:xfrm>
        <a:graphic>
          <a:graphicData uri="http://schemas.openxmlformats.org/presentationml/2006/ole">
            <p:oleObj r:id="rId6" spid="">
              <p:embed/>
              <p:pic>
                <p:nvPicPr>
                  <p:cNvPr id="7705" name="Объект 19" descr=""/>
                  <p:cNvPicPr/>
                  <p:nvPr/>
                </p:nvPicPr>
                <p:blipFill>
                  <a:blip r:embed="rId7"/>
                  <a:stretch/>
                </p:blipFill>
                <p:spPr>
                  <a:xfrm>
                    <a:off x="225360" y="89388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7706" name="Объект 20"/>
          <p:cNvGraphicFramePr/>
          <p:nvPr/>
        </p:nvGraphicFramePr>
        <p:xfrm>
          <a:off x="225360" y="1339920"/>
          <a:ext cx="394920" cy="518760"/>
        </p:xfrm>
        <a:graphic>
          <a:graphicData uri="http://schemas.openxmlformats.org/presentationml/2006/ole">
            <p:oleObj r:id="rId8" spid="">
              <p:embed/>
              <p:pic>
                <p:nvPicPr>
                  <p:cNvPr id="7707" name="Объект 20" descr=""/>
                  <p:cNvPicPr/>
                  <p:nvPr/>
                </p:nvPicPr>
                <p:blipFill>
                  <a:blip r:embed="rId9"/>
                  <a:stretch/>
                </p:blipFill>
                <p:spPr>
                  <a:xfrm>
                    <a:off x="225360" y="133992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7708" name="Объект 21"/>
          <p:cNvGraphicFramePr/>
          <p:nvPr/>
        </p:nvGraphicFramePr>
        <p:xfrm>
          <a:off x="225360" y="1817640"/>
          <a:ext cx="394920" cy="518760"/>
        </p:xfrm>
        <a:graphic>
          <a:graphicData uri="http://schemas.openxmlformats.org/presentationml/2006/ole">
            <p:oleObj r:id="rId10" spid="">
              <p:embed/>
              <p:pic>
                <p:nvPicPr>
                  <p:cNvPr id="7709" name="Объект 21" descr=""/>
                  <p:cNvPicPr/>
                  <p:nvPr/>
                </p:nvPicPr>
                <p:blipFill>
                  <a:blip r:embed="rId11"/>
                  <a:stretch/>
                </p:blipFill>
                <p:spPr>
                  <a:xfrm>
                    <a:off x="225360" y="18176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7710" name="Объект 22"/>
          <p:cNvGraphicFramePr/>
          <p:nvPr/>
        </p:nvGraphicFramePr>
        <p:xfrm>
          <a:off x="225360" y="2263680"/>
          <a:ext cx="394920" cy="518760"/>
        </p:xfrm>
        <a:graphic>
          <a:graphicData uri="http://schemas.openxmlformats.org/presentationml/2006/ole">
            <p:oleObj r:id="rId12" spid="">
              <p:embed/>
              <p:pic>
                <p:nvPicPr>
                  <p:cNvPr id="7711" name="Объект 22" descr=""/>
                  <p:cNvPicPr/>
                  <p:nvPr/>
                </p:nvPicPr>
                <p:blipFill>
                  <a:blip r:embed="rId13"/>
                  <a:stretch/>
                </p:blipFill>
                <p:spPr>
                  <a:xfrm>
                    <a:off x="225360" y="22636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7712" name="Объект 23"/>
          <p:cNvGraphicFramePr/>
          <p:nvPr/>
        </p:nvGraphicFramePr>
        <p:xfrm>
          <a:off x="225360" y="2711520"/>
          <a:ext cx="394920" cy="516960"/>
        </p:xfrm>
        <a:graphic>
          <a:graphicData uri="http://schemas.openxmlformats.org/presentationml/2006/ole">
            <p:oleObj r:id="rId14" spid="">
              <p:embed/>
              <p:pic>
                <p:nvPicPr>
                  <p:cNvPr id="7713" name="Объект 23" descr=""/>
                  <p:cNvPicPr/>
                  <p:nvPr/>
                </p:nvPicPr>
                <p:blipFill>
                  <a:blip r:embed="rId15"/>
                  <a:stretch/>
                </p:blipFill>
                <p:spPr>
                  <a:xfrm>
                    <a:off x="225360" y="271152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7714" name="Объект 24"/>
          <p:cNvGraphicFramePr/>
          <p:nvPr/>
        </p:nvGraphicFramePr>
        <p:xfrm>
          <a:off x="225360" y="3157560"/>
          <a:ext cx="394920" cy="518760"/>
        </p:xfrm>
        <a:graphic>
          <a:graphicData uri="http://schemas.openxmlformats.org/presentationml/2006/ole">
            <p:oleObj r:id="rId16" spid="">
              <p:embed/>
              <p:pic>
                <p:nvPicPr>
                  <p:cNvPr id="7715" name="Объект 24" descr=""/>
                  <p:cNvPicPr/>
                  <p:nvPr/>
                </p:nvPicPr>
                <p:blipFill>
                  <a:blip r:embed="rId17"/>
                  <a:stretch/>
                </p:blipFill>
                <p:spPr>
                  <a:xfrm>
                    <a:off x="225360" y="315756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7716" name="Объект 25"/>
          <p:cNvGraphicFramePr/>
          <p:nvPr/>
        </p:nvGraphicFramePr>
        <p:xfrm>
          <a:off x="225360" y="3605040"/>
          <a:ext cx="394920" cy="516960"/>
        </p:xfrm>
        <a:graphic>
          <a:graphicData uri="http://schemas.openxmlformats.org/presentationml/2006/ole">
            <p:oleObj r:id="rId18" spid="">
              <p:embed/>
              <p:pic>
                <p:nvPicPr>
                  <p:cNvPr id="7717" name="Объект 25" descr=""/>
                  <p:cNvPicPr/>
                  <p:nvPr/>
                </p:nvPicPr>
                <p:blipFill>
                  <a:blip r:embed="rId19"/>
                  <a:stretch/>
                </p:blipFill>
                <p:spPr>
                  <a:xfrm>
                    <a:off x="225360" y="360504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7718" name="Объект 26"/>
          <p:cNvGraphicFramePr/>
          <p:nvPr/>
        </p:nvGraphicFramePr>
        <p:xfrm>
          <a:off x="225360" y="4051440"/>
          <a:ext cx="394920" cy="518760"/>
        </p:xfrm>
        <a:graphic>
          <a:graphicData uri="http://schemas.openxmlformats.org/presentationml/2006/ole">
            <p:oleObj r:id="rId20" spid="">
              <p:embed/>
              <p:pic>
                <p:nvPicPr>
                  <p:cNvPr id="7719" name="Объект 26" descr=""/>
                  <p:cNvPicPr/>
                  <p:nvPr/>
                </p:nvPicPr>
                <p:blipFill>
                  <a:blip r:embed="rId21"/>
                  <a:stretch/>
                </p:blipFill>
                <p:spPr>
                  <a:xfrm>
                    <a:off x="225360" y="40514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7720" name="Объект 27"/>
          <p:cNvGraphicFramePr/>
          <p:nvPr/>
        </p:nvGraphicFramePr>
        <p:xfrm>
          <a:off x="225360" y="4497480"/>
          <a:ext cx="394920" cy="518760"/>
        </p:xfrm>
        <a:graphic>
          <a:graphicData uri="http://schemas.openxmlformats.org/presentationml/2006/ole">
            <p:oleObj r:id="rId22" spid="">
              <p:embed/>
              <p:pic>
                <p:nvPicPr>
                  <p:cNvPr id="7721" name="Объект 27" descr=""/>
                  <p:cNvPicPr/>
                  <p:nvPr/>
                </p:nvPicPr>
                <p:blipFill>
                  <a:blip r:embed="rId23"/>
                  <a:stretch/>
                </p:blipFill>
                <p:spPr>
                  <a:xfrm>
                    <a:off x="225360" y="44974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7722" name="Объект 28"/>
          <p:cNvGraphicFramePr/>
          <p:nvPr/>
        </p:nvGraphicFramePr>
        <p:xfrm>
          <a:off x="225360" y="4944960"/>
          <a:ext cx="394920" cy="516960"/>
        </p:xfrm>
        <a:graphic>
          <a:graphicData uri="http://schemas.openxmlformats.org/presentationml/2006/ole">
            <p:oleObj r:id="rId24" spid="">
              <p:embed/>
              <p:pic>
                <p:nvPicPr>
                  <p:cNvPr id="7723" name="Объект 28" descr=""/>
                  <p:cNvPicPr/>
                  <p:nvPr/>
                </p:nvPicPr>
                <p:blipFill>
                  <a:blip r:embed="rId25"/>
                  <a:stretch/>
                </p:blipFill>
                <p:spPr>
                  <a:xfrm>
                    <a:off x="225360" y="494496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7724" name="Объект 29"/>
          <p:cNvGraphicFramePr/>
          <p:nvPr/>
        </p:nvGraphicFramePr>
        <p:xfrm>
          <a:off x="225360" y="5435640"/>
          <a:ext cx="394920" cy="516960"/>
        </p:xfrm>
        <a:graphic>
          <a:graphicData uri="http://schemas.openxmlformats.org/presentationml/2006/ole">
            <p:oleObj r:id="rId26" spid="">
              <p:embed/>
              <p:pic>
                <p:nvPicPr>
                  <p:cNvPr id="7725" name="Объект 29" descr=""/>
                  <p:cNvPicPr/>
                  <p:nvPr/>
                </p:nvPicPr>
                <p:blipFill>
                  <a:blip r:embed="rId27"/>
                  <a:stretch/>
                </p:blipFill>
                <p:spPr>
                  <a:xfrm>
                    <a:off x="225360" y="543564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7726" name="Объект 30"/>
          <p:cNvGraphicFramePr/>
          <p:nvPr/>
        </p:nvGraphicFramePr>
        <p:xfrm>
          <a:off x="225360" y="5881680"/>
          <a:ext cx="394920" cy="518760"/>
        </p:xfrm>
        <a:graphic>
          <a:graphicData uri="http://schemas.openxmlformats.org/presentationml/2006/ole">
            <p:oleObj r:id="rId28" spid="">
              <p:embed/>
              <p:pic>
                <p:nvPicPr>
                  <p:cNvPr id="7727" name="Объект 30" descr=""/>
                  <p:cNvPicPr/>
                  <p:nvPr/>
                </p:nvPicPr>
                <p:blipFill>
                  <a:blip r:embed="rId29"/>
                  <a:stretch/>
                </p:blipFill>
                <p:spPr>
                  <a:xfrm>
                    <a:off x="225360" y="58816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7728" name="Объект 31"/>
          <p:cNvGraphicFramePr/>
          <p:nvPr/>
        </p:nvGraphicFramePr>
        <p:xfrm>
          <a:off x="225360" y="6327720"/>
          <a:ext cx="394920" cy="518760"/>
        </p:xfrm>
        <a:graphic>
          <a:graphicData uri="http://schemas.openxmlformats.org/presentationml/2006/ole">
            <p:oleObj r:id="rId30" spid="">
              <p:embed/>
              <p:pic>
                <p:nvPicPr>
                  <p:cNvPr id="7729" name="Объект 31" descr=""/>
                  <p:cNvPicPr/>
                  <p:nvPr/>
                </p:nvPicPr>
                <p:blipFill>
                  <a:blip r:embed="rId31"/>
                  <a:stretch/>
                </p:blipFill>
                <p:spPr>
                  <a:xfrm>
                    <a:off x="225360" y="632772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7730" name="PlaceHolder 1"/>
          <p:cNvSpPr>
            <a:spLocks noGrp="1"/>
          </p:cNvSpPr>
          <p:nvPr>
            <p:ph type="title"/>
          </p:nvPr>
        </p:nvSpPr>
        <p:spPr>
          <a:xfrm>
            <a:off x="609480" y="220680"/>
            <a:ext cx="10961280" cy="1247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текста заглавия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73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61640" cy="396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2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TwoObj" preserve="1">
  <p:cSld name="Обычный 213">
    <p:bg>
      <p:bgPr>
        <a:solidFill>
          <a:srgbClr val="eee9e3">
            <a:alpha val="10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732" name="Объект 17"/>
          <p:cNvGraphicFramePr/>
          <p:nvPr/>
        </p:nvGraphicFramePr>
        <p:xfrm>
          <a:off x="225360" y="0"/>
          <a:ext cx="394920" cy="518760"/>
        </p:xfrm>
        <a:graphic>
          <a:graphicData uri="http://schemas.openxmlformats.org/presentationml/2006/ole">
            <p:oleObj r:id="rId2" spid="">
              <p:embed/>
              <p:pic>
                <p:nvPicPr>
                  <p:cNvPr id="7733" name="Объект 17" descr=""/>
                  <p:cNvPicPr/>
                  <p:nvPr/>
                </p:nvPicPr>
                <p:blipFill>
                  <a:blip r:embed="rId3"/>
                  <a:stretch/>
                </p:blipFill>
                <p:spPr>
                  <a:xfrm>
                    <a:off x="225360" y="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7734" name="Объект 18"/>
          <p:cNvGraphicFramePr/>
          <p:nvPr/>
        </p:nvGraphicFramePr>
        <p:xfrm>
          <a:off x="225360" y="446040"/>
          <a:ext cx="394920" cy="518760"/>
        </p:xfrm>
        <a:graphic>
          <a:graphicData uri="http://schemas.openxmlformats.org/presentationml/2006/ole">
            <p:oleObj r:id="rId4" spid="">
              <p:embed/>
              <p:pic>
                <p:nvPicPr>
                  <p:cNvPr id="7735" name="Объект 18" descr=""/>
                  <p:cNvPicPr/>
                  <p:nvPr/>
                </p:nvPicPr>
                <p:blipFill>
                  <a:blip r:embed="rId5"/>
                  <a:stretch/>
                </p:blipFill>
                <p:spPr>
                  <a:xfrm>
                    <a:off x="225360" y="4460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7736" name="Объект 19"/>
          <p:cNvGraphicFramePr/>
          <p:nvPr/>
        </p:nvGraphicFramePr>
        <p:xfrm>
          <a:off x="225360" y="893880"/>
          <a:ext cx="394920" cy="516960"/>
        </p:xfrm>
        <a:graphic>
          <a:graphicData uri="http://schemas.openxmlformats.org/presentationml/2006/ole">
            <p:oleObj r:id="rId6" spid="">
              <p:embed/>
              <p:pic>
                <p:nvPicPr>
                  <p:cNvPr id="7737" name="Объект 19" descr=""/>
                  <p:cNvPicPr/>
                  <p:nvPr/>
                </p:nvPicPr>
                <p:blipFill>
                  <a:blip r:embed="rId7"/>
                  <a:stretch/>
                </p:blipFill>
                <p:spPr>
                  <a:xfrm>
                    <a:off x="225360" y="89388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7738" name="Объект 20"/>
          <p:cNvGraphicFramePr/>
          <p:nvPr/>
        </p:nvGraphicFramePr>
        <p:xfrm>
          <a:off x="225360" y="1339920"/>
          <a:ext cx="394920" cy="518760"/>
        </p:xfrm>
        <a:graphic>
          <a:graphicData uri="http://schemas.openxmlformats.org/presentationml/2006/ole">
            <p:oleObj r:id="rId8" spid="">
              <p:embed/>
              <p:pic>
                <p:nvPicPr>
                  <p:cNvPr id="7739" name="Объект 20" descr=""/>
                  <p:cNvPicPr/>
                  <p:nvPr/>
                </p:nvPicPr>
                <p:blipFill>
                  <a:blip r:embed="rId9"/>
                  <a:stretch/>
                </p:blipFill>
                <p:spPr>
                  <a:xfrm>
                    <a:off x="225360" y="133992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7740" name="Объект 21"/>
          <p:cNvGraphicFramePr/>
          <p:nvPr/>
        </p:nvGraphicFramePr>
        <p:xfrm>
          <a:off x="225360" y="1817640"/>
          <a:ext cx="394920" cy="518760"/>
        </p:xfrm>
        <a:graphic>
          <a:graphicData uri="http://schemas.openxmlformats.org/presentationml/2006/ole">
            <p:oleObj r:id="rId10" spid="">
              <p:embed/>
              <p:pic>
                <p:nvPicPr>
                  <p:cNvPr id="7741" name="Объект 21" descr=""/>
                  <p:cNvPicPr/>
                  <p:nvPr/>
                </p:nvPicPr>
                <p:blipFill>
                  <a:blip r:embed="rId11"/>
                  <a:stretch/>
                </p:blipFill>
                <p:spPr>
                  <a:xfrm>
                    <a:off x="225360" y="18176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7742" name="Объект 22"/>
          <p:cNvGraphicFramePr/>
          <p:nvPr/>
        </p:nvGraphicFramePr>
        <p:xfrm>
          <a:off x="225360" y="2263680"/>
          <a:ext cx="394920" cy="518760"/>
        </p:xfrm>
        <a:graphic>
          <a:graphicData uri="http://schemas.openxmlformats.org/presentationml/2006/ole">
            <p:oleObj r:id="rId12" spid="">
              <p:embed/>
              <p:pic>
                <p:nvPicPr>
                  <p:cNvPr id="7743" name="Объект 22" descr=""/>
                  <p:cNvPicPr/>
                  <p:nvPr/>
                </p:nvPicPr>
                <p:blipFill>
                  <a:blip r:embed="rId13"/>
                  <a:stretch/>
                </p:blipFill>
                <p:spPr>
                  <a:xfrm>
                    <a:off x="225360" y="22636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7744" name="Объект 23"/>
          <p:cNvGraphicFramePr/>
          <p:nvPr/>
        </p:nvGraphicFramePr>
        <p:xfrm>
          <a:off x="225360" y="2711520"/>
          <a:ext cx="394920" cy="516960"/>
        </p:xfrm>
        <a:graphic>
          <a:graphicData uri="http://schemas.openxmlformats.org/presentationml/2006/ole">
            <p:oleObj r:id="rId14" spid="">
              <p:embed/>
              <p:pic>
                <p:nvPicPr>
                  <p:cNvPr id="7745" name="Объект 23" descr=""/>
                  <p:cNvPicPr/>
                  <p:nvPr/>
                </p:nvPicPr>
                <p:blipFill>
                  <a:blip r:embed="rId15"/>
                  <a:stretch/>
                </p:blipFill>
                <p:spPr>
                  <a:xfrm>
                    <a:off x="225360" y="271152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7746" name="Объект 24"/>
          <p:cNvGraphicFramePr/>
          <p:nvPr/>
        </p:nvGraphicFramePr>
        <p:xfrm>
          <a:off x="225360" y="3157560"/>
          <a:ext cx="394920" cy="518760"/>
        </p:xfrm>
        <a:graphic>
          <a:graphicData uri="http://schemas.openxmlformats.org/presentationml/2006/ole">
            <p:oleObj r:id="rId16" spid="">
              <p:embed/>
              <p:pic>
                <p:nvPicPr>
                  <p:cNvPr id="7747" name="Объект 24" descr=""/>
                  <p:cNvPicPr/>
                  <p:nvPr/>
                </p:nvPicPr>
                <p:blipFill>
                  <a:blip r:embed="rId17"/>
                  <a:stretch/>
                </p:blipFill>
                <p:spPr>
                  <a:xfrm>
                    <a:off x="225360" y="315756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7748" name="Объект 25"/>
          <p:cNvGraphicFramePr/>
          <p:nvPr/>
        </p:nvGraphicFramePr>
        <p:xfrm>
          <a:off x="225360" y="3605040"/>
          <a:ext cx="394920" cy="516960"/>
        </p:xfrm>
        <a:graphic>
          <a:graphicData uri="http://schemas.openxmlformats.org/presentationml/2006/ole">
            <p:oleObj r:id="rId18" spid="">
              <p:embed/>
              <p:pic>
                <p:nvPicPr>
                  <p:cNvPr id="7749" name="Объект 25" descr=""/>
                  <p:cNvPicPr/>
                  <p:nvPr/>
                </p:nvPicPr>
                <p:blipFill>
                  <a:blip r:embed="rId19"/>
                  <a:stretch/>
                </p:blipFill>
                <p:spPr>
                  <a:xfrm>
                    <a:off x="225360" y="360504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7750" name="Объект 26"/>
          <p:cNvGraphicFramePr/>
          <p:nvPr/>
        </p:nvGraphicFramePr>
        <p:xfrm>
          <a:off x="225360" y="4051440"/>
          <a:ext cx="394920" cy="518760"/>
        </p:xfrm>
        <a:graphic>
          <a:graphicData uri="http://schemas.openxmlformats.org/presentationml/2006/ole">
            <p:oleObj r:id="rId20" spid="">
              <p:embed/>
              <p:pic>
                <p:nvPicPr>
                  <p:cNvPr id="7751" name="Объект 26" descr=""/>
                  <p:cNvPicPr/>
                  <p:nvPr/>
                </p:nvPicPr>
                <p:blipFill>
                  <a:blip r:embed="rId21"/>
                  <a:stretch/>
                </p:blipFill>
                <p:spPr>
                  <a:xfrm>
                    <a:off x="225360" y="40514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7752" name="Объект 27"/>
          <p:cNvGraphicFramePr/>
          <p:nvPr/>
        </p:nvGraphicFramePr>
        <p:xfrm>
          <a:off x="225360" y="4497480"/>
          <a:ext cx="394920" cy="518760"/>
        </p:xfrm>
        <a:graphic>
          <a:graphicData uri="http://schemas.openxmlformats.org/presentationml/2006/ole">
            <p:oleObj r:id="rId22" spid="">
              <p:embed/>
              <p:pic>
                <p:nvPicPr>
                  <p:cNvPr id="7753" name="Объект 27" descr=""/>
                  <p:cNvPicPr/>
                  <p:nvPr/>
                </p:nvPicPr>
                <p:blipFill>
                  <a:blip r:embed="rId23"/>
                  <a:stretch/>
                </p:blipFill>
                <p:spPr>
                  <a:xfrm>
                    <a:off x="225360" y="44974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7754" name="Объект 28"/>
          <p:cNvGraphicFramePr/>
          <p:nvPr/>
        </p:nvGraphicFramePr>
        <p:xfrm>
          <a:off x="225360" y="4944960"/>
          <a:ext cx="394920" cy="516960"/>
        </p:xfrm>
        <a:graphic>
          <a:graphicData uri="http://schemas.openxmlformats.org/presentationml/2006/ole">
            <p:oleObj r:id="rId24" spid="">
              <p:embed/>
              <p:pic>
                <p:nvPicPr>
                  <p:cNvPr id="7755" name="Объект 28" descr=""/>
                  <p:cNvPicPr/>
                  <p:nvPr/>
                </p:nvPicPr>
                <p:blipFill>
                  <a:blip r:embed="rId25"/>
                  <a:stretch/>
                </p:blipFill>
                <p:spPr>
                  <a:xfrm>
                    <a:off x="225360" y="494496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7756" name="Объект 29"/>
          <p:cNvGraphicFramePr/>
          <p:nvPr/>
        </p:nvGraphicFramePr>
        <p:xfrm>
          <a:off x="225360" y="5435640"/>
          <a:ext cx="394920" cy="516960"/>
        </p:xfrm>
        <a:graphic>
          <a:graphicData uri="http://schemas.openxmlformats.org/presentationml/2006/ole">
            <p:oleObj r:id="rId26" spid="">
              <p:embed/>
              <p:pic>
                <p:nvPicPr>
                  <p:cNvPr id="7757" name="Объект 29" descr=""/>
                  <p:cNvPicPr/>
                  <p:nvPr/>
                </p:nvPicPr>
                <p:blipFill>
                  <a:blip r:embed="rId27"/>
                  <a:stretch/>
                </p:blipFill>
                <p:spPr>
                  <a:xfrm>
                    <a:off x="225360" y="543564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7758" name="Объект 30"/>
          <p:cNvGraphicFramePr/>
          <p:nvPr/>
        </p:nvGraphicFramePr>
        <p:xfrm>
          <a:off x="225360" y="5881680"/>
          <a:ext cx="394920" cy="518760"/>
        </p:xfrm>
        <a:graphic>
          <a:graphicData uri="http://schemas.openxmlformats.org/presentationml/2006/ole">
            <p:oleObj r:id="rId28" spid="">
              <p:embed/>
              <p:pic>
                <p:nvPicPr>
                  <p:cNvPr id="7759" name="Объект 30" descr=""/>
                  <p:cNvPicPr/>
                  <p:nvPr/>
                </p:nvPicPr>
                <p:blipFill>
                  <a:blip r:embed="rId29"/>
                  <a:stretch/>
                </p:blipFill>
                <p:spPr>
                  <a:xfrm>
                    <a:off x="225360" y="58816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7760" name="Объект 31"/>
          <p:cNvGraphicFramePr/>
          <p:nvPr/>
        </p:nvGraphicFramePr>
        <p:xfrm>
          <a:off x="225360" y="6327720"/>
          <a:ext cx="394920" cy="518760"/>
        </p:xfrm>
        <a:graphic>
          <a:graphicData uri="http://schemas.openxmlformats.org/presentationml/2006/ole">
            <p:oleObj r:id="rId30" spid="">
              <p:embed/>
              <p:pic>
                <p:nvPicPr>
                  <p:cNvPr id="7761" name="Объект 31" descr=""/>
                  <p:cNvPicPr/>
                  <p:nvPr/>
                </p:nvPicPr>
                <p:blipFill>
                  <a:blip r:embed="rId31"/>
                  <a:stretch/>
                </p:blipFill>
                <p:spPr>
                  <a:xfrm>
                    <a:off x="225360" y="632772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7762" name="PlaceHolder 1"/>
          <p:cNvSpPr>
            <a:spLocks noGrp="1"/>
          </p:cNvSpPr>
          <p:nvPr>
            <p:ph type="title"/>
          </p:nvPr>
        </p:nvSpPr>
        <p:spPr>
          <a:xfrm>
            <a:off x="609480" y="220680"/>
            <a:ext cx="10961280" cy="1247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текста заглавия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76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61640" cy="396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Обычный 20">
    <p:bg>
      <p:bgPr>
        <a:solidFill>
          <a:srgbClr val="eee9e3">
            <a:alpha val="10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82" name="Объект 17"/>
          <p:cNvGraphicFramePr/>
          <p:nvPr/>
        </p:nvGraphicFramePr>
        <p:xfrm>
          <a:off x="225360" y="0"/>
          <a:ext cx="394920" cy="518760"/>
        </p:xfrm>
        <a:graphic>
          <a:graphicData uri="http://schemas.openxmlformats.org/presentationml/2006/ole">
            <p:oleObj r:id="rId2" spid="">
              <p:embed/>
              <p:pic>
                <p:nvPicPr>
                  <p:cNvPr id="683" name="Объект 17" descr=""/>
                  <p:cNvPicPr/>
                  <p:nvPr/>
                </p:nvPicPr>
                <p:blipFill>
                  <a:blip r:embed="rId3"/>
                  <a:stretch/>
                </p:blipFill>
                <p:spPr>
                  <a:xfrm>
                    <a:off x="225360" y="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684" name="Объект 18"/>
          <p:cNvGraphicFramePr/>
          <p:nvPr/>
        </p:nvGraphicFramePr>
        <p:xfrm>
          <a:off x="225360" y="446040"/>
          <a:ext cx="394920" cy="518760"/>
        </p:xfrm>
        <a:graphic>
          <a:graphicData uri="http://schemas.openxmlformats.org/presentationml/2006/ole">
            <p:oleObj r:id="rId4" spid="">
              <p:embed/>
              <p:pic>
                <p:nvPicPr>
                  <p:cNvPr id="685" name="Объект 18" descr=""/>
                  <p:cNvPicPr/>
                  <p:nvPr/>
                </p:nvPicPr>
                <p:blipFill>
                  <a:blip r:embed="rId5"/>
                  <a:stretch/>
                </p:blipFill>
                <p:spPr>
                  <a:xfrm>
                    <a:off x="225360" y="4460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686" name="Объект 19"/>
          <p:cNvGraphicFramePr/>
          <p:nvPr/>
        </p:nvGraphicFramePr>
        <p:xfrm>
          <a:off x="225360" y="893880"/>
          <a:ext cx="394920" cy="516960"/>
        </p:xfrm>
        <a:graphic>
          <a:graphicData uri="http://schemas.openxmlformats.org/presentationml/2006/ole">
            <p:oleObj r:id="rId6" spid="">
              <p:embed/>
              <p:pic>
                <p:nvPicPr>
                  <p:cNvPr id="687" name="Объект 19" descr=""/>
                  <p:cNvPicPr/>
                  <p:nvPr/>
                </p:nvPicPr>
                <p:blipFill>
                  <a:blip r:embed="rId7"/>
                  <a:stretch/>
                </p:blipFill>
                <p:spPr>
                  <a:xfrm>
                    <a:off x="225360" y="89388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688" name="Объект 20"/>
          <p:cNvGraphicFramePr/>
          <p:nvPr/>
        </p:nvGraphicFramePr>
        <p:xfrm>
          <a:off x="225360" y="1339920"/>
          <a:ext cx="394920" cy="518760"/>
        </p:xfrm>
        <a:graphic>
          <a:graphicData uri="http://schemas.openxmlformats.org/presentationml/2006/ole">
            <p:oleObj r:id="rId8" spid="">
              <p:embed/>
              <p:pic>
                <p:nvPicPr>
                  <p:cNvPr id="689" name="Объект 20" descr=""/>
                  <p:cNvPicPr/>
                  <p:nvPr/>
                </p:nvPicPr>
                <p:blipFill>
                  <a:blip r:embed="rId9"/>
                  <a:stretch/>
                </p:blipFill>
                <p:spPr>
                  <a:xfrm>
                    <a:off x="225360" y="133992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690" name="Объект 21"/>
          <p:cNvGraphicFramePr/>
          <p:nvPr/>
        </p:nvGraphicFramePr>
        <p:xfrm>
          <a:off x="225360" y="1817640"/>
          <a:ext cx="394920" cy="518760"/>
        </p:xfrm>
        <a:graphic>
          <a:graphicData uri="http://schemas.openxmlformats.org/presentationml/2006/ole">
            <p:oleObj r:id="rId10" spid="">
              <p:embed/>
              <p:pic>
                <p:nvPicPr>
                  <p:cNvPr id="691" name="Объект 21" descr=""/>
                  <p:cNvPicPr/>
                  <p:nvPr/>
                </p:nvPicPr>
                <p:blipFill>
                  <a:blip r:embed="rId11"/>
                  <a:stretch/>
                </p:blipFill>
                <p:spPr>
                  <a:xfrm>
                    <a:off x="225360" y="18176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692" name="Объект 22"/>
          <p:cNvGraphicFramePr/>
          <p:nvPr/>
        </p:nvGraphicFramePr>
        <p:xfrm>
          <a:off x="225360" y="2263680"/>
          <a:ext cx="394920" cy="518760"/>
        </p:xfrm>
        <a:graphic>
          <a:graphicData uri="http://schemas.openxmlformats.org/presentationml/2006/ole">
            <p:oleObj r:id="rId12" spid="">
              <p:embed/>
              <p:pic>
                <p:nvPicPr>
                  <p:cNvPr id="693" name="Объект 22" descr=""/>
                  <p:cNvPicPr/>
                  <p:nvPr/>
                </p:nvPicPr>
                <p:blipFill>
                  <a:blip r:embed="rId13"/>
                  <a:stretch/>
                </p:blipFill>
                <p:spPr>
                  <a:xfrm>
                    <a:off x="225360" y="22636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694" name="Объект 23"/>
          <p:cNvGraphicFramePr/>
          <p:nvPr/>
        </p:nvGraphicFramePr>
        <p:xfrm>
          <a:off x="225360" y="2711520"/>
          <a:ext cx="394920" cy="516960"/>
        </p:xfrm>
        <a:graphic>
          <a:graphicData uri="http://schemas.openxmlformats.org/presentationml/2006/ole">
            <p:oleObj r:id="rId14" spid="">
              <p:embed/>
              <p:pic>
                <p:nvPicPr>
                  <p:cNvPr id="695" name="Объект 23" descr=""/>
                  <p:cNvPicPr/>
                  <p:nvPr/>
                </p:nvPicPr>
                <p:blipFill>
                  <a:blip r:embed="rId15"/>
                  <a:stretch/>
                </p:blipFill>
                <p:spPr>
                  <a:xfrm>
                    <a:off x="225360" y="271152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696" name="Объект 24"/>
          <p:cNvGraphicFramePr/>
          <p:nvPr/>
        </p:nvGraphicFramePr>
        <p:xfrm>
          <a:off x="225360" y="3157560"/>
          <a:ext cx="394920" cy="518760"/>
        </p:xfrm>
        <a:graphic>
          <a:graphicData uri="http://schemas.openxmlformats.org/presentationml/2006/ole">
            <p:oleObj r:id="rId16" spid="">
              <p:embed/>
              <p:pic>
                <p:nvPicPr>
                  <p:cNvPr id="697" name="Объект 24" descr=""/>
                  <p:cNvPicPr/>
                  <p:nvPr/>
                </p:nvPicPr>
                <p:blipFill>
                  <a:blip r:embed="rId17"/>
                  <a:stretch/>
                </p:blipFill>
                <p:spPr>
                  <a:xfrm>
                    <a:off x="225360" y="315756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698" name="Объект 25"/>
          <p:cNvGraphicFramePr/>
          <p:nvPr/>
        </p:nvGraphicFramePr>
        <p:xfrm>
          <a:off x="225360" y="3605040"/>
          <a:ext cx="394920" cy="516960"/>
        </p:xfrm>
        <a:graphic>
          <a:graphicData uri="http://schemas.openxmlformats.org/presentationml/2006/ole">
            <p:oleObj r:id="rId18" spid="">
              <p:embed/>
              <p:pic>
                <p:nvPicPr>
                  <p:cNvPr id="699" name="Объект 25" descr=""/>
                  <p:cNvPicPr/>
                  <p:nvPr/>
                </p:nvPicPr>
                <p:blipFill>
                  <a:blip r:embed="rId19"/>
                  <a:stretch/>
                </p:blipFill>
                <p:spPr>
                  <a:xfrm>
                    <a:off x="225360" y="360504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700" name="Объект 26"/>
          <p:cNvGraphicFramePr/>
          <p:nvPr/>
        </p:nvGraphicFramePr>
        <p:xfrm>
          <a:off x="225360" y="4051440"/>
          <a:ext cx="394920" cy="518760"/>
        </p:xfrm>
        <a:graphic>
          <a:graphicData uri="http://schemas.openxmlformats.org/presentationml/2006/ole">
            <p:oleObj r:id="rId20" spid="">
              <p:embed/>
              <p:pic>
                <p:nvPicPr>
                  <p:cNvPr id="701" name="Объект 26" descr=""/>
                  <p:cNvPicPr/>
                  <p:nvPr/>
                </p:nvPicPr>
                <p:blipFill>
                  <a:blip r:embed="rId21"/>
                  <a:stretch/>
                </p:blipFill>
                <p:spPr>
                  <a:xfrm>
                    <a:off x="225360" y="40514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702" name="Объект 27"/>
          <p:cNvGraphicFramePr/>
          <p:nvPr/>
        </p:nvGraphicFramePr>
        <p:xfrm>
          <a:off x="225360" y="4497480"/>
          <a:ext cx="394920" cy="518760"/>
        </p:xfrm>
        <a:graphic>
          <a:graphicData uri="http://schemas.openxmlformats.org/presentationml/2006/ole">
            <p:oleObj r:id="rId22" spid="">
              <p:embed/>
              <p:pic>
                <p:nvPicPr>
                  <p:cNvPr id="703" name="Объект 27" descr=""/>
                  <p:cNvPicPr/>
                  <p:nvPr/>
                </p:nvPicPr>
                <p:blipFill>
                  <a:blip r:embed="rId23"/>
                  <a:stretch/>
                </p:blipFill>
                <p:spPr>
                  <a:xfrm>
                    <a:off x="225360" y="44974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704" name="Объект 28"/>
          <p:cNvGraphicFramePr/>
          <p:nvPr/>
        </p:nvGraphicFramePr>
        <p:xfrm>
          <a:off x="225360" y="4944960"/>
          <a:ext cx="394920" cy="516960"/>
        </p:xfrm>
        <a:graphic>
          <a:graphicData uri="http://schemas.openxmlformats.org/presentationml/2006/ole">
            <p:oleObj r:id="rId24" spid="">
              <p:embed/>
              <p:pic>
                <p:nvPicPr>
                  <p:cNvPr id="705" name="Объект 28" descr=""/>
                  <p:cNvPicPr/>
                  <p:nvPr/>
                </p:nvPicPr>
                <p:blipFill>
                  <a:blip r:embed="rId25"/>
                  <a:stretch/>
                </p:blipFill>
                <p:spPr>
                  <a:xfrm>
                    <a:off x="225360" y="494496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706" name="Объект 29"/>
          <p:cNvGraphicFramePr/>
          <p:nvPr/>
        </p:nvGraphicFramePr>
        <p:xfrm>
          <a:off x="225360" y="5435640"/>
          <a:ext cx="394920" cy="516960"/>
        </p:xfrm>
        <a:graphic>
          <a:graphicData uri="http://schemas.openxmlformats.org/presentationml/2006/ole">
            <p:oleObj r:id="rId26" spid="">
              <p:embed/>
              <p:pic>
                <p:nvPicPr>
                  <p:cNvPr id="707" name="Объект 29" descr=""/>
                  <p:cNvPicPr/>
                  <p:nvPr/>
                </p:nvPicPr>
                <p:blipFill>
                  <a:blip r:embed="rId27"/>
                  <a:stretch/>
                </p:blipFill>
                <p:spPr>
                  <a:xfrm>
                    <a:off x="225360" y="543564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708" name="Объект 30"/>
          <p:cNvGraphicFramePr/>
          <p:nvPr/>
        </p:nvGraphicFramePr>
        <p:xfrm>
          <a:off x="225360" y="5881680"/>
          <a:ext cx="394920" cy="518760"/>
        </p:xfrm>
        <a:graphic>
          <a:graphicData uri="http://schemas.openxmlformats.org/presentationml/2006/ole">
            <p:oleObj r:id="rId28" spid="">
              <p:embed/>
              <p:pic>
                <p:nvPicPr>
                  <p:cNvPr id="709" name="Объект 30" descr=""/>
                  <p:cNvPicPr/>
                  <p:nvPr/>
                </p:nvPicPr>
                <p:blipFill>
                  <a:blip r:embed="rId29"/>
                  <a:stretch/>
                </p:blipFill>
                <p:spPr>
                  <a:xfrm>
                    <a:off x="225360" y="58816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710" name="Объект 31"/>
          <p:cNvGraphicFramePr/>
          <p:nvPr/>
        </p:nvGraphicFramePr>
        <p:xfrm>
          <a:off x="225360" y="6327720"/>
          <a:ext cx="394920" cy="518760"/>
        </p:xfrm>
        <a:graphic>
          <a:graphicData uri="http://schemas.openxmlformats.org/presentationml/2006/ole">
            <p:oleObj r:id="rId30" spid="">
              <p:embed/>
              <p:pic>
                <p:nvPicPr>
                  <p:cNvPr id="711" name="Объект 31" descr=""/>
                  <p:cNvPicPr/>
                  <p:nvPr/>
                </p:nvPicPr>
                <p:blipFill>
                  <a:blip r:embed="rId31"/>
                  <a:stretch/>
                </p:blipFill>
                <p:spPr>
                  <a:xfrm>
                    <a:off x="225360" y="632772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71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1720" cy="1144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4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текста заглавия щёлкните мышью</a:t>
            </a:r>
            <a:endParaRPr b="0" lang="ru-RU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1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1720" cy="3976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  <a:endParaRPr b="0" lang="ru-RU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Второй уровень структуры</a:t>
            </a:r>
            <a:endParaRPr b="0" lang="ru-RU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Третий уровень структуры</a:t>
            </a:r>
            <a:endParaRPr b="0" lang="ru-RU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Четвёртый уровень структуры</a:t>
            </a:r>
            <a:endParaRPr b="0" lang="ru-RU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Пятый уровень структуры</a:t>
            </a:r>
            <a:endParaRPr b="0" lang="ru-RU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Шестой уровень структуры</a:t>
            </a:r>
            <a:endParaRPr b="0" lang="ru-RU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Седьмой уровень структуры</a:t>
            </a:r>
            <a:endParaRPr b="0" lang="ru-RU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2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Обычный 214">
    <p:bg>
      <p:bgPr>
        <a:solidFill>
          <a:srgbClr val="eee9e3">
            <a:alpha val="10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764" name="Объект 17"/>
          <p:cNvGraphicFramePr/>
          <p:nvPr/>
        </p:nvGraphicFramePr>
        <p:xfrm>
          <a:off x="225360" y="0"/>
          <a:ext cx="394920" cy="518760"/>
        </p:xfrm>
        <a:graphic>
          <a:graphicData uri="http://schemas.openxmlformats.org/presentationml/2006/ole">
            <p:oleObj r:id="rId2" spid="">
              <p:embed/>
              <p:pic>
                <p:nvPicPr>
                  <p:cNvPr id="7765" name="Объект 17" descr=""/>
                  <p:cNvPicPr/>
                  <p:nvPr/>
                </p:nvPicPr>
                <p:blipFill>
                  <a:blip r:embed="rId3"/>
                  <a:stretch/>
                </p:blipFill>
                <p:spPr>
                  <a:xfrm>
                    <a:off x="225360" y="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7766" name="Объект 18"/>
          <p:cNvGraphicFramePr/>
          <p:nvPr/>
        </p:nvGraphicFramePr>
        <p:xfrm>
          <a:off x="225360" y="446040"/>
          <a:ext cx="394920" cy="518760"/>
        </p:xfrm>
        <a:graphic>
          <a:graphicData uri="http://schemas.openxmlformats.org/presentationml/2006/ole">
            <p:oleObj r:id="rId4" spid="">
              <p:embed/>
              <p:pic>
                <p:nvPicPr>
                  <p:cNvPr id="7767" name="Объект 18" descr=""/>
                  <p:cNvPicPr/>
                  <p:nvPr/>
                </p:nvPicPr>
                <p:blipFill>
                  <a:blip r:embed="rId5"/>
                  <a:stretch/>
                </p:blipFill>
                <p:spPr>
                  <a:xfrm>
                    <a:off x="225360" y="4460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7768" name="Объект 19"/>
          <p:cNvGraphicFramePr/>
          <p:nvPr/>
        </p:nvGraphicFramePr>
        <p:xfrm>
          <a:off x="225360" y="893880"/>
          <a:ext cx="394920" cy="516960"/>
        </p:xfrm>
        <a:graphic>
          <a:graphicData uri="http://schemas.openxmlformats.org/presentationml/2006/ole">
            <p:oleObj r:id="rId6" spid="">
              <p:embed/>
              <p:pic>
                <p:nvPicPr>
                  <p:cNvPr id="7769" name="Объект 19" descr=""/>
                  <p:cNvPicPr/>
                  <p:nvPr/>
                </p:nvPicPr>
                <p:blipFill>
                  <a:blip r:embed="rId7"/>
                  <a:stretch/>
                </p:blipFill>
                <p:spPr>
                  <a:xfrm>
                    <a:off x="225360" y="89388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7770" name="Объект 20"/>
          <p:cNvGraphicFramePr/>
          <p:nvPr/>
        </p:nvGraphicFramePr>
        <p:xfrm>
          <a:off x="225360" y="1339920"/>
          <a:ext cx="394920" cy="518760"/>
        </p:xfrm>
        <a:graphic>
          <a:graphicData uri="http://schemas.openxmlformats.org/presentationml/2006/ole">
            <p:oleObj r:id="rId8" spid="">
              <p:embed/>
              <p:pic>
                <p:nvPicPr>
                  <p:cNvPr id="7771" name="Объект 20" descr=""/>
                  <p:cNvPicPr/>
                  <p:nvPr/>
                </p:nvPicPr>
                <p:blipFill>
                  <a:blip r:embed="rId9"/>
                  <a:stretch/>
                </p:blipFill>
                <p:spPr>
                  <a:xfrm>
                    <a:off x="225360" y="133992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7772" name="Объект 21"/>
          <p:cNvGraphicFramePr/>
          <p:nvPr/>
        </p:nvGraphicFramePr>
        <p:xfrm>
          <a:off x="225360" y="1817640"/>
          <a:ext cx="394920" cy="518760"/>
        </p:xfrm>
        <a:graphic>
          <a:graphicData uri="http://schemas.openxmlformats.org/presentationml/2006/ole">
            <p:oleObj r:id="rId10" spid="">
              <p:embed/>
              <p:pic>
                <p:nvPicPr>
                  <p:cNvPr id="7773" name="Объект 21" descr=""/>
                  <p:cNvPicPr/>
                  <p:nvPr/>
                </p:nvPicPr>
                <p:blipFill>
                  <a:blip r:embed="rId11"/>
                  <a:stretch/>
                </p:blipFill>
                <p:spPr>
                  <a:xfrm>
                    <a:off x="225360" y="18176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7774" name="Объект 22"/>
          <p:cNvGraphicFramePr/>
          <p:nvPr/>
        </p:nvGraphicFramePr>
        <p:xfrm>
          <a:off x="225360" y="2263680"/>
          <a:ext cx="394920" cy="518760"/>
        </p:xfrm>
        <a:graphic>
          <a:graphicData uri="http://schemas.openxmlformats.org/presentationml/2006/ole">
            <p:oleObj r:id="rId12" spid="">
              <p:embed/>
              <p:pic>
                <p:nvPicPr>
                  <p:cNvPr id="7775" name="Объект 22" descr=""/>
                  <p:cNvPicPr/>
                  <p:nvPr/>
                </p:nvPicPr>
                <p:blipFill>
                  <a:blip r:embed="rId13"/>
                  <a:stretch/>
                </p:blipFill>
                <p:spPr>
                  <a:xfrm>
                    <a:off x="225360" y="22636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7776" name="Объект 23"/>
          <p:cNvGraphicFramePr/>
          <p:nvPr/>
        </p:nvGraphicFramePr>
        <p:xfrm>
          <a:off x="225360" y="2711520"/>
          <a:ext cx="394920" cy="516960"/>
        </p:xfrm>
        <a:graphic>
          <a:graphicData uri="http://schemas.openxmlformats.org/presentationml/2006/ole">
            <p:oleObj r:id="rId14" spid="">
              <p:embed/>
              <p:pic>
                <p:nvPicPr>
                  <p:cNvPr id="7777" name="Объект 23" descr=""/>
                  <p:cNvPicPr/>
                  <p:nvPr/>
                </p:nvPicPr>
                <p:blipFill>
                  <a:blip r:embed="rId15"/>
                  <a:stretch/>
                </p:blipFill>
                <p:spPr>
                  <a:xfrm>
                    <a:off x="225360" y="271152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7778" name="Объект 24"/>
          <p:cNvGraphicFramePr/>
          <p:nvPr/>
        </p:nvGraphicFramePr>
        <p:xfrm>
          <a:off x="225360" y="3157560"/>
          <a:ext cx="394920" cy="518760"/>
        </p:xfrm>
        <a:graphic>
          <a:graphicData uri="http://schemas.openxmlformats.org/presentationml/2006/ole">
            <p:oleObj r:id="rId16" spid="">
              <p:embed/>
              <p:pic>
                <p:nvPicPr>
                  <p:cNvPr id="7779" name="Объект 24" descr=""/>
                  <p:cNvPicPr/>
                  <p:nvPr/>
                </p:nvPicPr>
                <p:blipFill>
                  <a:blip r:embed="rId17"/>
                  <a:stretch/>
                </p:blipFill>
                <p:spPr>
                  <a:xfrm>
                    <a:off x="225360" y="315756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7780" name="Объект 25"/>
          <p:cNvGraphicFramePr/>
          <p:nvPr/>
        </p:nvGraphicFramePr>
        <p:xfrm>
          <a:off x="225360" y="3605040"/>
          <a:ext cx="394920" cy="516960"/>
        </p:xfrm>
        <a:graphic>
          <a:graphicData uri="http://schemas.openxmlformats.org/presentationml/2006/ole">
            <p:oleObj r:id="rId18" spid="">
              <p:embed/>
              <p:pic>
                <p:nvPicPr>
                  <p:cNvPr id="7781" name="Объект 25" descr=""/>
                  <p:cNvPicPr/>
                  <p:nvPr/>
                </p:nvPicPr>
                <p:blipFill>
                  <a:blip r:embed="rId19"/>
                  <a:stretch/>
                </p:blipFill>
                <p:spPr>
                  <a:xfrm>
                    <a:off x="225360" y="360504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7782" name="Объект 26"/>
          <p:cNvGraphicFramePr/>
          <p:nvPr/>
        </p:nvGraphicFramePr>
        <p:xfrm>
          <a:off x="225360" y="4051440"/>
          <a:ext cx="394920" cy="518760"/>
        </p:xfrm>
        <a:graphic>
          <a:graphicData uri="http://schemas.openxmlformats.org/presentationml/2006/ole">
            <p:oleObj r:id="rId20" spid="">
              <p:embed/>
              <p:pic>
                <p:nvPicPr>
                  <p:cNvPr id="7783" name="Объект 26" descr=""/>
                  <p:cNvPicPr/>
                  <p:nvPr/>
                </p:nvPicPr>
                <p:blipFill>
                  <a:blip r:embed="rId21"/>
                  <a:stretch/>
                </p:blipFill>
                <p:spPr>
                  <a:xfrm>
                    <a:off x="225360" y="40514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7784" name="Объект 27"/>
          <p:cNvGraphicFramePr/>
          <p:nvPr/>
        </p:nvGraphicFramePr>
        <p:xfrm>
          <a:off x="225360" y="4497480"/>
          <a:ext cx="394920" cy="518760"/>
        </p:xfrm>
        <a:graphic>
          <a:graphicData uri="http://schemas.openxmlformats.org/presentationml/2006/ole">
            <p:oleObj r:id="rId22" spid="">
              <p:embed/>
              <p:pic>
                <p:nvPicPr>
                  <p:cNvPr id="7785" name="Объект 27" descr=""/>
                  <p:cNvPicPr/>
                  <p:nvPr/>
                </p:nvPicPr>
                <p:blipFill>
                  <a:blip r:embed="rId23"/>
                  <a:stretch/>
                </p:blipFill>
                <p:spPr>
                  <a:xfrm>
                    <a:off x="225360" y="44974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7786" name="Объект 28"/>
          <p:cNvGraphicFramePr/>
          <p:nvPr/>
        </p:nvGraphicFramePr>
        <p:xfrm>
          <a:off x="225360" y="4944960"/>
          <a:ext cx="394920" cy="516960"/>
        </p:xfrm>
        <a:graphic>
          <a:graphicData uri="http://schemas.openxmlformats.org/presentationml/2006/ole">
            <p:oleObj r:id="rId24" spid="">
              <p:embed/>
              <p:pic>
                <p:nvPicPr>
                  <p:cNvPr id="7787" name="Объект 28" descr=""/>
                  <p:cNvPicPr/>
                  <p:nvPr/>
                </p:nvPicPr>
                <p:blipFill>
                  <a:blip r:embed="rId25"/>
                  <a:stretch/>
                </p:blipFill>
                <p:spPr>
                  <a:xfrm>
                    <a:off x="225360" y="494496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7788" name="Объект 29"/>
          <p:cNvGraphicFramePr/>
          <p:nvPr/>
        </p:nvGraphicFramePr>
        <p:xfrm>
          <a:off x="225360" y="5435640"/>
          <a:ext cx="394920" cy="516960"/>
        </p:xfrm>
        <a:graphic>
          <a:graphicData uri="http://schemas.openxmlformats.org/presentationml/2006/ole">
            <p:oleObj r:id="rId26" spid="">
              <p:embed/>
              <p:pic>
                <p:nvPicPr>
                  <p:cNvPr id="7789" name="Объект 29" descr=""/>
                  <p:cNvPicPr/>
                  <p:nvPr/>
                </p:nvPicPr>
                <p:blipFill>
                  <a:blip r:embed="rId27"/>
                  <a:stretch/>
                </p:blipFill>
                <p:spPr>
                  <a:xfrm>
                    <a:off x="225360" y="543564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7790" name="Объект 30"/>
          <p:cNvGraphicFramePr/>
          <p:nvPr/>
        </p:nvGraphicFramePr>
        <p:xfrm>
          <a:off x="225360" y="5881680"/>
          <a:ext cx="394920" cy="518760"/>
        </p:xfrm>
        <a:graphic>
          <a:graphicData uri="http://schemas.openxmlformats.org/presentationml/2006/ole">
            <p:oleObj r:id="rId28" spid="">
              <p:embed/>
              <p:pic>
                <p:nvPicPr>
                  <p:cNvPr id="7791" name="Объект 30" descr=""/>
                  <p:cNvPicPr/>
                  <p:nvPr/>
                </p:nvPicPr>
                <p:blipFill>
                  <a:blip r:embed="rId29"/>
                  <a:stretch/>
                </p:blipFill>
                <p:spPr>
                  <a:xfrm>
                    <a:off x="225360" y="58816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7792" name="Объект 31"/>
          <p:cNvGraphicFramePr/>
          <p:nvPr/>
        </p:nvGraphicFramePr>
        <p:xfrm>
          <a:off x="225360" y="6327720"/>
          <a:ext cx="394920" cy="518760"/>
        </p:xfrm>
        <a:graphic>
          <a:graphicData uri="http://schemas.openxmlformats.org/presentationml/2006/ole">
            <p:oleObj r:id="rId30" spid="">
              <p:embed/>
              <p:pic>
                <p:nvPicPr>
                  <p:cNvPr id="7793" name="Объект 31" descr=""/>
                  <p:cNvPicPr/>
                  <p:nvPr/>
                </p:nvPicPr>
                <p:blipFill>
                  <a:blip r:embed="rId31"/>
                  <a:stretch/>
                </p:blipFill>
                <p:spPr>
                  <a:xfrm>
                    <a:off x="225360" y="632772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7794" name="PlaceHolder 1"/>
          <p:cNvSpPr>
            <a:spLocks noGrp="1"/>
          </p:cNvSpPr>
          <p:nvPr>
            <p:ph type="title"/>
          </p:nvPr>
        </p:nvSpPr>
        <p:spPr>
          <a:xfrm>
            <a:off x="609480" y="220680"/>
            <a:ext cx="10961280" cy="1247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текста заглавия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79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61640" cy="396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2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Обычный 215">
    <p:bg>
      <p:bgPr>
        <a:solidFill>
          <a:srgbClr val="eee9e3">
            <a:alpha val="10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796" name="Объект 17"/>
          <p:cNvGraphicFramePr/>
          <p:nvPr/>
        </p:nvGraphicFramePr>
        <p:xfrm>
          <a:off x="225360" y="0"/>
          <a:ext cx="394920" cy="518760"/>
        </p:xfrm>
        <a:graphic>
          <a:graphicData uri="http://schemas.openxmlformats.org/presentationml/2006/ole">
            <p:oleObj r:id="rId2" spid="">
              <p:embed/>
              <p:pic>
                <p:nvPicPr>
                  <p:cNvPr id="7797" name="Объект 17" descr=""/>
                  <p:cNvPicPr/>
                  <p:nvPr/>
                </p:nvPicPr>
                <p:blipFill>
                  <a:blip r:embed="rId3"/>
                  <a:stretch/>
                </p:blipFill>
                <p:spPr>
                  <a:xfrm>
                    <a:off x="225360" y="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7798" name="Объект 18"/>
          <p:cNvGraphicFramePr/>
          <p:nvPr/>
        </p:nvGraphicFramePr>
        <p:xfrm>
          <a:off x="225360" y="446040"/>
          <a:ext cx="394920" cy="518760"/>
        </p:xfrm>
        <a:graphic>
          <a:graphicData uri="http://schemas.openxmlformats.org/presentationml/2006/ole">
            <p:oleObj r:id="rId4" spid="">
              <p:embed/>
              <p:pic>
                <p:nvPicPr>
                  <p:cNvPr id="7799" name="Объект 18" descr=""/>
                  <p:cNvPicPr/>
                  <p:nvPr/>
                </p:nvPicPr>
                <p:blipFill>
                  <a:blip r:embed="rId5"/>
                  <a:stretch/>
                </p:blipFill>
                <p:spPr>
                  <a:xfrm>
                    <a:off x="225360" y="4460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7800" name="Объект 19"/>
          <p:cNvGraphicFramePr/>
          <p:nvPr/>
        </p:nvGraphicFramePr>
        <p:xfrm>
          <a:off x="225360" y="893880"/>
          <a:ext cx="394920" cy="516960"/>
        </p:xfrm>
        <a:graphic>
          <a:graphicData uri="http://schemas.openxmlformats.org/presentationml/2006/ole">
            <p:oleObj r:id="rId6" spid="">
              <p:embed/>
              <p:pic>
                <p:nvPicPr>
                  <p:cNvPr id="7801" name="Объект 19" descr=""/>
                  <p:cNvPicPr/>
                  <p:nvPr/>
                </p:nvPicPr>
                <p:blipFill>
                  <a:blip r:embed="rId7"/>
                  <a:stretch/>
                </p:blipFill>
                <p:spPr>
                  <a:xfrm>
                    <a:off x="225360" y="89388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7802" name="Объект 20"/>
          <p:cNvGraphicFramePr/>
          <p:nvPr/>
        </p:nvGraphicFramePr>
        <p:xfrm>
          <a:off x="225360" y="1339920"/>
          <a:ext cx="394920" cy="518760"/>
        </p:xfrm>
        <a:graphic>
          <a:graphicData uri="http://schemas.openxmlformats.org/presentationml/2006/ole">
            <p:oleObj r:id="rId8" spid="">
              <p:embed/>
              <p:pic>
                <p:nvPicPr>
                  <p:cNvPr id="7803" name="Объект 20" descr=""/>
                  <p:cNvPicPr/>
                  <p:nvPr/>
                </p:nvPicPr>
                <p:blipFill>
                  <a:blip r:embed="rId9"/>
                  <a:stretch/>
                </p:blipFill>
                <p:spPr>
                  <a:xfrm>
                    <a:off x="225360" y="133992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7804" name="Объект 21"/>
          <p:cNvGraphicFramePr/>
          <p:nvPr/>
        </p:nvGraphicFramePr>
        <p:xfrm>
          <a:off x="225360" y="1817640"/>
          <a:ext cx="394920" cy="518760"/>
        </p:xfrm>
        <a:graphic>
          <a:graphicData uri="http://schemas.openxmlformats.org/presentationml/2006/ole">
            <p:oleObj r:id="rId10" spid="">
              <p:embed/>
              <p:pic>
                <p:nvPicPr>
                  <p:cNvPr id="7805" name="Объект 21" descr=""/>
                  <p:cNvPicPr/>
                  <p:nvPr/>
                </p:nvPicPr>
                <p:blipFill>
                  <a:blip r:embed="rId11"/>
                  <a:stretch/>
                </p:blipFill>
                <p:spPr>
                  <a:xfrm>
                    <a:off x="225360" y="18176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7806" name="Объект 22"/>
          <p:cNvGraphicFramePr/>
          <p:nvPr/>
        </p:nvGraphicFramePr>
        <p:xfrm>
          <a:off x="225360" y="2263680"/>
          <a:ext cx="394920" cy="518760"/>
        </p:xfrm>
        <a:graphic>
          <a:graphicData uri="http://schemas.openxmlformats.org/presentationml/2006/ole">
            <p:oleObj r:id="rId12" spid="">
              <p:embed/>
              <p:pic>
                <p:nvPicPr>
                  <p:cNvPr id="7807" name="Объект 22" descr=""/>
                  <p:cNvPicPr/>
                  <p:nvPr/>
                </p:nvPicPr>
                <p:blipFill>
                  <a:blip r:embed="rId13"/>
                  <a:stretch/>
                </p:blipFill>
                <p:spPr>
                  <a:xfrm>
                    <a:off x="225360" y="22636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7808" name="Объект 23"/>
          <p:cNvGraphicFramePr/>
          <p:nvPr/>
        </p:nvGraphicFramePr>
        <p:xfrm>
          <a:off x="225360" y="2711520"/>
          <a:ext cx="394920" cy="516960"/>
        </p:xfrm>
        <a:graphic>
          <a:graphicData uri="http://schemas.openxmlformats.org/presentationml/2006/ole">
            <p:oleObj r:id="rId14" spid="">
              <p:embed/>
              <p:pic>
                <p:nvPicPr>
                  <p:cNvPr id="7809" name="Объект 23" descr=""/>
                  <p:cNvPicPr/>
                  <p:nvPr/>
                </p:nvPicPr>
                <p:blipFill>
                  <a:blip r:embed="rId15"/>
                  <a:stretch/>
                </p:blipFill>
                <p:spPr>
                  <a:xfrm>
                    <a:off x="225360" y="271152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7810" name="Объект 24"/>
          <p:cNvGraphicFramePr/>
          <p:nvPr/>
        </p:nvGraphicFramePr>
        <p:xfrm>
          <a:off x="225360" y="3157560"/>
          <a:ext cx="394920" cy="518760"/>
        </p:xfrm>
        <a:graphic>
          <a:graphicData uri="http://schemas.openxmlformats.org/presentationml/2006/ole">
            <p:oleObj r:id="rId16" spid="">
              <p:embed/>
              <p:pic>
                <p:nvPicPr>
                  <p:cNvPr id="7811" name="Объект 24" descr=""/>
                  <p:cNvPicPr/>
                  <p:nvPr/>
                </p:nvPicPr>
                <p:blipFill>
                  <a:blip r:embed="rId17"/>
                  <a:stretch/>
                </p:blipFill>
                <p:spPr>
                  <a:xfrm>
                    <a:off x="225360" y="315756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7812" name="Объект 25"/>
          <p:cNvGraphicFramePr/>
          <p:nvPr/>
        </p:nvGraphicFramePr>
        <p:xfrm>
          <a:off x="225360" y="3605040"/>
          <a:ext cx="394920" cy="516960"/>
        </p:xfrm>
        <a:graphic>
          <a:graphicData uri="http://schemas.openxmlformats.org/presentationml/2006/ole">
            <p:oleObj r:id="rId18" spid="">
              <p:embed/>
              <p:pic>
                <p:nvPicPr>
                  <p:cNvPr id="7813" name="Объект 25" descr=""/>
                  <p:cNvPicPr/>
                  <p:nvPr/>
                </p:nvPicPr>
                <p:blipFill>
                  <a:blip r:embed="rId19"/>
                  <a:stretch/>
                </p:blipFill>
                <p:spPr>
                  <a:xfrm>
                    <a:off x="225360" y="360504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7814" name="Объект 26"/>
          <p:cNvGraphicFramePr/>
          <p:nvPr/>
        </p:nvGraphicFramePr>
        <p:xfrm>
          <a:off x="225360" y="4051440"/>
          <a:ext cx="394920" cy="518760"/>
        </p:xfrm>
        <a:graphic>
          <a:graphicData uri="http://schemas.openxmlformats.org/presentationml/2006/ole">
            <p:oleObj r:id="rId20" spid="">
              <p:embed/>
              <p:pic>
                <p:nvPicPr>
                  <p:cNvPr id="7815" name="Объект 26" descr=""/>
                  <p:cNvPicPr/>
                  <p:nvPr/>
                </p:nvPicPr>
                <p:blipFill>
                  <a:blip r:embed="rId21"/>
                  <a:stretch/>
                </p:blipFill>
                <p:spPr>
                  <a:xfrm>
                    <a:off x="225360" y="40514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7816" name="Объект 27"/>
          <p:cNvGraphicFramePr/>
          <p:nvPr/>
        </p:nvGraphicFramePr>
        <p:xfrm>
          <a:off x="225360" y="4497480"/>
          <a:ext cx="394920" cy="518760"/>
        </p:xfrm>
        <a:graphic>
          <a:graphicData uri="http://schemas.openxmlformats.org/presentationml/2006/ole">
            <p:oleObj r:id="rId22" spid="">
              <p:embed/>
              <p:pic>
                <p:nvPicPr>
                  <p:cNvPr id="7817" name="Объект 27" descr=""/>
                  <p:cNvPicPr/>
                  <p:nvPr/>
                </p:nvPicPr>
                <p:blipFill>
                  <a:blip r:embed="rId23"/>
                  <a:stretch/>
                </p:blipFill>
                <p:spPr>
                  <a:xfrm>
                    <a:off x="225360" y="44974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7818" name="Объект 28"/>
          <p:cNvGraphicFramePr/>
          <p:nvPr/>
        </p:nvGraphicFramePr>
        <p:xfrm>
          <a:off x="225360" y="4944960"/>
          <a:ext cx="394920" cy="516960"/>
        </p:xfrm>
        <a:graphic>
          <a:graphicData uri="http://schemas.openxmlformats.org/presentationml/2006/ole">
            <p:oleObj r:id="rId24" spid="">
              <p:embed/>
              <p:pic>
                <p:nvPicPr>
                  <p:cNvPr id="7819" name="Объект 28" descr=""/>
                  <p:cNvPicPr/>
                  <p:nvPr/>
                </p:nvPicPr>
                <p:blipFill>
                  <a:blip r:embed="rId25"/>
                  <a:stretch/>
                </p:blipFill>
                <p:spPr>
                  <a:xfrm>
                    <a:off x="225360" y="494496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7820" name="Объект 29"/>
          <p:cNvGraphicFramePr/>
          <p:nvPr/>
        </p:nvGraphicFramePr>
        <p:xfrm>
          <a:off x="225360" y="5435640"/>
          <a:ext cx="394920" cy="516960"/>
        </p:xfrm>
        <a:graphic>
          <a:graphicData uri="http://schemas.openxmlformats.org/presentationml/2006/ole">
            <p:oleObj r:id="rId26" spid="">
              <p:embed/>
              <p:pic>
                <p:nvPicPr>
                  <p:cNvPr id="7821" name="Объект 29" descr=""/>
                  <p:cNvPicPr/>
                  <p:nvPr/>
                </p:nvPicPr>
                <p:blipFill>
                  <a:blip r:embed="rId27"/>
                  <a:stretch/>
                </p:blipFill>
                <p:spPr>
                  <a:xfrm>
                    <a:off x="225360" y="543564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7822" name="Объект 30"/>
          <p:cNvGraphicFramePr/>
          <p:nvPr/>
        </p:nvGraphicFramePr>
        <p:xfrm>
          <a:off x="225360" y="5881680"/>
          <a:ext cx="394920" cy="518760"/>
        </p:xfrm>
        <a:graphic>
          <a:graphicData uri="http://schemas.openxmlformats.org/presentationml/2006/ole">
            <p:oleObj r:id="rId28" spid="">
              <p:embed/>
              <p:pic>
                <p:nvPicPr>
                  <p:cNvPr id="7823" name="Объект 30" descr=""/>
                  <p:cNvPicPr/>
                  <p:nvPr/>
                </p:nvPicPr>
                <p:blipFill>
                  <a:blip r:embed="rId29"/>
                  <a:stretch/>
                </p:blipFill>
                <p:spPr>
                  <a:xfrm>
                    <a:off x="225360" y="58816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7824" name="Объект 31"/>
          <p:cNvGraphicFramePr/>
          <p:nvPr/>
        </p:nvGraphicFramePr>
        <p:xfrm>
          <a:off x="225360" y="6327720"/>
          <a:ext cx="394920" cy="518760"/>
        </p:xfrm>
        <a:graphic>
          <a:graphicData uri="http://schemas.openxmlformats.org/presentationml/2006/ole">
            <p:oleObj r:id="rId30" spid="">
              <p:embed/>
              <p:pic>
                <p:nvPicPr>
                  <p:cNvPr id="7825" name="Объект 31" descr=""/>
                  <p:cNvPicPr/>
                  <p:nvPr/>
                </p:nvPicPr>
                <p:blipFill>
                  <a:blip r:embed="rId31"/>
                  <a:stretch/>
                </p:blipFill>
                <p:spPr>
                  <a:xfrm>
                    <a:off x="225360" y="632772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7826" name="PlaceHolder 1"/>
          <p:cNvSpPr>
            <a:spLocks noGrp="1"/>
          </p:cNvSpPr>
          <p:nvPr>
            <p:ph type="title"/>
          </p:nvPr>
        </p:nvSpPr>
        <p:spPr>
          <a:xfrm>
            <a:off x="609480" y="220680"/>
            <a:ext cx="10961280" cy="1247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текста заглавия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82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61640" cy="396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2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Обычный 216">
    <p:bg>
      <p:bgPr>
        <a:solidFill>
          <a:srgbClr val="eee9e3">
            <a:alpha val="10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828" name="Объект 17"/>
          <p:cNvGraphicFramePr/>
          <p:nvPr/>
        </p:nvGraphicFramePr>
        <p:xfrm>
          <a:off x="225360" y="0"/>
          <a:ext cx="394920" cy="518760"/>
        </p:xfrm>
        <a:graphic>
          <a:graphicData uri="http://schemas.openxmlformats.org/presentationml/2006/ole">
            <p:oleObj r:id="rId2" spid="">
              <p:embed/>
              <p:pic>
                <p:nvPicPr>
                  <p:cNvPr id="7829" name="Объект 17" descr=""/>
                  <p:cNvPicPr/>
                  <p:nvPr/>
                </p:nvPicPr>
                <p:blipFill>
                  <a:blip r:embed="rId3"/>
                  <a:stretch/>
                </p:blipFill>
                <p:spPr>
                  <a:xfrm>
                    <a:off x="225360" y="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7830" name="Объект 18"/>
          <p:cNvGraphicFramePr/>
          <p:nvPr/>
        </p:nvGraphicFramePr>
        <p:xfrm>
          <a:off x="225360" y="446040"/>
          <a:ext cx="394920" cy="518760"/>
        </p:xfrm>
        <a:graphic>
          <a:graphicData uri="http://schemas.openxmlformats.org/presentationml/2006/ole">
            <p:oleObj r:id="rId4" spid="">
              <p:embed/>
              <p:pic>
                <p:nvPicPr>
                  <p:cNvPr id="7831" name="Объект 18" descr=""/>
                  <p:cNvPicPr/>
                  <p:nvPr/>
                </p:nvPicPr>
                <p:blipFill>
                  <a:blip r:embed="rId5"/>
                  <a:stretch/>
                </p:blipFill>
                <p:spPr>
                  <a:xfrm>
                    <a:off x="225360" y="4460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7832" name="Объект 19"/>
          <p:cNvGraphicFramePr/>
          <p:nvPr/>
        </p:nvGraphicFramePr>
        <p:xfrm>
          <a:off x="225360" y="893880"/>
          <a:ext cx="394920" cy="516960"/>
        </p:xfrm>
        <a:graphic>
          <a:graphicData uri="http://schemas.openxmlformats.org/presentationml/2006/ole">
            <p:oleObj r:id="rId6" spid="">
              <p:embed/>
              <p:pic>
                <p:nvPicPr>
                  <p:cNvPr id="7833" name="Объект 19" descr=""/>
                  <p:cNvPicPr/>
                  <p:nvPr/>
                </p:nvPicPr>
                <p:blipFill>
                  <a:blip r:embed="rId7"/>
                  <a:stretch/>
                </p:blipFill>
                <p:spPr>
                  <a:xfrm>
                    <a:off x="225360" y="89388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7834" name="Объект 20"/>
          <p:cNvGraphicFramePr/>
          <p:nvPr/>
        </p:nvGraphicFramePr>
        <p:xfrm>
          <a:off x="225360" y="1339920"/>
          <a:ext cx="394920" cy="518760"/>
        </p:xfrm>
        <a:graphic>
          <a:graphicData uri="http://schemas.openxmlformats.org/presentationml/2006/ole">
            <p:oleObj r:id="rId8" spid="">
              <p:embed/>
              <p:pic>
                <p:nvPicPr>
                  <p:cNvPr id="7835" name="Объект 20" descr=""/>
                  <p:cNvPicPr/>
                  <p:nvPr/>
                </p:nvPicPr>
                <p:blipFill>
                  <a:blip r:embed="rId9"/>
                  <a:stretch/>
                </p:blipFill>
                <p:spPr>
                  <a:xfrm>
                    <a:off x="225360" y="133992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7836" name="Объект 21"/>
          <p:cNvGraphicFramePr/>
          <p:nvPr/>
        </p:nvGraphicFramePr>
        <p:xfrm>
          <a:off x="225360" y="1817640"/>
          <a:ext cx="394920" cy="518760"/>
        </p:xfrm>
        <a:graphic>
          <a:graphicData uri="http://schemas.openxmlformats.org/presentationml/2006/ole">
            <p:oleObj r:id="rId10" spid="">
              <p:embed/>
              <p:pic>
                <p:nvPicPr>
                  <p:cNvPr id="7837" name="Объект 21" descr=""/>
                  <p:cNvPicPr/>
                  <p:nvPr/>
                </p:nvPicPr>
                <p:blipFill>
                  <a:blip r:embed="rId11"/>
                  <a:stretch/>
                </p:blipFill>
                <p:spPr>
                  <a:xfrm>
                    <a:off x="225360" y="18176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7838" name="Объект 22"/>
          <p:cNvGraphicFramePr/>
          <p:nvPr/>
        </p:nvGraphicFramePr>
        <p:xfrm>
          <a:off x="225360" y="2263680"/>
          <a:ext cx="394920" cy="518760"/>
        </p:xfrm>
        <a:graphic>
          <a:graphicData uri="http://schemas.openxmlformats.org/presentationml/2006/ole">
            <p:oleObj r:id="rId12" spid="">
              <p:embed/>
              <p:pic>
                <p:nvPicPr>
                  <p:cNvPr id="7839" name="Объект 22" descr=""/>
                  <p:cNvPicPr/>
                  <p:nvPr/>
                </p:nvPicPr>
                <p:blipFill>
                  <a:blip r:embed="rId13"/>
                  <a:stretch/>
                </p:blipFill>
                <p:spPr>
                  <a:xfrm>
                    <a:off x="225360" y="22636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7840" name="Объект 23"/>
          <p:cNvGraphicFramePr/>
          <p:nvPr/>
        </p:nvGraphicFramePr>
        <p:xfrm>
          <a:off x="225360" y="2711520"/>
          <a:ext cx="394920" cy="516960"/>
        </p:xfrm>
        <a:graphic>
          <a:graphicData uri="http://schemas.openxmlformats.org/presentationml/2006/ole">
            <p:oleObj r:id="rId14" spid="">
              <p:embed/>
              <p:pic>
                <p:nvPicPr>
                  <p:cNvPr id="7841" name="Объект 23" descr=""/>
                  <p:cNvPicPr/>
                  <p:nvPr/>
                </p:nvPicPr>
                <p:blipFill>
                  <a:blip r:embed="rId15"/>
                  <a:stretch/>
                </p:blipFill>
                <p:spPr>
                  <a:xfrm>
                    <a:off x="225360" y="271152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7842" name="Объект 24"/>
          <p:cNvGraphicFramePr/>
          <p:nvPr/>
        </p:nvGraphicFramePr>
        <p:xfrm>
          <a:off x="225360" y="3157560"/>
          <a:ext cx="394920" cy="518760"/>
        </p:xfrm>
        <a:graphic>
          <a:graphicData uri="http://schemas.openxmlformats.org/presentationml/2006/ole">
            <p:oleObj r:id="rId16" spid="">
              <p:embed/>
              <p:pic>
                <p:nvPicPr>
                  <p:cNvPr id="7843" name="Объект 24" descr=""/>
                  <p:cNvPicPr/>
                  <p:nvPr/>
                </p:nvPicPr>
                <p:blipFill>
                  <a:blip r:embed="rId17"/>
                  <a:stretch/>
                </p:blipFill>
                <p:spPr>
                  <a:xfrm>
                    <a:off x="225360" y="315756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7844" name="Объект 25"/>
          <p:cNvGraphicFramePr/>
          <p:nvPr/>
        </p:nvGraphicFramePr>
        <p:xfrm>
          <a:off x="225360" y="3605040"/>
          <a:ext cx="394920" cy="516960"/>
        </p:xfrm>
        <a:graphic>
          <a:graphicData uri="http://schemas.openxmlformats.org/presentationml/2006/ole">
            <p:oleObj r:id="rId18" spid="">
              <p:embed/>
              <p:pic>
                <p:nvPicPr>
                  <p:cNvPr id="7845" name="Объект 25" descr=""/>
                  <p:cNvPicPr/>
                  <p:nvPr/>
                </p:nvPicPr>
                <p:blipFill>
                  <a:blip r:embed="rId19"/>
                  <a:stretch/>
                </p:blipFill>
                <p:spPr>
                  <a:xfrm>
                    <a:off x="225360" y="360504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7846" name="Объект 26"/>
          <p:cNvGraphicFramePr/>
          <p:nvPr/>
        </p:nvGraphicFramePr>
        <p:xfrm>
          <a:off x="225360" y="4051440"/>
          <a:ext cx="394920" cy="518760"/>
        </p:xfrm>
        <a:graphic>
          <a:graphicData uri="http://schemas.openxmlformats.org/presentationml/2006/ole">
            <p:oleObj r:id="rId20" spid="">
              <p:embed/>
              <p:pic>
                <p:nvPicPr>
                  <p:cNvPr id="7847" name="Объект 26" descr=""/>
                  <p:cNvPicPr/>
                  <p:nvPr/>
                </p:nvPicPr>
                <p:blipFill>
                  <a:blip r:embed="rId21"/>
                  <a:stretch/>
                </p:blipFill>
                <p:spPr>
                  <a:xfrm>
                    <a:off x="225360" y="40514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7848" name="Объект 27"/>
          <p:cNvGraphicFramePr/>
          <p:nvPr/>
        </p:nvGraphicFramePr>
        <p:xfrm>
          <a:off x="225360" y="4497480"/>
          <a:ext cx="394920" cy="518760"/>
        </p:xfrm>
        <a:graphic>
          <a:graphicData uri="http://schemas.openxmlformats.org/presentationml/2006/ole">
            <p:oleObj r:id="rId22" spid="">
              <p:embed/>
              <p:pic>
                <p:nvPicPr>
                  <p:cNvPr id="7849" name="Объект 27" descr=""/>
                  <p:cNvPicPr/>
                  <p:nvPr/>
                </p:nvPicPr>
                <p:blipFill>
                  <a:blip r:embed="rId23"/>
                  <a:stretch/>
                </p:blipFill>
                <p:spPr>
                  <a:xfrm>
                    <a:off x="225360" y="44974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7850" name="Объект 28"/>
          <p:cNvGraphicFramePr/>
          <p:nvPr/>
        </p:nvGraphicFramePr>
        <p:xfrm>
          <a:off x="225360" y="4944960"/>
          <a:ext cx="394920" cy="516960"/>
        </p:xfrm>
        <a:graphic>
          <a:graphicData uri="http://schemas.openxmlformats.org/presentationml/2006/ole">
            <p:oleObj r:id="rId24" spid="">
              <p:embed/>
              <p:pic>
                <p:nvPicPr>
                  <p:cNvPr id="7851" name="Объект 28" descr=""/>
                  <p:cNvPicPr/>
                  <p:nvPr/>
                </p:nvPicPr>
                <p:blipFill>
                  <a:blip r:embed="rId25"/>
                  <a:stretch/>
                </p:blipFill>
                <p:spPr>
                  <a:xfrm>
                    <a:off x="225360" y="494496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7852" name="Объект 29"/>
          <p:cNvGraphicFramePr/>
          <p:nvPr/>
        </p:nvGraphicFramePr>
        <p:xfrm>
          <a:off x="225360" y="5435640"/>
          <a:ext cx="394920" cy="516960"/>
        </p:xfrm>
        <a:graphic>
          <a:graphicData uri="http://schemas.openxmlformats.org/presentationml/2006/ole">
            <p:oleObj r:id="rId26" spid="">
              <p:embed/>
              <p:pic>
                <p:nvPicPr>
                  <p:cNvPr id="7853" name="Объект 29" descr=""/>
                  <p:cNvPicPr/>
                  <p:nvPr/>
                </p:nvPicPr>
                <p:blipFill>
                  <a:blip r:embed="rId27"/>
                  <a:stretch/>
                </p:blipFill>
                <p:spPr>
                  <a:xfrm>
                    <a:off x="225360" y="543564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7854" name="Объект 30"/>
          <p:cNvGraphicFramePr/>
          <p:nvPr/>
        </p:nvGraphicFramePr>
        <p:xfrm>
          <a:off x="225360" y="5881680"/>
          <a:ext cx="394920" cy="518760"/>
        </p:xfrm>
        <a:graphic>
          <a:graphicData uri="http://schemas.openxmlformats.org/presentationml/2006/ole">
            <p:oleObj r:id="rId28" spid="">
              <p:embed/>
              <p:pic>
                <p:nvPicPr>
                  <p:cNvPr id="7855" name="Объект 30" descr=""/>
                  <p:cNvPicPr/>
                  <p:nvPr/>
                </p:nvPicPr>
                <p:blipFill>
                  <a:blip r:embed="rId29"/>
                  <a:stretch/>
                </p:blipFill>
                <p:spPr>
                  <a:xfrm>
                    <a:off x="225360" y="58816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7856" name="Объект 31"/>
          <p:cNvGraphicFramePr/>
          <p:nvPr/>
        </p:nvGraphicFramePr>
        <p:xfrm>
          <a:off x="225360" y="6327720"/>
          <a:ext cx="394920" cy="518760"/>
        </p:xfrm>
        <a:graphic>
          <a:graphicData uri="http://schemas.openxmlformats.org/presentationml/2006/ole">
            <p:oleObj r:id="rId30" spid="">
              <p:embed/>
              <p:pic>
                <p:nvPicPr>
                  <p:cNvPr id="7857" name="Объект 31" descr=""/>
                  <p:cNvPicPr/>
                  <p:nvPr/>
                </p:nvPicPr>
                <p:blipFill>
                  <a:blip r:embed="rId31"/>
                  <a:stretch/>
                </p:blipFill>
                <p:spPr>
                  <a:xfrm>
                    <a:off x="225360" y="632772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7858" name="PlaceHolder 1"/>
          <p:cNvSpPr>
            <a:spLocks noGrp="1"/>
          </p:cNvSpPr>
          <p:nvPr>
            <p:ph type="title"/>
          </p:nvPr>
        </p:nvSpPr>
        <p:spPr>
          <a:xfrm>
            <a:off x="609480" y="220680"/>
            <a:ext cx="10961280" cy="1247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текста заглавия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85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61640" cy="396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2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Обычный 217">
    <p:bg>
      <p:bgPr>
        <a:solidFill>
          <a:srgbClr val="eee9e3">
            <a:alpha val="10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860" name="Объект 17"/>
          <p:cNvGraphicFramePr/>
          <p:nvPr/>
        </p:nvGraphicFramePr>
        <p:xfrm>
          <a:off x="225360" y="0"/>
          <a:ext cx="394920" cy="518760"/>
        </p:xfrm>
        <a:graphic>
          <a:graphicData uri="http://schemas.openxmlformats.org/presentationml/2006/ole">
            <p:oleObj r:id="rId2" spid="">
              <p:embed/>
              <p:pic>
                <p:nvPicPr>
                  <p:cNvPr id="7861" name="Объект 17" descr=""/>
                  <p:cNvPicPr/>
                  <p:nvPr/>
                </p:nvPicPr>
                <p:blipFill>
                  <a:blip r:embed="rId3"/>
                  <a:stretch/>
                </p:blipFill>
                <p:spPr>
                  <a:xfrm>
                    <a:off x="225360" y="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7862" name="Объект 18"/>
          <p:cNvGraphicFramePr/>
          <p:nvPr/>
        </p:nvGraphicFramePr>
        <p:xfrm>
          <a:off x="225360" y="446040"/>
          <a:ext cx="394920" cy="518760"/>
        </p:xfrm>
        <a:graphic>
          <a:graphicData uri="http://schemas.openxmlformats.org/presentationml/2006/ole">
            <p:oleObj r:id="rId4" spid="">
              <p:embed/>
              <p:pic>
                <p:nvPicPr>
                  <p:cNvPr id="7863" name="Объект 18" descr=""/>
                  <p:cNvPicPr/>
                  <p:nvPr/>
                </p:nvPicPr>
                <p:blipFill>
                  <a:blip r:embed="rId5"/>
                  <a:stretch/>
                </p:blipFill>
                <p:spPr>
                  <a:xfrm>
                    <a:off x="225360" y="4460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7864" name="Объект 19"/>
          <p:cNvGraphicFramePr/>
          <p:nvPr/>
        </p:nvGraphicFramePr>
        <p:xfrm>
          <a:off x="225360" y="893880"/>
          <a:ext cx="394920" cy="516960"/>
        </p:xfrm>
        <a:graphic>
          <a:graphicData uri="http://schemas.openxmlformats.org/presentationml/2006/ole">
            <p:oleObj r:id="rId6" spid="">
              <p:embed/>
              <p:pic>
                <p:nvPicPr>
                  <p:cNvPr id="7865" name="Объект 19" descr=""/>
                  <p:cNvPicPr/>
                  <p:nvPr/>
                </p:nvPicPr>
                <p:blipFill>
                  <a:blip r:embed="rId7"/>
                  <a:stretch/>
                </p:blipFill>
                <p:spPr>
                  <a:xfrm>
                    <a:off x="225360" y="89388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7866" name="Объект 20"/>
          <p:cNvGraphicFramePr/>
          <p:nvPr/>
        </p:nvGraphicFramePr>
        <p:xfrm>
          <a:off x="225360" y="1339920"/>
          <a:ext cx="394920" cy="518760"/>
        </p:xfrm>
        <a:graphic>
          <a:graphicData uri="http://schemas.openxmlformats.org/presentationml/2006/ole">
            <p:oleObj r:id="rId8" spid="">
              <p:embed/>
              <p:pic>
                <p:nvPicPr>
                  <p:cNvPr id="7867" name="Объект 20" descr=""/>
                  <p:cNvPicPr/>
                  <p:nvPr/>
                </p:nvPicPr>
                <p:blipFill>
                  <a:blip r:embed="rId9"/>
                  <a:stretch/>
                </p:blipFill>
                <p:spPr>
                  <a:xfrm>
                    <a:off x="225360" y="133992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7868" name="Объект 21"/>
          <p:cNvGraphicFramePr/>
          <p:nvPr/>
        </p:nvGraphicFramePr>
        <p:xfrm>
          <a:off x="225360" y="1817640"/>
          <a:ext cx="394920" cy="518760"/>
        </p:xfrm>
        <a:graphic>
          <a:graphicData uri="http://schemas.openxmlformats.org/presentationml/2006/ole">
            <p:oleObj r:id="rId10" spid="">
              <p:embed/>
              <p:pic>
                <p:nvPicPr>
                  <p:cNvPr id="7869" name="Объект 21" descr=""/>
                  <p:cNvPicPr/>
                  <p:nvPr/>
                </p:nvPicPr>
                <p:blipFill>
                  <a:blip r:embed="rId11"/>
                  <a:stretch/>
                </p:blipFill>
                <p:spPr>
                  <a:xfrm>
                    <a:off x="225360" y="18176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7870" name="Объект 22"/>
          <p:cNvGraphicFramePr/>
          <p:nvPr/>
        </p:nvGraphicFramePr>
        <p:xfrm>
          <a:off x="225360" y="2263680"/>
          <a:ext cx="394920" cy="518760"/>
        </p:xfrm>
        <a:graphic>
          <a:graphicData uri="http://schemas.openxmlformats.org/presentationml/2006/ole">
            <p:oleObj r:id="rId12" spid="">
              <p:embed/>
              <p:pic>
                <p:nvPicPr>
                  <p:cNvPr id="7871" name="Объект 22" descr=""/>
                  <p:cNvPicPr/>
                  <p:nvPr/>
                </p:nvPicPr>
                <p:blipFill>
                  <a:blip r:embed="rId13"/>
                  <a:stretch/>
                </p:blipFill>
                <p:spPr>
                  <a:xfrm>
                    <a:off x="225360" y="22636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7872" name="Объект 23"/>
          <p:cNvGraphicFramePr/>
          <p:nvPr/>
        </p:nvGraphicFramePr>
        <p:xfrm>
          <a:off x="225360" y="2711520"/>
          <a:ext cx="394920" cy="516960"/>
        </p:xfrm>
        <a:graphic>
          <a:graphicData uri="http://schemas.openxmlformats.org/presentationml/2006/ole">
            <p:oleObj r:id="rId14" spid="">
              <p:embed/>
              <p:pic>
                <p:nvPicPr>
                  <p:cNvPr id="7873" name="Объект 23" descr=""/>
                  <p:cNvPicPr/>
                  <p:nvPr/>
                </p:nvPicPr>
                <p:blipFill>
                  <a:blip r:embed="rId15"/>
                  <a:stretch/>
                </p:blipFill>
                <p:spPr>
                  <a:xfrm>
                    <a:off x="225360" y="271152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7874" name="Объект 24"/>
          <p:cNvGraphicFramePr/>
          <p:nvPr/>
        </p:nvGraphicFramePr>
        <p:xfrm>
          <a:off x="225360" y="3157560"/>
          <a:ext cx="394920" cy="518760"/>
        </p:xfrm>
        <a:graphic>
          <a:graphicData uri="http://schemas.openxmlformats.org/presentationml/2006/ole">
            <p:oleObj r:id="rId16" spid="">
              <p:embed/>
              <p:pic>
                <p:nvPicPr>
                  <p:cNvPr id="7875" name="Объект 24" descr=""/>
                  <p:cNvPicPr/>
                  <p:nvPr/>
                </p:nvPicPr>
                <p:blipFill>
                  <a:blip r:embed="rId17"/>
                  <a:stretch/>
                </p:blipFill>
                <p:spPr>
                  <a:xfrm>
                    <a:off x="225360" y="315756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7876" name="Объект 25"/>
          <p:cNvGraphicFramePr/>
          <p:nvPr/>
        </p:nvGraphicFramePr>
        <p:xfrm>
          <a:off x="225360" y="3605040"/>
          <a:ext cx="394920" cy="516960"/>
        </p:xfrm>
        <a:graphic>
          <a:graphicData uri="http://schemas.openxmlformats.org/presentationml/2006/ole">
            <p:oleObj r:id="rId18" spid="">
              <p:embed/>
              <p:pic>
                <p:nvPicPr>
                  <p:cNvPr id="7877" name="Объект 25" descr=""/>
                  <p:cNvPicPr/>
                  <p:nvPr/>
                </p:nvPicPr>
                <p:blipFill>
                  <a:blip r:embed="rId19"/>
                  <a:stretch/>
                </p:blipFill>
                <p:spPr>
                  <a:xfrm>
                    <a:off x="225360" y="360504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7878" name="Объект 26"/>
          <p:cNvGraphicFramePr/>
          <p:nvPr/>
        </p:nvGraphicFramePr>
        <p:xfrm>
          <a:off x="225360" y="4051440"/>
          <a:ext cx="394920" cy="518760"/>
        </p:xfrm>
        <a:graphic>
          <a:graphicData uri="http://schemas.openxmlformats.org/presentationml/2006/ole">
            <p:oleObj r:id="rId20" spid="">
              <p:embed/>
              <p:pic>
                <p:nvPicPr>
                  <p:cNvPr id="7879" name="Объект 26" descr=""/>
                  <p:cNvPicPr/>
                  <p:nvPr/>
                </p:nvPicPr>
                <p:blipFill>
                  <a:blip r:embed="rId21"/>
                  <a:stretch/>
                </p:blipFill>
                <p:spPr>
                  <a:xfrm>
                    <a:off x="225360" y="40514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7880" name="Объект 27"/>
          <p:cNvGraphicFramePr/>
          <p:nvPr/>
        </p:nvGraphicFramePr>
        <p:xfrm>
          <a:off x="225360" y="4497480"/>
          <a:ext cx="394920" cy="518760"/>
        </p:xfrm>
        <a:graphic>
          <a:graphicData uri="http://schemas.openxmlformats.org/presentationml/2006/ole">
            <p:oleObj r:id="rId22" spid="">
              <p:embed/>
              <p:pic>
                <p:nvPicPr>
                  <p:cNvPr id="7881" name="Объект 27" descr=""/>
                  <p:cNvPicPr/>
                  <p:nvPr/>
                </p:nvPicPr>
                <p:blipFill>
                  <a:blip r:embed="rId23"/>
                  <a:stretch/>
                </p:blipFill>
                <p:spPr>
                  <a:xfrm>
                    <a:off x="225360" y="44974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7882" name="Объект 28"/>
          <p:cNvGraphicFramePr/>
          <p:nvPr/>
        </p:nvGraphicFramePr>
        <p:xfrm>
          <a:off x="225360" y="4944960"/>
          <a:ext cx="394920" cy="516960"/>
        </p:xfrm>
        <a:graphic>
          <a:graphicData uri="http://schemas.openxmlformats.org/presentationml/2006/ole">
            <p:oleObj r:id="rId24" spid="">
              <p:embed/>
              <p:pic>
                <p:nvPicPr>
                  <p:cNvPr id="7883" name="Объект 28" descr=""/>
                  <p:cNvPicPr/>
                  <p:nvPr/>
                </p:nvPicPr>
                <p:blipFill>
                  <a:blip r:embed="rId25"/>
                  <a:stretch/>
                </p:blipFill>
                <p:spPr>
                  <a:xfrm>
                    <a:off x="225360" y="494496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7884" name="Объект 29"/>
          <p:cNvGraphicFramePr/>
          <p:nvPr/>
        </p:nvGraphicFramePr>
        <p:xfrm>
          <a:off x="225360" y="5435640"/>
          <a:ext cx="394920" cy="516960"/>
        </p:xfrm>
        <a:graphic>
          <a:graphicData uri="http://schemas.openxmlformats.org/presentationml/2006/ole">
            <p:oleObj r:id="rId26" spid="">
              <p:embed/>
              <p:pic>
                <p:nvPicPr>
                  <p:cNvPr id="7885" name="Объект 29" descr=""/>
                  <p:cNvPicPr/>
                  <p:nvPr/>
                </p:nvPicPr>
                <p:blipFill>
                  <a:blip r:embed="rId27"/>
                  <a:stretch/>
                </p:blipFill>
                <p:spPr>
                  <a:xfrm>
                    <a:off x="225360" y="543564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7886" name="Объект 30"/>
          <p:cNvGraphicFramePr/>
          <p:nvPr/>
        </p:nvGraphicFramePr>
        <p:xfrm>
          <a:off x="225360" y="5881680"/>
          <a:ext cx="394920" cy="518760"/>
        </p:xfrm>
        <a:graphic>
          <a:graphicData uri="http://schemas.openxmlformats.org/presentationml/2006/ole">
            <p:oleObj r:id="rId28" spid="">
              <p:embed/>
              <p:pic>
                <p:nvPicPr>
                  <p:cNvPr id="7887" name="Объект 30" descr=""/>
                  <p:cNvPicPr/>
                  <p:nvPr/>
                </p:nvPicPr>
                <p:blipFill>
                  <a:blip r:embed="rId29"/>
                  <a:stretch/>
                </p:blipFill>
                <p:spPr>
                  <a:xfrm>
                    <a:off x="225360" y="58816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7888" name="Объект 31"/>
          <p:cNvGraphicFramePr/>
          <p:nvPr/>
        </p:nvGraphicFramePr>
        <p:xfrm>
          <a:off x="225360" y="6327720"/>
          <a:ext cx="394920" cy="518760"/>
        </p:xfrm>
        <a:graphic>
          <a:graphicData uri="http://schemas.openxmlformats.org/presentationml/2006/ole">
            <p:oleObj r:id="rId30" spid="">
              <p:embed/>
              <p:pic>
                <p:nvPicPr>
                  <p:cNvPr id="7889" name="Объект 31" descr=""/>
                  <p:cNvPicPr/>
                  <p:nvPr/>
                </p:nvPicPr>
                <p:blipFill>
                  <a:blip r:embed="rId31"/>
                  <a:stretch/>
                </p:blipFill>
                <p:spPr>
                  <a:xfrm>
                    <a:off x="225360" y="632772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</p:spTree>
  </p:cSld>
</p:sldLayout>
</file>

<file path=ppt/slideLayouts/slideLayout2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Tx" preserve="1">
  <p:cSld name="Обычный 218">
    <p:bg>
      <p:bgPr>
        <a:solidFill>
          <a:srgbClr val="eee9e3">
            <a:alpha val="10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890" name="Объект 17"/>
          <p:cNvGraphicFramePr/>
          <p:nvPr/>
        </p:nvGraphicFramePr>
        <p:xfrm>
          <a:off x="225360" y="0"/>
          <a:ext cx="394920" cy="518760"/>
        </p:xfrm>
        <a:graphic>
          <a:graphicData uri="http://schemas.openxmlformats.org/presentationml/2006/ole">
            <p:oleObj r:id="rId2" spid="">
              <p:embed/>
              <p:pic>
                <p:nvPicPr>
                  <p:cNvPr id="7891" name="Объект 17" descr=""/>
                  <p:cNvPicPr/>
                  <p:nvPr/>
                </p:nvPicPr>
                <p:blipFill>
                  <a:blip r:embed="rId3"/>
                  <a:stretch/>
                </p:blipFill>
                <p:spPr>
                  <a:xfrm>
                    <a:off x="225360" y="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7892" name="Объект 18"/>
          <p:cNvGraphicFramePr/>
          <p:nvPr/>
        </p:nvGraphicFramePr>
        <p:xfrm>
          <a:off x="225360" y="446040"/>
          <a:ext cx="394920" cy="518760"/>
        </p:xfrm>
        <a:graphic>
          <a:graphicData uri="http://schemas.openxmlformats.org/presentationml/2006/ole">
            <p:oleObj r:id="rId4" spid="">
              <p:embed/>
              <p:pic>
                <p:nvPicPr>
                  <p:cNvPr id="7893" name="Объект 18" descr=""/>
                  <p:cNvPicPr/>
                  <p:nvPr/>
                </p:nvPicPr>
                <p:blipFill>
                  <a:blip r:embed="rId5"/>
                  <a:stretch/>
                </p:blipFill>
                <p:spPr>
                  <a:xfrm>
                    <a:off x="225360" y="4460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7894" name="Объект 19"/>
          <p:cNvGraphicFramePr/>
          <p:nvPr/>
        </p:nvGraphicFramePr>
        <p:xfrm>
          <a:off x="225360" y="893880"/>
          <a:ext cx="394920" cy="516960"/>
        </p:xfrm>
        <a:graphic>
          <a:graphicData uri="http://schemas.openxmlformats.org/presentationml/2006/ole">
            <p:oleObj r:id="rId6" spid="">
              <p:embed/>
              <p:pic>
                <p:nvPicPr>
                  <p:cNvPr id="7895" name="Объект 19" descr=""/>
                  <p:cNvPicPr/>
                  <p:nvPr/>
                </p:nvPicPr>
                <p:blipFill>
                  <a:blip r:embed="rId7"/>
                  <a:stretch/>
                </p:blipFill>
                <p:spPr>
                  <a:xfrm>
                    <a:off x="225360" y="89388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7896" name="Объект 20"/>
          <p:cNvGraphicFramePr/>
          <p:nvPr/>
        </p:nvGraphicFramePr>
        <p:xfrm>
          <a:off x="225360" y="1339920"/>
          <a:ext cx="394920" cy="518760"/>
        </p:xfrm>
        <a:graphic>
          <a:graphicData uri="http://schemas.openxmlformats.org/presentationml/2006/ole">
            <p:oleObj r:id="rId8" spid="">
              <p:embed/>
              <p:pic>
                <p:nvPicPr>
                  <p:cNvPr id="7897" name="Объект 20" descr=""/>
                  <p:cNvPicPr/>
                  <p:nvPr/>
                </p:nvPicPr>
                <p:blipFill>
                  <a:blip r:embed="rId9"/>
                  <a:stretch/>
                </p:blipFill>
                <p:spPr>
                  <a:xfrm>
                    <a:off x="225360" y="133992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7898" name="Объект 21"/>
          <p:cNvGraphicFramePr/>
          <p:nvPr/>
        </p:nvGraphicFramePr>
        <p:xfrm>
          <a:off x="225360" y="1817640"/>
          <a:ext cx="394920" cy="518760"/>
        </p:xfrm>
        <a:graphic>
          <a:graphicData uri="http://schemas.openxmlformats.org/presentationml/2006/ole">
            <p:oleObj r:id="rId10" spid="">
              <p:embed/>
              <p:pic>
                <p:nvPicPr>
                  <p:cNvPr id="7899" name="Объект 21" descr=""/>
                  <p:cNvPicPr/>
                  <p:nvPr/>
                </p:nvPicPr>
                <p:blipFill>
                  <a:blip r:embed="rId11"/>
                  <a:stretch/>
                </p:blipFill>
                <p:spPr>
                  <a:xfrm>
                    <a:off x="225360" y="18176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7900" name="Объект 22"/>
          <p:cNvGraphicFramePr/>
          <p:nvPr/>
        </p:nvGraphicFramePr>
        <p:xfrm>
          <a:off x="225360" y="2263680"/>
          <a:ext cx="394920" cy="518760"/>
        </p:xfrm>
        <a:graphic>
          <a:graphicData uri="http://schemas.openxmlformats.org/presentationml/2006/ole">
            <p:oleObj r:id="rId12" spid="">
              <p:embed/>
              <p:pic>
                <p:nvPicPr>
                  <p:cNvPr id="7901" name="Объект 22" descr=""/>
                  <p:cNvPicPr/>
                  <p:nvPr/>
                </p:nvPicPr>
                <p:blipFill>
                  <a:blip r:embed="rId13"/>
                  <a:stretch/>
                </p:blipFill>
                <p:spPr>
                  <a:xfrm>
                    <a:off x="225360" y="22636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7902" name="Объект 23"/>
          <p:cNvGraphicFramePr/>
          <p:nvPr/>
        </p:nvGraphicFramePr>
        <p:xfrm>
          <a:off x="225360" y="2711520"/>
          <a:ext cx="394920" cy="516960"/>
        </p:xfrm>
        <a:graphic>
          <a:graphicData uri="http://schemas.openxmlformats.org/presentationml/2006/ole">
            <p:oleObj r:id="rId14" spid="">
              <p:embed/>
              <p:pic>
                <p:nvPicPr>
                  <p:cNvPr id="7903" name="Объект 23" descr=""/>
                  <p:cNvPicPr/>
                  <p:nvPr/>
                </p:nvPicPr>
                <p:blipFill>
                  <a:blip r:embed="rId15"/>
                  <a:stretch/>
                </p:blipFill>
                <p:spPr>
                  <a:xfrm>
                    <a:off x="225360" y="271152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7904" name="Объект 24"/>
          <p:cNvGraphicFramePr/>
          <p:nvPr/>
        </p:nvGraphicFramePr>
        <p:xfrm>
          <a:off x="225360" y="3157560"/>
          <a:ext cx="394920" cy="518760"/>
        </p:xfrm>
        <a:graphic>
          <a:graphicData uri="http://schemas.openxmlformats.org/presentationml/2006/ole">
            <p:oleObj r:id="rId16" spid="">
              <p:embed/>
              <p:pic>
                <p:nvPicPr>
                  <p:cNvPr id="7905" name="Объект 24" descr=""/>
                  <p:cNvPicPr/>
                  <p:nvPr/>
                </p:nvPicPr>
                <p:blipFill>
                  <a:blip r:embed="rId17"/>
                  <a:stretch/>
                </p:blipFill>
                <p:spPr>
                  <a:xfrm>
                    <a:off x="225360" y="315756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7906" name="Объект 25"/>
          <p:cNvGraphicFramePr/>
          <p:nvPr/>
        </p:nvGraphicFramePr>
        <p:xfrm>
          <a:off x="225360" y="3605040"/>
          <a:ext cx="394920" cy="516960"/>
        </p:xfrm>
        <a:graphic>
          <a:graphicData uri="http://schemas.openxmlformats.org/presentationml/2006/ole">
            <p:oleObj r:id="rId18" spid="">
              <p:embed/>
              <p:pic>
                <p:nvPicPr>
                  <p:cNvPr id="7907" name="Объект 25" descr=""/>
                  <p:cNvPicPr/>
                  <p:nvPr/>
                </p:nvPicPr>
                <p:blipFill>
                  <a:blip r:embed="rId19"/>
                  <a:stretch/>
                </p:blipFill>
                <p:spPr>
                  <a:xfrm>
                    <a:off x="225360" y="360504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7908" name="Объект 26"/>
          <p:cNvGraphicFramePr/>
          <p:nvPr/>
        </p:nvGraphicFramePr>
        <p:xfrm>
          <a:off x="225360" y="4051440"/>
          <a:ext cx="394920" cy="518760"/>
        </p:xfrm>
        <a:graphic>
          <a:graphicData uri="http://schemas.openxmlformats.org/presentationml/2006/ole">
            <p:oleObj r:id="rId20" spid="">
              <p:embed/>
              <p:pic>
                <p:nvPicPr>
                  <p:cNvPr id="7909" name="Объект 26" descr=""/>
                  <p:cNvPicPr/>
                  <p:nvPr/>
                </p:nvPicPr>
                <p:blipFill>
                  <a:blip r:embed="rId21"/>
                  <a:stretch/>
                </p:blipFill>
                <p:spPr>
                  <a:xfrm>
                    <a:off x="225360" y="40514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7910" name="Объект 27"/>
          <p:cNvGraphicFramePr/>
          <p:nvPr/>
        </p:nvGraphicFramePr>
        <p:xfrm>
          <a:off x="225360" y="4497480"/>
          <a:ext cx="394920" cy="518760"/>
        </p:xfrm>
        <a:graphic>
          <a:graphicData uri="http://schemas.openxmlformats.org/presentationml/2006/ole">
            <p:oleObj r:id="rId22" spid="">
              <p:embed/>
              <p:pic>
                <p:nvPicPr>
                  <p:cNvPr id="7911" name="Объект 27" descr=""/>
                  <p:cNvPicPr/>
                  <p:nvPr/>
                </p:nvPicPr>
                <p:blipFill>
                  <a:blip r:embed="rId23"/>
                  <a:stretch/>
                </p:blipFill>
                <p:spPr>
                  <a:xfrm>
                    <a:off x="225360" y="44974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7912" name="Объект 28"/>
          <p:cNvGraphicFramePr/>
          <p:nvPr/>
        </p:nvGraphicFramePr>
        <p:xfrm>
          <a:off x="225360" y="4944960"/>
          <a:ext cx="394920" cy="516960"/>
        </p:xfrm>
        <a:graphic>
          <a:graphicData uri="http://schemas.openxmlformats.org/presentationml/2006/ole">
            <p:oleObj r:id="rId24" spid="">
              <p:embed/>
              <p:pic>
                <p:nvPicPr>
                  <p:cNvPr id="7913" name="Объект 28" descr=""/>
                  <p:cNvPicPr/>
                  <p:nvPr/>
                </p:nvPicPr>
                <p:blipFill>
                  <a:blip r:embed="rId25"/>
                  <a:stretch/>
                </p:blipFill>
                <p:spPr>
                  <a:xfrm>
                    <a:off x="225360" y="494496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7914" name="Объект 29"/>
          <p:cNvGraphicFramePr/>
          <p:nvPr/>
        </p:nvGraphicFramePr>
        <p:xfrm>
          <a:off x="225360" y="5435640"/>
          <a:ext cx="394920" cy="516960"/>
        </p:xfrm>
        <a:graphic>
          <a:graphicData uri="http://schemas.openxmlformats.org/presentationml/2006/ole">
            <p:oleObj r:id="rId26" spid="">
              <p:embed/>
              <p:pic>
                <p:nvPicPr>
                  <p:cNvPr id="7915" name="Объект 29" descr=""/>
                  <p:cNvPicPr/>
                  <p:nvPr/>
                </p:nvPicPr>
                <p:blipFill>
                  <a:blip r:embed="rId27"/>
                  <a:stretch/>
                </p:blipFill>
                <p:spPr>
                  <a:xfrm>
                    <a:off x="225360" y="543564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7916" name="Объект 30"/>
          <p:cNvGraphicFramePr/>
          <p:nvPr/>
        </p:nvGraphicFramePr>
        <p:xfrm>
          <a:off x="225360" y="5881680"/>
          <a:ext cx="394920" cy="518760"/>
        </p:xfrm>
        <a:graphic>
          <a:graphicData uri="http://schemas.openxmlformats.org/presentationml/2006/ole">
            <p:oleObj r:id="rId28" spid="">
              <p:embed/>
              <p:pic>
                <p:nvPicPr>
                  <p:cNvPr id="7917" name="Объект 30" descr=""/>
                  <p:cNvPicPr/>
                  <p:nvPr/>
                </p:nvPicPr>
                <p:blipFill>
                  <a:blip r:embed="rId29"/>
                  <a:stretch/>
                </p:blipFill>
                <p:spPr>
                  <a:xfrm>
                    <a:off x="225360" y="58816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7918" name="Объект 31"/>
          <p:cNvGraphicFramePr/>
          <p:nvPr/>
        </p:nvGraphicFramePr>
        <p:xfrm>
          <a:off x="225360" y="6327720"/>
          <a:ext cx="394920" cy="518760"/>
        </p:xfrm>
        <a:graphic>
          <a:graphicData uri="http://schemas.openxmlformats.org/presentationml/2006/ole">
            <p:oleObj r:id="rId30" spid="">
              <p:embed/>
              <p:pic>
                <p:nvPicPr>
                  <p:cNvPr id="7919" name="Объект 31" descr=""/>
                  <p:cNvPicPr/>
                  <p:nvPr/>
                </p:nvPicPr>
                <p:blipFill>
                  <a:blip r:embed="rId31"/>
                  <a:stretch/>
                </p:blipFill>
                <p:spPr>
                  <a:xfrm>
                    <a:off x="225360" y="632772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7920" name="PlaceHolder 1"/>
          <p:cNvSpPr>
            <a:spLocks noGrp="1"/>
          </p:cNvSpPr>
          <p:nvPr>
            <p:ph type="title"/>
          </p:nvPr>
        </p:nvSpPr>
        <p:spPr>
          <a:xfrm>
            <a:off x="609480" y="220680"/>
            <a:ext cx="10961280" cy="1247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текста заглавия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92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61640" cy="396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2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Обычный 219">
    <p:bg>
      <p:bgPr>
        <a:solidFill>
          <a:srgbClr val="eee9e3">
            <a:alpha val="10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922" name="Объект 17"/>
          <p:cNvGraphicFramePr/>
          <p:nvPr/>
        </p:nvGraphicFramePr>
        <p:xfrm>
          <a:off x="225360" y="0"/>
          <a:ext cx="394920" cy="518760"/>
        </p:xfrm>
        <a:graphic>
          <a:graphicData uri="http://schemas.openxmlformats.org/presentationml/2006/ole">
            <p:oleObj r:id="rId2" spid="">
              <p:embed/>
              <p:pic>
                <p:nvPicPr>
                  <p:cNvPr id="7923" name="Объект 17" descr=""/>
                  <p:cNvPicPr/>
                  <p:nvPr/>
                </p:nvPicPr>
                <p:blipFill>
                  <a:blip r:embed="rId3"/>
                  <a:stretch/>
                </p:blipFill>
                <p:spPr>
                  <a:xfrm>
                    <a:off x="225360" y="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7924" name="Объект 18"/>
          <p:cNvGraphicFramePr/>
          <p:nvPr/>
        </p:nvGraphicFramePr>
        <p:xfrm>
          <a:off x="225360" y="446040"/>
          <a:ext cx="394920" cy="518760"/>
        </p:xfrm>
        <a:graphic>
          <a:graphicData uri="http://schemas.openxmlformats.org/presentationml/2006/ole">
            <p:oleObj r:id="rId4" spid="">
              <p:embed/>
              <p:pic>
                <p:nvPicPr>
                  <p:cNvPr id="7925" name="Объект 18" descr=""/>
                  <p:cNvPicPr/>
                  <p:nvPr/>
                </p:nvPicPr>
                <p:blipFill>
                  <a:blip r:embed="rId5"/>
                  <a:stretch/>
                </p:blipFill>
                <p:spPr>
                  <a:xfrm>
                    <a:off x="225360" y="4460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7926" name="Объект 19"/>
          <p:cNvGraphicFramePr/>
          <p:nvPr/>
        </p:nvGraphicFramePr>
        <p:xfrm>
          <a:off x="225360" y="893880"/>
          <a:ext cx="394920" cy="516960"/>
        </p:xfrm>
        <a:graphic>
          <a:graphicData uri="http://schemas.openxmlformats.org/presentationml/2006/ole">
            <p:oleObj r:id="rId6" spid="">
              <p:embed/>
              <p:pic>
                <p:nvPicPr>
                  <p:cNvPr id="7927" name="Объект 19" descr=""/>
                  <p:cNvPicPr/>
                  <p:nvPr/>
                </p:nvPicPr>
                <p:blipFill>
                  <a:blip r:embed="rId7"/>
                  <a:stretch/>
                </p:blipFill>
                <p:spPr>
                  <a:xfrm>
                    <a:off x="225360" y="89388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7928" name="Объект 20"/>
          <p:cNvGraphicFramePr/>
          <p:nvPr/>
        </p:nvGraphicFramePr>
        <p:xfrm>
          <a:off x="225360" y="1339920"/>
          <a:ext cx="394920" cy="518760"/>
        </p:xfrm>
        <a:graphic>
          <a:graphicData uri="http://schemas.openxmlformats.org/presentationml/2006/ole">
            <p:oleObj r:id="rId8" spid="">
              <p:embed/>
              <p:pic>
                <p:nvPicPr>
                  <p:cNvPr id="7929" name="Объект 20" descr=""/>
                  <p:cNvPicPr/>
                  <p:nvPr/>
                </p:nvPicPr>
                <p:blipFill>
                  <a:blip r:embed="rId9"/>
                  <a:stretch/>
                </p:blipFill>
                <p:spPr>
                  <a:xfrm>
                    <a:off x="225360" y="133992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7930" name="Объект 21"/>
          <p:cNvGraphicFramePr/>
          <p:nvPr/>
        </p:nvGraphicFramePr>
        <p:xfrm>
          <a:off x="225360" y="1817640"/>
          <a:ext cx="394920" cy="518760"/>
        </p:xfrm>
        <a:graphic>
          <a:graphicData uri="http://schemas.openxmlformats.org/presentationml/2006/ole">
            <p:oleObj r:id="rId10" spid="">
              <p:embed/>
              <p:pic>
                <p:nvPicPr>
                  <p:cNvPr id="7931" name="Объект 21" descr=""/>
                  <p:cNvPicPr/>
                  <p:nvPr/>
                </p:nvPicPr>
                <p:blipFill>
                  <a:blip r:embed="rId11"/>
                  <a:stretch/>
                </p:blipFill>
                <p:spPr>
                  <a:xfrm>
                    <a:off x="225360" y="18176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7932" name="Объект 22"/>
          <p:cNvGraphicFramePr/>
          <p:nvPr/>
        </p:nvGraphicFramePr>
        <p:xfrm>
          <a:off x="225360" y="2263680"/>
          <a:ext cx="394920" cy="518760"/>
        </p:xfrm>
        <a:graphic>
          <a:graphicData uri="http://schemas.openxmlformats.org/presentationml/2006/ole">
            <p:oleObj r:id="rId12" spid="">
              <p:embed/>
              <p:pic>
                <p:nvPicPr>
                  <p:cNvPr id="7933" name="Объект 22" descr=""/>
                  <p:cNvPicPr/>
                  <p:nvPr/>
                </p:nvPicPr>
                <p:blipFill>
                  <a:blip r:embed="rId13"/>
                  <a:stretch/>
                </p:blipFill>
                <p:spPr>
                  <a:xfrm>
                    <a:off x="225360" y="22636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7934" name="Объект 23"/>
          <p:cNvGraphicFramePr/>
          <p:nvPr/>
        </p:nvGraphicFramePr>
        <p:xfrm>
          <a:off x="225360" y="2711520"/>
          <a:ext cx="394920" cy="516960"/>
        </p:xfrm>
        <a:graphic>
          <a:graphicData uri="http://schemas.openxmlformats.org/presentationml/2006/ole">
            <p:oleObj r:id="rId14" spid="">
              <p:embed/>
              <p:pic>
                <p:nvPicPr>
                  <p:cNvPr id="7935" name="Объект 23" descr=""/>
                  <p:cNvPicPr/>
                  <p:nvPr/>
                </p:nvPicPr>
                <p:blipFill>
                  <a:blip r:embed="rId15"/>
                  <a:stretch/>
                </p:blipFill>
                <p:spPr>
                  <a:xfrm>
                    <a:off x="225360" y="271152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7936" name="Объект 24"/>
          <p:cNvGraphicFramePr/>
          <p:nvPr/>
        </p:nvGraphicFramePr>
        <p:xfrm>
          <a:off x="225360" y="3157560"/>
          <a:ext cx="394920" cy="518760"/>
        </p:xfrm>
        <a:graphic>
          <a:graphicData uri="http://schemas.openxmlformats.org/presentationml/2006/ole">
            <p:oleObj r:id="rId16" spid="">
              <p:embed/>
              <p:pic>
                <p:nvPicPr>
                  <p:cNvPr id="7937" name="Объект 24" descr=""/>
                  <p:cNvPicPr/>
                  <p:nvPr/>
                </p:nvPicPr>
                <p:blipFill>
                  <a:blip r:embed="rId17"/>
                  <a:stretch/>
                </p:blipFill>
                <p:spPr>
                  <a:xfrm>
                    <a:off x="225360" y="315756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7938" name="Объект 25"/>
          <p:cNvGraphicFramePr/>
          <p:nvPr/>
        </p:nvGraphicFramePr>
        <p:xfrm>
          <a:off x="225360" y="3605040"/>
          <a:ext cx="394920" cy="516960"/>
        </p:xfrm>
        <a:graphic>
          <a:graphicData uri="http://schemas.openxmlformats.org/presentationml/2006/ole">
            <p:oleObj r:id="rId18" spid="">
              <p:embed/>
              <p:pic>
                <p:nvPicPr>
                  <p:cNvPr id="7939" name="Объект 25" descr=""/>
                  <p:cNvPicPr/>
                  <p:nvPr/>
                </p:nvPicPr>
                <p:blipFill>
                  <a:blip r:embed="rId19"/>
                  <a:stretch/>
                </p:blipFill>
                <p:spPr>
                  <a:xfrm>
                    <a:off x="225360" y="360504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7940" name="Объект 26"/>
          <p:cNvGraphicFramePr/>
          <p:nvPr/>
        </p:nvGraphicFramePr>
        <p:xfrm>
          <a:off x="225360" y="4051440"/>
          <a:ext cx="394920" cy="518760"/>
        </p:xfrm>
        <a:graphic>
          <a:graphicData uri="http://schemas.openxmlformats.org/presentationml/2006/ole">
            <p:oleObj r:id="rId20" spid="">
              <p:embed/>
              <p:pic>
                <p:nvPicPr>
                  <p:cNvPr id="7941" name="Объект 26" descr=""/>
                  <p:cNvPicPr/>
                  <p:nvPr/>
                </p:nvPicPr>
                <p:blipFill>
                  <a:blip r:embed="rId21"/>
                  <a:stretch/>
                </p:blipFill>
                <p:spPr>
                  <a:xfrm>
                    <a:off x="225360" y="40514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7942" name="Объект 27"/>
          <p:cNvGraphicFramePr/>
          <p:nvPr/>
        </p:nvGraphicFramePr>
        <p:xfrm>
          <a:off x="225360" y="4497480"/>
          <a:ext cx="394920" cy="518760"/>
        </p:xfrm>
        <a:graphic>
          <a:graphicData uri="http://schemas.openxmlformats.org/presentationml/2006/ole">
            <p:oleObj r:id="rId22" spid="">
              <p:embed/>
              <p:pic>
                <p:nvPicPr>
                  <p:cNvPr id="7943" name="Объект 27" descr=""/>
                  <p:cNvPicPr/>
                  <p:nvPr/>
                </p:nvPicPr>
                <p:blipFill>
                  <a:blip r:embed="rId23"/>
                  <a:stretch/>
                </p:blipFill>
                <p:spPr>
                  <a:xfrm>
                    <a:off x="225360" y="44974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7944" name="Объект 28"/>
          <p:cNvGraphicFramePr/>
          <p:nvPr/>
        </p:nvGraphicFramePr>
        <p:xfrm>
          <a:off x="225360" y="4944960"/>
          <a:ext cx="394920" cy="516960"/>
        </p:xfrm>
        <a:graphic>
          <a:graphicData uri="http://schemas.openxmlformats.org/presentationml/2006/ole">
            <p:oleObj r:id="rId24" spid="">
              <p:embed/>
              <p:pic>
                <p:nvPicPr>
                  <p:cNvPr id="7945" name="Объект 28" descr=""/>
                  <p:cNvPicPr/>
                  <p:nvPr/>
                </p:nvPicPr>
                <p:blipFill>
                  <a:blip r:embed="rId25"/>
                  <a:stretch/>
                </p:blipFill>
                <p:spPr>
                  <a:xfrm>
                    <a:off x="225360" y="494496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7946" name="Объект 29"/>
          <p:cNvGraphicFramePr/>
          <p:nvPr/>
        </p:nvGraphicFramePr>
        <p:xfrm>
          <a:off x="225360" y="5435640"/>
          <a:ext cx="394920" cy="516960"/>
        </p:xfrm>
        <a:graphic>
          <a:graphicData uri="http://schemas.openxmlformats.org/presentationml/2006/ole">
            <p:oleObj r:id="rId26" spid="">
              <p:embed/>
              <p:pic>
                <p:nvPicPr>
                  <p:cNvPr id="7947" name="Объект 29" descr=""/>
                  <p:cNvPicPr/>
                  <p:nvPr/>
                </p:nvPicPr>
                <p:blipFill>
                  <a:blip r:embed="rId27"/>
                  <a:stretch/>
                </p:blipFill>
                <p:spPr>
                  <a:xfrm>
                    <a:off x="225360" y="543564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7948" name="Объект 30"/>
          <p:cNvGraphicFramePr/>
          <p:nvPr/>
        </p:nvGraphicFramePr>
        <p:xfrm>
          <a:off x="225360" y="5881680"/>
          <a:ext cx="394920" cy="518760"/>
        </p:xfrm>
        <a:graphic>
          <a:graphicData uri="http://schemas.openxmlformats.org/presentationml/2006/ole">
            <p:oleObj r:id="rId28" spid="">
              <p:embed/>
              <p:pic>
                <p:nvPicPr>
                  <p:cNvPr id="7949" name="Объект 30" descr=""/>
                  <p:cNvPicPr/>
                  <p:nvPr/>
                </p:nvPicPr>
                <p:blipFill>
                  <a:blip r:embed="rId29"/>
                  <a:stretch/>
                </p:blipFill>
                <p:spPr>
                  <a:xfrm>
                    <a:off x="225360" y="58816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7950" name="Объект 31"/>
          <p:cNvGraphicFramePr/>
          <p:nvPr/>
        </p:nvGraphicFramePr>
        <p:xfrm>
          <a:off x="225360" y="6327720"/>
          <a:ext cx="394920" cy="518760"/>
        </p:xfrm>
        <a:graphic>
          <a:graphicData uri="http://schemas.openxmlformats.org/presentationml/2006/ole">
            <p:oleObj r:id="rId30" spid="">
              <p:embed/>
              <p:pic>
                <p:nvPicPr>
                  <p:cNvPr id="7951" name="Объект 31" descr=""/>
                  <p:cNvPicPr/>
                  <p:nvPr/>
                </p:nvPicPr>
                <p:blipFill>
                  <a:blip r:embed="rId31"/>
                  <a:stretch/>
                </p:blipFill>
                <p:spPr>
                  <a:xfrm>
                    <a:off x="225360" y="632772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7952" name="PlaceHolder 1"/>
          <p:cNvSpPr>
            <a:spLocks noGrp="1"/>
          </p:cNvSpPr>
          <p:nvPr>
            <p:ph type="title"/>
          </p:nvPr>
        </p:nvSpPr>
        <p:spPr>
          <a:xfrm>
            <a:off x="609480" y="220680"/>
            <a:ext cx="10961280" cy="1247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текста заглавия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95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61640" cy="396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2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Обычный 220">
    <p:bg>
      <p:bgPr>
        <a:solidFill>
          <a:srgbClr val="eee9e3">
            <a:alpha val="10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954" name="Объект 17"/>
          <p:cNvGraphicFramePr/>
          <p:nvPr/>
        </p:nvGraphicFramePr>
        <p:xfrm>
          <a:off x="225360" y="0"/>
          <a:ext cx="394920" cy="518760"/>
        </p:xfrm>
        <a:graphic>
          <a:graphicData uri="http://schemas.openxmlformats.org/presentationml/2006/ole">
            <p:oleObj r:id="rId2" spid="">
              <p:embed/>
              <p:pic>
                <p:nvPicPr>
                  <p:cNvPr id="7955" name="Объект 17" descr=""/>
                  <p:cNvPicPr/>
                  <p:nvPr/>
                </p:nvPicPr>
                <p:blipFill>
                  <a:blip r:embed="rId3"/>
                  <a:stretch/>
                </p:blipFill>
                <p:spPr>
                  <a:xfrm>
                    <a:off x="225360" y="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7956" name="Объект 18"/>
          <p:cNvGraphicFramePr/>
          <p:nvPr/>
        </p:nvGraphicFramePr>
        <p:xfrm>
          <a:off x="225360" y="446040"/>
          <a:ext cx="394920" cy="518760"/>
        </p:xfrm>
        <a:graphic>
          <a:graphicData uri="http://schemas.openxmlformats.org/presentationml/2006/ole">
            <p:oleObj r:id="rId4" spid="">
              <p:embed/>
              <p:pic>
                <p:nvPicPr>
                  <p:cNvPr id="7957" name="Объект 18" descr=""/>
                  <p:cNvPicPr/>
                  <p:nvPr/>
                </p:nvPicPr>
                <p:blipFill>
                  <a:blip r:embed="rId5"/>
                  <a:stretch/>
                </p:blipFill>
                <p:spPr>
                  <a:xfrm>
                    <a:off x="225360" y="4460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7958" name="Объект 19"/>
          <p:cNvGraphicFramePr/>
          <p:nvPr/>
        </p:nvGraphicFramePr>
        <p:xfrm>
          <a:off x="225360" y="893880"/>
          <a:ext cx="394920" cy="516960"/>
        </p:xfrm>
        <a:graphic>
          <a:graphicData uri="http://schemas.openxmlformats.org/presentationml/2006/ole">
            <p:oleObj r:id="rId6" spid="">
              <p:embed/>
              <p:pic>
                <p:nvPicPr>
                  <p:cNvPr id="7959" name="Объект 19" descr=""/>
                  <p:cNvPicPr/>
                  <p:nvPr/>
                </p:nvPicPr>
                <p:blipFill>
                  <a:blip r:embed="rId7"/>
                  <a:stretch/>
                </p:blipFill>
                <p:spPr>
                  <a:xfrm>
                    <a:off x="225360" y="89388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7960" name="Объект 20"/>
          <p:cNvGraphicFramePr/>
          <p:nvPr/>
        </p:nvGraphicFramePr>
        <p:xfrm>
          <a:off x="225360" y="1339920"/>
          <a:ext cx="394920" cy="518760"/>
        </p:xfrm>
        <a:graphic>
          <a:graphicData uri="http://schemas.openxmlformats.org/presentationml/2006/ole">
            <p:oleObj r:id="rId8" spid="">
              <p:embed/>
              <p:pic>
                <p:nvPicPr>
                  <p:cNvPr id="7961" name="Объект 20" descr=""/>
                  <p:cNvPicPr/>
                  <p:nvPr/>
                </p:nvPicPr>
                <p:blipFill>
                  <a:blip r:embed="rId9"/>
                  <a:stretch/>
                </p:blipFill>
                <p:spPr>
                  <a:xfrm>
                    <a:off x="225360" y="133992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7962" name="Объект 21"/>
          <p:cNvGraphicFramePr/>
          <p:nvPr/>
        </p:nvGraphicFramePr>
        <p:xfrm>
          <a:off x="225360" y="1817640"/>
          <a:ext cx="394920" cy="518760"/>
        </p:xfrm>
        <a:graphic>
          <a:graphicData uri="http://schemas.openxmlformats.org/presentationml/2006/ole">
            <p:oleObj r:id="rId10" spid="">
              <p:embed/>
              <p:pic>
                <p:nvPicPr>
                  <p:cNvPr id="7963" name="Объект 21" descr=""/>
                  <p:cNvPicPr/>
                  <p:nvPr/>
                </p:nvPicPr>
                <p:blipFill>
                  <a:blip r:embed="rId11"/>
                  <a:stretch/>
                </p:blipFill>
                <p:spPr>
                  <a:xfrm>
                    <a:off x="225360" y="18176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7964" name="Объект 22"/>
          <p:cNvGraphicFramePr/>
          <p:nvPr/>
        </p:nvGraphicFramePr>
        <p:xfrm>
          <a:off x="225360" y="2263680"/>
          <a:ext cx="394920" cy="518760"/>
        </p:xfrm>
        <a:graphic>
          <a:graphicData uri="http://schemas.openxmlformats.org/presentationml/2006/ole">
            <p:oleObj r:id="rId12" spid="">
              <p:embed/>
              <p:pic>
                <p:nvPicPr>
                  <p:cNvPr id="7965" name="Объект 22" descr=""/>
                  <p:cNvPicPr/>
                  <p:nvPr/>
                </p:nvPicPr>
                <p:blipFill>
                  <a:blip r:embed="rId13"/>
                  <a:stretch/>
                </p:blipFill>
                <p:spPr>
                  <a:xfrm>
                    <a:off x="225360" y="22636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7966" name="Объект 23"/>
          <p:cNvGraphicFramePr/>
          <p:nvPr/>
        </p:nvGraphicFramePr>
        <p:xfrm>
          <a:off x="225360" y="2711520"/>
          <a:ext cx="394920" cy="516960"/>
        </p:xfrm>
        <a:graphic>
          <a:graphicData uri="http://schemas.openxmlformats.org/presentationml/2006/ole">
            <p:oleObj r:id="rId14" spid="">
              <p:embed/>
              <p:pic>
                <p:nvPicPr>
                  <p:cNvPr id="7967" name="Объект 23" descr=""/>
                  <p:cNvPicPr/>
                  <p:nvPr/>
                </p:nvPicPr>
                <p:blipFill>
                  <a:blip r:embed="rId15"/>
                  <a:stretch/>
                </p:blipFill>
                <p:spPr>
                  <a:xfrm>
                    <a:off x="225360" y="271152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7968" name="Объект 24"/>
          <p:cNvGraphicFramePr/>
          <p:nvPr/>
        </p:nvGraphicFramePr>
        <p:xfrm>
          <a:off x="225360" y="3157560"/>
          <a:ext cx="394920" cy="518760"/>
        </p:xfrm>
        <a:graphic>
          <a:graphicData uri="http://schemas.openxmlformats.org/presentationml/2006/ole">
            <p:oleObj r:id="rId16" spid="">
              <p:embed/>
              <p:pic>
                <p:nvPicPr>
                  <p:cNvPr id="7969" name="Объект 24" descr=""/>
                  <p:cNvPicPr/>
                  <p:nvPr/>
                </p:nvPicPr>
                <p:blipFill>
                  <a:blip r:embed="rId17"/>
                  <a:stretch/>
                </p:blipFill>
                <p:spPr>
                  <a:xfrm>
                    <a:off x="225360" y="315756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7970" name="Объект 25"/>
          <p:cNvGraphicFramePr/>
          <p:nvPr/>
        </p:nvGraphicFramePr>
        <p:xfrm>
          <a:off x="225360" y="3605040"/>
          <a:ext cx="394920" cy="516960"/>
        </p:xfrm>
        <a:graphic>
          <a:graphicData uri="http://schemas.openxmlformats.org/presentationml/2006/ole">
            <p:oleObj r:id="rId18" spid="">
              <p:embed/>
              <p:pic>
                <p:nvPicPr>
                  <p:cNvPr id="7971" name="Объект 25" descr=""/>
                  <p:cNvPicPr/>
                  <p:nvPr/>
                </p:nvPicPr>
                <p:blipFill>
                  <a:blip r:embed="rId19"/>
                  <a:stretch/>
                </p:blipFill>
                <p:spPr>
                  <a:xfrm>
                    <a:off x="225360" y="360504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7972" name="Объект 26"/>
          <p:cNvGraphicFramePr/>
          <p:nvPr/>
        </p:nvGraphicFramePr>
        <p:xfrm>
          <a:off x="225360" y="4051440"/>
          <a:ext cx="394920" cy="518760"/>
        </p:xfrm>
        <a:graphic>
          <a:graphicData uri="http://schemas.openxmlformats.org/presentationml/2006/ole">
            <p:oleObj r:id="rId20" spid="">
              <p:embed/>
              <p:pic>
                <p:nvPicPr>
                  <p:cNvPr id="7973" name="Объект 26" descr=""/>
                  <p:cNvPicPr/>
                  <p:nvPr/>
                </p:nvPicPr>
                <p:blipFill>
                  <a:blip r:embed="rId21"/>
                  <a:stretch/>
                </p:blipFill>
                <p:spPr>
                  <a:xfrm>
                    <a:off x="225360" y="40514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7974" name="Объект 27"/>
          <p:cNvGraphicFramePr/>
          <p:nvPr/>
        </p:nvGraphicFramePr>
        <p:xfrm>
          <a:off x="225360" y="4497480"/>
          <a:ext cx="394920" cy="518760"/>
        </p:xfrm>
        <a:graphic>
          <a:graphicData uri="http://schemas.openxmlformats.org/presentationml/2006/ole">
            <p:oleObj r:id="rId22" spid="">
              <p:embed/>
              <p:pic>
                <p:nvPicPr>
                  <p:cNvPr id="7975" name="Объект 27" descr=""/>
                  <p:cNvPicPr/>
                  <p:nvPr/>
                </p:nvPicPr>
                <p:blipFill>
                  <a:blip r:embed="rId23"/>
                  <a:stretch/>
                </p:blipFill>
                <p:spPr>
                  <a:xfrm>
                    <a:off x="225360" y="44974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7976" name="Объект 28"/>
          <p:cNvGraphicFramePr/>
          <p:nvPr/>
        </p:nvGraphicFramePr>
        <p:xfrm>
          <a:off x="225360" y="4944960"/>
          <a:ext cx="394920" cy="516960"/>
        </p:xfrm>
        <a:graphic>
          <a:graphicData uri="http://schemas.openxmlformats.org/presentationml/2006/ole">
            <p:oleObj r:id="rId24" spid="">
              <p:embed/>
              <p:pic>
                <p:nvPicPr>
                  <p:cNvPr id="7977" name="Объект 28" descr=""/>
                  <p:cNvPicPr/>
                  <p:nvPr/>
                </p:nvPicPr>
                <p:blipFill>
                  <a:blip r:embed="rId25"/>
                  <a:stretch/>
                </p:blipFill>
                <p:spPr>
                  <a:xfrm>
                    <a:off x="225360" y="494496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7978" name="Объект 29"/>
          <p:cNvGraphicFramePr/>
          <p:nvPr/>
        </p:nvGraphicFramePr>
        <p:xfrm>
          <a:off x="225360" y="5435640"/>
          <a:ext cx="394920" cy="516960"/>
        </p:xfrm>
        <a:graphic>
          <a:graphicData uri="http://schemas.openxmlformats.org/presentationml/2006/ole">
            <p:oleObj r:id="rId26" spid="">
              <p:embed/>
              <p:pic>
                <p:nvPicPr>
                  <p:cNvPr id="7979" name="Объект 29" descr=""/>
                  <p:cNvPicPr/>
                  <p:nvPr/>
                </p:nvPicPr>
                <p:blipFill>
                  <a:blip r:embed="rId27"/>
                  <a:stretch/>
                </p:blipFill>
                <p:spPr>
                  <a:xfrm>
                    <a:off x="225360" y="543564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7980" name="Объект 30"/>
          <p:cNvGraphicFramePr/>
          <p:nvPr/>
        </p:nvGraphicFramePr>
        <p:xfrm>
          <a:off x="225360" y="5881680"/>
          <a:ext cx="394920" cy="518760"/>
        </p:xfrm>
        <a:graphic>
          <a:graphicData uri="http://schemas.openxmlformats.org/presentationml/2006/ole">
            <p:oleObj r:id="rId28" spid="">
              <p:embed/>
              <p:pic>
                <p:nvPicPr>
                  <p:cNvPr id="7981" name="Объект 30" descr=""/>
                  <p:cNvPicPr/>
                  <p:nvPr/>
                </p:nvPicPr>
                <p:blipFill>
                  <a:blip r:embed="rId29"/>
                  <a:stretch/>
                </p:blipFill>
                <p:spPr>
                  <a:xfrm>
                    <a:off x="225360" y="58816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7982" name="Объект 31"/>
          <p:cNvGraphicFramePr/>
          <p:nvPr/>
        </p:nvGraphicFramePr>
        <p:xfrm>
          <a:off x="225360" y="6327720"/>
          <a:ext cx="394920" cy="518760"/>
        </p:xfrm>
        <a:graphic>
          <a:graphicData uri="http://schemas.openxmlformats.org/presentationml/2006/ole">
            <p:oleObj r:id="rId30" spid="">
              <p:embed/>
              <p:pic>
                <p:nvPicPr>
                  <p:cNvPr id="7983" name="Объект 31" descr=""/>
                  <p:cNvPicPr/>
                  <p:nvPr/>
                </p:nvPicPr>
                <p:blipFill>
                  <a:blip r:embed="rId31"/>
                  <a:stretch/>
                </p:blipFill>
                <p:spPr>
                  <a:xfrm>
                    <a:off x="225360" y="632772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7984" name="PlaceHolder 1"/>
          <p:cNvSpPr>
            <a:spLocks noGrp="1"/>
          </p:cNvSpPr>
          <p:nvPr>
            <p:ph type="title"/>
          </p:nvPr>
        </p:nvSpPr>
        <p:spPr>
          <a:xfrm>
            <a:off x="609480" y="220680"/>
            <a:ext cx="10961280" cy="1247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текста заглавия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98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61640" cy="396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2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Обычный 221">
    <p:bg>
      <p:bgPr>
        <a:solidFill>
          <a:srgbClr val="eee9e3">
            <a:alpha val="10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986" name="Объект 17"/>
          <p:cNvGraphicFramePr/>
          <p:nvPr/>
        </p:nvGraphicFramePr>
        <p:xfrm>
          <a:off x="225360" y="0"/>
          <a:ext cx="394920" cy="518760"/>
        </p:xfrm>
        <a:graphic>
          <a:graphicData uri="http://schemas.openxmlformats.org/presentationml/2006/ole">
            <p:oleObj r:id="rId2" spid="">
              <p:embed/>
              <p:pic>
                <p:nvPicPr>
                  <p:cNvPr id="7987" name="Объект 17" descr=""/>
                  <p:cNvPicPr/>
                  <p:nvPr/>
                </p:nvPicPr>
                <p:blipFill>
                  <a:blip r:embed="rId3"/>
                  <a:stretch/>
                </p:blipFill>
                <p:spPr>
                  <a:xfrm>
                    <a:off x="225360" y="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7988" name="Объект 18"/>
          <p:cNvGraphicFramePr/>
          <p:nvPr/>
        </p:nvGraphicFramePr>
        <p:xfrm>
          <a:off x="225360" y="446040"/>
          <a:ext cx="394920" cy="518760"/>
        </p:xfrm>
        <a:graphic>
          <a:graphicData uri="http://schemas.openxmlformats.org/presentationml/2006/ole">
            <p:oleObj r:id="rId4" spid="">
              <p:embed/>
              <p:pic>
                <p:nvPicPr>
                  <p:cNvPr id="7989" name="Объект 18" descr=""/>
                  <p:cNvPicPr/>
                  <p:nvPr/>
                </p:nvPicPr>
                <p:blipFill>
                  <a:blip r:embed="rId5"/>
                  <a:stretch/>
                </p:blipFill>
                <p:spPr>
                  <a:xfrm>
                    <a:off x="225360" y="4460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7990" name="Объект 19"/>
          <p:cNvGraphicFramePr/>
          <p:nvPr/>
        </p:nvGraphicFramePr>
        <p:xfrm>
          <a:off x="225360" y="893880"/>
          <a:ext cx="394920" cy="516960"/>
        </p:xfrm>
        <a:graphic>
          <a:graphicData uri="http://schemas.openxmlformats.org/presentationml/2006/ole">
            <p:oleObj r:id="rId6" spid="">
              <p:embed/>
              <p:pic>
                <p:nvPicPr>
                  <p:cNvPr id="7991" name="Объект 19" descr=""/>
                  <p:cNvPicPr/>
                  <p:nvPr/>
                </p:nvPicPr>
                <p:blipFill>
                  <a:blip r:embed="rId7"/>
                  <a:stretch/>
                </p:blipFill>
                <p:spPr>
                  <a:xfrm>
                    <a:off x="225360" y="89388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7992" name="Объект 20"/>
          <p:cNvGraphicFramePr/>
          <p:nvPr/>
        </p:nvGraphicFramePr>
        <p:xfrm>
          <a:off x="225360" y="1339920"/>
          <a:ext cx="394920" cy="518760"/>
        </p:xfrm>
        <a:graphic>
          <a:graphicData uri="http://schemas.openxmlformats.org/presentationml/2006/ole">
            <p:oleObj r:id="rId8" spid="">
              <p:embed/>
              <p:pic>
                <p:nvPicPr>
                  <p:cNvPr id="7993" name="Объект 20" descr=""/>
                  <p:cNvPicPr/>
                  <p:nvPr/>
                </p:nvPicPr>
                <p:blipFill>
                  <a:blip r:embed="rId9"/>
                  <a:stretch/>
                </p:blipFill>
                <p:spPr>
                  <a:xfrm>
                    <a:off x="225360" y="133992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7994" name="Объект 21"/>
          <p:cNvGraphicFramePr/>
          <p:nvPr/>
        </p:nvGraphicFramePr>
        <p:xfrm>
          <a:off x="225360" y="1817640"/>
          <a:ext cx="394920" cy="518760"/>
        </p:xfrm>
        <a:graphic>
          <a:graphicData uri="http://schemas.openxmlformats.org/presentationml/2006/ole">
            <p:oleObj r:id="rId10" spid="">
              <p:embed/>
              <p:pic>
                <p:nvPicPr>
                  <p:cNvPr id="7995" name="Объект 21" descr=""/>
                  <p:cNvPicPr/>
                  <p:nvPr/>
                </p:nvPicPr>
                <p:blipFill>
                  <a:blip r:embed="rId11"/>
                  <a:stretch/>
                </p:blipFill>
                <p:spPr>
                  <a:xfrm>
                    <a:off x="225360" y="18176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7996" name="Объект 22"/>
          <p:cNvGraphicFramePr/>
          <p:nvPr/>
        </p:nvGraphicFramePr>
        <p:xfrm>
          <a:off x="225360" y="2263680"/>
          <a:ext cx="394920" cy="518760"/>
        </p:xfrm>
        <a:graphic>
          <a:graphicData uri="http://schemas.openxmlformats.org/presentationml/2006/ole">
            <p:oleObj r:id="rId12" spid="">
              <p:embed/>
              <p:pic>
                <p:nvPicPr>
                  <p:cNvPr id="7997" name="Объект 22" descr=""/>
                  <p:cNvPicPr/>
                  <p:nvPr/>
                </p:nvPicPr>
                <p:blipFill>
                  <a:blip r:embed="rId13"/>
                  <a:stretch/>
                </p:blipFill>
                <p:spPr>
                  <a:xfrm>
                    <a:off x="225360" y="22636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7998" name="Объект 23"/>
          <p:cNvGraphicFramePr/>
          <p:nvPr/>
        </p:nvGraphicFramePr>
        <p:xfrm>
          <a:off x="225360" y="2711520"/>
          <a:ext cx="394920" cy="516960"/>
        </p:xfrm>
        <a:graphic>
          <a:graphicData uri="http://schemas.openxmlformats.org/presentationml/2006/ole">
            <p:oleObj r:id="rId14" spid="">
              <p:embed/>
              <p:pic>
                <p:nvPicPr>
                  <p:cNvPr id="7999" name="Объект 23" descr=""/>
                  <p:cNvPicPr/>
                  <p:nvPr/>
                </p:nvPicPr>
                <p:blipFill>
                  <a:blip r:embed="rId15"/>
                  <a:stretch/>
                </p:blipFill>
                <p:spPr>
                  <a:xfrm>
                    <a:off x="225360" y="271152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8000" name="Объект 24"/>
          <p:cNvGraphicFramePr/>
          <p:nvPr/>
        </p:nvGraphicFramePr>
        <p:xfrm>
          <a:off x="225360" y="3157560"/>
          <a:ext cx="394920" cy="518760"/>
        </p:xfrm>
        <a:graphic>
          <a:graphicData uri="http://schemas.openxmlformats.org/presentationml/2006/ole">
            <p:oleObj r:id="rId16" spid="">
              <p:embed/>
              <p:pic>
                <p:nvPicPr>
                  <p:cNvPr id="8001" name="Объект 24" descr=""/>
                  <p:cNvPicPr/>
                  <p:nvPr/>
                </p:nvPicPr>
                <p:blipFill>
                  <a:blip r:embed="rId17"/>
                  <a:stretch/>
                </p:blipFill>
                <p:spPr>
                  <a:xfrm>
                    <a:off x="225360" y="315756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8002" name="Объект 25"/>
          <p:cNvGraphicFramePr/>
          <p:nvPr/>
        </p:nvGraphicFramePr>
        <p:xfrm>
          <a:off x="225360" y="3605040"/>
          <a:ext cx="394920" cy="516960"/>
        </p:xfrm>
        <a:graphic>
          <a:graphicData uri="http://schemas.openxmlformats.org/presentationml/2006/ole">
            <p:oleObj r:id="rId18" spid="">
              <p:embed/>
              <p:pic>
                <p:nvPicPr>
                  <p:cNvPr id="8003" name="Объект 25" descr=""/>
                  <p:cNvPicPr/>
                  <p:nvPr/>
                </p:nvPicPr>
                <p:blipFill>
                  <a:blip r:embed="rId19"/>
                  <a:stretch/>
                </p:blipFill>
                <p:spPr>
                  <a:xfrm>
                    <a:off x="225360" y="360504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8004" name="Объект 26"/>
          <p:cNvGraphicFramePr/>
          <p:nvPr/>
        </p:nvGraphicFramePr>
        <p:xfrm>
          <a:off x="225360" y="4051440"/>
          <a:ext cx="394920" cy="518760"/>
        </p:xfrm>
        <a:graphic>
          <a:graphicData uri="http://schemas.openxmlformats.org/presentationml/2006/ole">
            <p:oleObj r:id="rId20" spid="">
              <p:embed/>
              <p:pic>
                <p:nvPicPr>
                  <p:cNvPr id="8005" name="Объект 26" descr=""/>
                  <p:cNvPicPr/>
                  <p:nvPr/>
                </p:nvPicPr>
                <p:blipFill>
                  <a:blip r:embed="rId21"/>
                  <a:stretch/>
                </p:blipFill>
                <p:spPr>
                  <a:xfrm>
                    <a:off x="225360" y="40514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8006" name="Объект 27"/>
          <p:cNvGraphicFramePr/>
          <p:nvPr/>
        </p:nvGraphicFramePr>
        <p:xfrm>
          <a:off x="225360" y="4497480"/>
          <a:ext cx="394920" cy="518760"/>
        </p:xfrm>
        <a:graphic>
          <a:graphicData uri="http://schemas.openxmlformats.org/presentationml/2006/ole">
            <p:oleObj r:id="rId22" spid="">
              <p:embed/>
              <p:pic>
                <p:nvPicPr>
                  <p:cNvPr id="8007" name="Объект 27" descr=""/>
                  <p:cNvPicPr/>
                  <p:nvPr/>
                </p:nvPicPr>
                <p:blipFill>
                  <a:blip r:embed="rId23"/>
                  <a:stretch/>
                </p:blipFill>
                <p:spPr>
                  <a:xfrm>
                    <a:off x="225360" y="44974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8008" name="Объект 28"/>
          <p:cNvGraphicFramePr/>
          <p:nvPr/>
        </p:nvGraphicFramePr>
        <p:xfrm>
          <a:off x="225360" y="4944960"/>
          <a:ext cx="394920" cy="516960"/>
        </p:xfrm>
        <a:graphic>
          <a:graphicData uri="http://schemas.openxmlformats.org/presentationml/2006/ole">
            <p:oleObj r:id="rId24" spid="">
              <p:embed/>
              <p:pic>
                <p:nvPicPr>
                  <p:cNvPr id="8009" name="Объект 28" descr=""/>
                  <p:cNvPicPr/>
                  <p:nvPr/>
                </p:nvPicPr>
                <p:blipFill>
                  <a:blip r:embed="rId25"/>
                  <a:stretch/>
                </p:blipFill>
                <p:spPr>
                  <a:xfrm>
                    <a:off x="225360" y="494496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8010" name="Объект 29"/>
          <p:cNvGraphicFramePr/>
          <p:nvPr/>
        </p:nvGraphicFramePr>
        <p:xfrm>
          <a:off x="225360" y="5435640"/>
          <a:ext cx="394920" cy="516960"/>
        </p:xfrm>
        <a:graphic>
          <a:graphicData uri="http://schemas.openxmlformats.org/presentationml/2006/ole">
            <p:oleObj r:id="rId26" spid="">
              <p:embed/>
              <p:pic>
                <p:nvPicPr>
                  <p:cNvPr id="8011" name="Объект 29" descr=""/>
                  <p:cNvPicPr/>
                  <p:nvPr/>
                </p:nvPicPr>
                <p:blipFill>
                  <a:blip r:embed="rId27"/>
                  <a:stretch/>
                </p:blipFill>
                <p:spPr>
                  <a:xfrm>
                    <a:off x="225360" y="543564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8012" name="Объект 30"/>
          <p:cNvGraphicFramePr/>
          <p:nvPr/>
        </p:nvGraphicFramePr>
        <p:xfrm>
          <a:off x="225360" y="5881680"/>
          <a:ext cx="394920" cy="518760"/>
        </p:xfrm>
        <a:graphic>
          <a:graphicData uri="http://schemas.openxmlformats.org/presentationml/2006/ole">
            <p:oleObj r:id="rId28" spid="">
              <p:embed/>
              <p:pic>
                <p:nvPicPr>
                  <p:cNvPr id="8013" name="Объект 30" descr=""/>
                  <p:cNvPicPr/>
                  <p:nvPr/>
                </p:nvPicPr>
                <p:blipFill>
                  <a:blip r:embed="rId29"/>
                  <a:stretch/>
                </p:blipFill>
                <p:spPr>
                  <a:xfrm>
                    <a:off x="225360" y="58816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8014" name="Объект 31"/>
          <p:cNvGraphicFramePr/>
          <p:nvPr/>
        </p:nvGraphicFramePr>
        <p:xfrm>
          <a:off x="225360" y="6327720"/>
          <a:ext cx="394920" cy="518760"/>
        </p:xfrm>
        <a:graphic>
          <a:graphicData uri="http://schemas.openxmlformats.org/presentationml/2006/ole">
            <p:oleObj r:id="rId30" spid="">
              <p:embed/>
              <p:pic>
                <p:nvPicPr>
                  <p:cNvPr id="8015" name="Объект 31" descr=""/>
                  <p:cNvPicPr/>
                  <p:nvPr/>
                </p:nvPicPr>
                <p:blipFill>
                  <a:blip r:embed="rId31"/>
                  <a:stretch/>
                </p:blipFill>
                <p:spPr>
                  <a:xfrm>
                    <a:off x="225360" y="632772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8016" name="PlaceHolder 1"/>
          <p:cNvSpPr>
            <a:spLocks noGrp="1"/>
          </p:cNvSpPr>
          <p:nvPr>
            <p:ph type="title"/>
          </p:nvPr>
        </p:nvSpPr>
        <p:spPr>
          <a:xfrm>
            <a:off x="609480" y="220680"/>
            <a:ext cx="10961280" cy="1247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текста заглавия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01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47800" cy="1890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5000" lnSpcReduction="19999"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018" name="PlaceHolder 3"/>
          <p:cNvSpPr>
            <a:spLocks noGrp="1"/>
          </p:cNvSpPr>
          <p:nvPr>
            <p:ph type="body"/>
          </p:nvPr>
        </p:nvSpPr>
        <p:spPr>
          <a:xfrm>
            <a:off x="6227640" y="1604520"/>
            <a:ext cx="5347800" cy="1890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5000" lnSpcReduction="19999"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019" name="PlaceHolder 4"/>
          <p:cNvSpPr>
            <a:spLocks noGrp="1"/>
          </p:cNvSpPr>
          <p:nvPr>
            <p:ph type="body"/>
          </p:nvPr>
        </p:nvSpPr>
        <p:spPr>
          <a:xfrm>
            <a:off x="609480" y="3677760"/>
            <a:ext cx="5347800" cy="1890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5000" lnSpcReduction="19999"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020" name="PlaceHolder 5"/>
          <p:cNvSpPr>
            <a:spLocks noGrp="1"/>
          </p:cNvSpPr>
          <p:nvPr>
            <p:ph type="body"/>
          </p:nvPr>
        </p:nvSpPr>
        <p:spPr>
          <a:xfrm>
            <a:off x="6227640" y="3677760"/>
            <a:ext cx="5347800" cy="1890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5000" lnSpcReduction="19999"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2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Обычный 222">
    <p:bg>
      <p:bgPr>
        <a:solidFill>
          <a:srgbClr val="eee9e3">
            <a:alpha val="10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021" name="Объект 17"/>
          <p:cNvGraphicFramePr/>
          <p:nvPr/>
        </p:nvGraphicFramePr>
        <p:xfrm>
          <a:off x="225360" y="0"/>
          <a:ext cx="394920" cy="518760"/>
        </p:xfrm>
        <a:graphic>
          <a:graphicData uri="http://schemas.openxmlformats.org/presentationml/2006/ole">
            <p:oleObj r:id="rId2" spid="">
              <p:embed/>
              <p:pic>
                <p:nvPicPr>
                  <p:cNvPr id="8022" name="Объект 17" descr=""/>
                  <p:cNvPicPr/>
                  <p:nvPr/>
                </p:nvPicPr>
                <p:blipFill>
                  <a:blip r:embed="rId3"/>
                  <a:stretch/>
                </p:blipFill>
                <p:spPr>
                  <a:xfrm>
                    <a:off x="225360" y="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8023" name="Объект 18"/>
          <p:cNvGraphicFramePr/>
          <p:nvPr/>
        </p:nvGraphicFramePr>
        <p:xfrm>
          <a:off x="225360" y="446040"/>
          <a:ext cx="394920" cy="518760"/>
        </p:xfrm>
        <a:graphic>
          <a:graphicData uri="http://schemas.openxmlformats.org/presentationml/2006/ole">
            <p:oleObj r:id="rId4" spid="">
              <p:embed/>
              <p:pic>
                <p:nvPicPr>
                  <p:cNvPr id="8024" name="Объект 18" descr=""/>
                  <p:cNvPicPr/>
                  <p:nvPr/>
                </p:nvPicPr>
                <p:blipFill>
                  <a:blip r:embed="rId5"/>
                  <a:stretch/>
                </p:blipFill>
                <p:spPr>
                  <a:xfrm>
                    <a:off x="225360" y="4460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8025" name="Объект 19"/>
          <p:cNvGraphicFramePr/>
          <p:nvPr/>
        </p:nvGraphicFramePr>
        <p:xfrm>
          <a:off x="225360" y="893880"/>
          <a:ext cx="394920" cy="516960"/>
        </p:xfrm>
        <a:graphic>
          <a:graphicData uri="http://schemas.openxmlformats.org/presentationml/2006/ole">
            <p:oleObj r:id="rId6" spid="">
              <p:embed/>
              <p:pic>
                <p:nvPicPr>
                  <p:cNvPr id="8026" name="Объект 19" descr=""/>
                  <p:cNvPicPr/>
                  <p:nvPr/>
                </p:nvPicPr>
                <p:blipFill>
                  <a:blip r:embed="rId7"/>
                  <a:stretch/>
                </p:blipFill>
                <p:spPr>
                  <a:xfrm>
                    <a:off x="225360" y="89388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8027" name="Объект 20"/>
          <p:cNvGraphicFramePr/>
          <p:nvPr/>
        </p:nvGraphicFramePr>
        <p:xfrm>
          <a:off x="225360" y="1339920"/>
          <a:ext cx="394920" cy="518760"/>
        </p:xfrm>
        <a:graphic>
          <a:graphicData uri="http://schemas.openxmlformats.org/presentationml/2006/ole">
            <p:oleObj r:id="rId8" spid="">
              <p:embed/>
              <p:pic>
                <p:nvPicPr>
                  <p:cNvPr id="8028" name="Объект 20" descr=""/>
                  <p:cNvPicPr/>
                  <p:nvPr/>
                </p:nvPicPr>
                <p:blipFill>
                  <a:blip r:embed="rId9"/>
                  <a:stretch/>
                </p:blipFill>
                <p:spPr>
                  <a:xfrm>
                    <a:off x="225360" y="133992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8029" name="Объект 21"/>
          <p:cNvGraphicFramePr/>
          <p:nvPr/>
        </p:nvGraphicFramePr>
        <p:xfrm>
          <a:off x="225360" y="1817640"/>
          <a:ext cx="394920" cy="518760"/>
        </p:xfrm>
        <a:graphic>
          <a:graphicData uri="http://schemas.openxmlformats.org/presentationml/2006/ole">
            <p:oleObj r:id="rId10" spid="">
              <p:embed/>
              <p:pic>
                <p:nvPicPr>
                  <p:cNvPr id="8030" name="Объект 21" descr=""/>
                  <p:cNvPicPr/>
                  <p:nvPr/>
                </p:nvPicPr>
                <p:blipFill>
                  <a:blip r:embed="rId11"/>
                  <a:stretch/>
                </p:blipFill>
                <p:spPr>
                  <a:xfrm>
                    <a:off x="225360" y="18176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8031" name="Объект 22"/>
          <p:cNvGraphicFramePr/>
          <p:nvPr/>
        </p:nvGraphicFramePr>
        <p:xfrm>
          <a:off x="225360" y="2263680"/>
          <a:ext cx="394920" cy="518760"/>
        </p:xfrm>
        <a:graphic>
          <a:graphicData uri="http://schemas.openxmlformats.org/presentationml/2006/ole">
            <p:oleObj r:id="rId12" spid="">
              <p:embed/>
              <p:pic>
                <p:nvPicPr>
                  <p:cNvPr id="8032" name="Объект 22" descr=""/>
                  <p:cNvPicPr/>
                  <p:nvPr/>
                </p:nvPicPr>
                <p:blipFill>
                  <a:blip r:embed="rId13"/>
                  <a:stretch/>
                </p:blipFill>
                <p:spPr>
                  <a:xfrm>
                    <a:off x="225360" y="22636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8033" name="Объект 23"/>
          <p:cNvGraphicFramePr/>
          <p:nvPr/>
        </p:nvGraphicFramePr>
        <p:xfrm>
          <a:off x="225360" y="2711520"/>
          <a:ext cx="394920" cy="516960"/>
        </p:xfrm>
        <a:graphic>
          <a:graphicData uri="http://schemas.openxmlformats.org/presentationml/2006/ole">
            <p:oleObj r:id="rId14" spid="">
              <p:embed/>
              <p:pic>
                <p:nvPicPr>
                  <p:cNvPr id="8034" name="Объект 23" descr=""/>
                  <p:cNvPicPr/>
                  <p:nvPr/>
                </p:nvPicPr>
                <p:blipFill>
                  <a:blip r:embed="rId15"/>
                  <a:stretch/>
                </p:blipFill>
                <p:spPr>
                  <a:xfrm>
                    <a:off x="225360" y="271152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8035" name="Объект 24"/>
          <p:cNvGraphicFramePr/>
          <p:nvPr/>
        </p:nvGraphicFramePr>
        <p:xfrm>
          <a:off x="225360" y="3157560"/>
          <a:ext cx="394920" cy="518760"/>
        </p:xfrm>
        <a:graphic>
          <a:graphicData uri="http://schemas.openxmlformats.org/presentationml/2006/ole">
            <p:oleObj r:id="rId16" spid="">
              <p:embed/>
              <p:pic>
                <p:nvPicPr>
                  <p:cNvPr id="8036" name="Объект 24" descr=""/>
                  <p:cNvPicPr/>
                  <p:nvPr/>
                </p:nvPicPr>
                <p:blipFill>
                  <a:blip r:embed="rId17"/>
                  <a:stretch/>
                </p:blipFill>
                <p:spPr>
                  <a:xfrm>
                    <a:off x="225360" y="315756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8037" name="Объект 25"/>
          <p:cNvGraphicFramePr/>
          <p:nvPr/>
        </p:nvGraphicFramePr>
        <p:xfrm>
          <a:off x="225360" y="3605040"/>
          <a:ext cx="394920" cy="516960"/>
        </p:xfrm>
        <a:graphic>
          <a:graphicData uri="http://schemas.openxmlformats.org/presentationml/2006/ole">
            <p:oleObj r:id="rId18" spid="">
              <p:embed/>
              <p:pic>
                <p:nvPicPr>
                  <p:cNvPr id="8038" name="Объект 25" descr=""/>
                  <p:cNvPicPr/>
                  <p:nvPr/>
                </p:nvPicPr>
                <p:blipFill>
                  <a:blip r:embed="rId19"/>
                  <a:stretch/>
                </p:blipFill>
                <p:spPr>
                  <a:xfrm>
                    <a:off x="225360" y="360504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8039" name="Объект 26"/>
          <p:cNvGraphicFramePr/>
          <p:nvPr/>
        </p:nvGraphicFramePr>
        <p:xfrm>
          <a:off x="225360" y="4051440"/>
          <a:ext cx="394920" cy="518760"/>
        </p:xfrm>
        <a:graphic>
          <a:graphicData uri="http://schemas.openxmlformats.org/presentationml/2006/ole">
            <p:oleObj r:id="rId20" spid="">
              <p:embed/>
              <p:pic>
                <p:nvPicPr>
                  <p:cNvPr id="8040" name="Объект 26" descr=""/>
                  <p:cNvPicPr/>
                  <p:nvPr/>
                </p:nvPicPr>
                <p:blipFill>
                  <a:blip r:embed="rId21"/>
                  <a:stretch/>
                </p:blipFill>
                <p:spPr>
                  <a:xfrm>
                    <a:off x="225360" y="40514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8041" name="Объект 27"/>
          <p:cNvGraphicFramePr/>
          <p:nvPr/>
        </p:nvGraphicFramePr>
        <p:xfrm>
          <a:off x="225360" y="4497480"/>
          <a:ext cx="394920" cy="518760"/>
        </p:xfrm>
        <a:graphic>
          <a:graphicData uri="http://schemas.openxmlformats.org/presentationml/2006/ole">
            <p:oleObj r:id="rId22" spid="">
              <p:embed/>
              <p:pic>
                <p:nvPicPr>
                  <p:cNvPr id="8042" name="Объект 27" descr=""/>
                  <p:cNvPicPr/>
                  <p:nvPr/>
                </p:nvPicPr>
                <p:blipFill>
                  <a:blip r:embed="rId23"/>
                  <a:stretch/>
                </p:blipFill>
                <p:spPr>
                  <a:xfrm>
                    <a:off x="225360" y="44974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8043" name="Объект 28"/>
          <p:cNvGraphicFramePr/>
          <p:nvPr/>
        </p:nvGraphicFramePr>
        <p:xfrm>
          <a:off x="225360" y="4944960"/>
          <a:ext cx="394920" cy="516960"/>
        </p:xfrm>
        <a:graphic>
          <a:graphicData uri="http://schemas.openxmlformats.org/presentationml/2006/ole">
            <p:oleObj r:id="rId24" spid="">
              <p:embed/>
              <p:pic>
                <p:nvPicPr>
                  <p:cNvPr id="8044" name="Объект 28" descr=""/>
                  <p:cNvPicPr/>
                  <p:nvPr/>
                </p:nvPicPr>
                <p:blipFill>
                  <a:blip r:embed="rId25"/>
                  <a:stretch/>
                </p:blipFill>
                <p:spPr>
                  <a:xfrm>
                    <a:off x="225360" y="494496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8045" name="Объект 29"/>
          <p:cNvGraphicFramePr/>
          <p:nvPr/>
        </p:nvGraphicFramePr>
        <p:xfrm>
          <a:off x="225360" y="5435640"/>
          <a:ext cx="394920" cy="516960"/>
        </p:xfrm>
        <a:graphic>
          <a:graphicData uri="http://schemas.openxmlformats.org/presentationml/2006/ole">
            <p:oleObj r:id="rId26" spid="">
              <p:embed/>
              <p:pic>
                <p:nvPicPr>
                  <p:cNvPr id="8046" name="Объект 29" descr=""/>
                  <p:cNvPicPr/>
                  <p:nvPr/>
                </p:nvPicPr>
                <p:blipFill>
                  <a:blip r:embed="rId27"/>
                  <a:stretch/>
                </p:blipFill>
                <p:spPr>
                  <a:xfrm>
                    <a:off x="225360" y="543564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8047" name="Объект 30"/>
          <p:cNvGraphicFramePr/>
          <p:nvPr/>
        </p:nvGraphicFramePr>
        <p:xfrm>
          <a:off x="225360" y="5881680"/>
          <a:ext cx="394920" cy="518760"/>
        </p:xfrm>
        <a:graphic>
          <a:graphicData uri="http://schemas.openxmlformats.org/presentationml/2006/ole">
            <p:oleObj r:id="rId28" spid="">
              <p:embed/>
              <p:pic>
                <p:nvPicPr>
                  <p:cNvPr id="8048" name="Объект 30" descr=""/>
                  <p:cNvPicPr/>
                  <p:nvPr/>
                </p:nvPicPr>
                <p:blipFill>
                  <a:blip r:embed="rId29"/>
                  <a:stretch/>
                </p:blipFill>
                <p:spPr>
                  <a:xfrm>
                    <a:off x="225360" y="58816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8049" name="Объект 31"/>
          <p:cNvGraphicFramePr/>
          <p:nvPr/>
        </p:nvGraphicFramePr>
        <p:xfrm>
          <a:off x="225360" y="6327720"/>
          <a:ext cx="394920" cy="518760"/>
        </p:xfrm>
        <a:graphic>
          <a:graphicData uri="http://schemas.openxmlformats.org/presentationml/2006/ole">
            <p:oleObj r:id="rId30" spid="">
              <p:embed/>
              <p:pic>
                <p:nvPicPr>
                  <p:cNvPr id="8050" name="Объект 31" descr=""/>
                  <p:cNvPicPr/>
                  <p:nvPr/>
                </p:nvPicPr>
                <p:blipFill>
                  <a:blip r:embed="rId31"/>
                  <a:stretch/>
                </p:blipFill>
                <p:spPr>
                  <a:xfrm>
                    <a:off x="225360" y="632772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8051" name="PlaceHolder 1"/>
          <p:cNvSpPr>
            <a:spLocks noGrp="1"/>
          </p:cNvSpPr>
          <p:nvPr>
            <p:ph type="title"/>
          </p:nvPr>
        </p:nvSpPr>
        <p:spPr>
          <a:xfrm>
            <a:off x="609480" y="220680"/>
            <a:ext cx="10961280" cy="1247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текста заглавия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05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61640" cy="396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2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Обычный 223">
    <p:bg>
      <p:bgPr>
        <a:solidFill>
          <a:srgbClr val="eee9e3">
            <a:alpha val="10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053" name="Объект 17"/>
          <p:cNvGraphicFramePr/>
          <p:nvPr/>
        </p:nvGraphicFramePr>
        <p:xfrm>
          <a:off x="225360" y="0"/>
          <a:ext cx="394920" cy="518760"/>
        </p:xfrm>
        <a:graphic>
          <a:graphicData uri="http://schemas.openxmlformats.org/presentationml/2006/ole">
            <p:oleObj r:id="rId2" spid="">
              <p:embed/>
              <p:pic>
                <p:nvPicPr>
                  <p:cNvPr id="8054" name="Объект 17" descr=""/>
                  <p:cNvPicPr/>
                  <p:nvPr/>
                </p:nvPicPr>
                <p:blipFill>
                  <a:blip r:embed="rId3"/>
                  <a:stretch/>
                </p:blipFill>
                <p:spPr>
                  <a:xfrm>
                    <a:off x="225360" y="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8055" name="Объект 18"/>
          <p:cNvGraphicFramePr/>
          <p:nvPr/>
        </p:nvGraphicFramePr>
        <p:xfrm>
          <a:off x="225360" y="446040"/>
          <a:ext cx="394920" cy="518760"/>
        </p:xfrm>
        <a:graphic>
          <a:graphicData uri="http://schemas.openxmlformats.org/presentationml/2006/ole">
            <p:oleObj r:id="rId4" spid="">
              <p:embed/>
              <p:pic>
                <p:nvPicPr>
                  <p:cNvPr id="8056" name="Объект 18" descr=""/>
                  <p:cNvPicPr/>
                  <p:nvPr/>
                </p:nvPicPr>
                <p:blipFill>
                  <a:blip r:embed="rId5"/>
                  <a:stretch/>
                </p:blipFill>
                <p:spPr>
                  <a:xfrm>
                    <a:off x="225360" y="4460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8057" name="Объект 19"/>
          <p:cNvGraphicFramePr/>
          <p:nvPr/>
        </p:nvGraphicFramePr>
        <p:xfrm>
          <a:off x="225360" y="893880"/>
          <a:ext cx="394920" cy="516960"/>
        </p:xfrm>
        <a:graphic>
          <a:graphicData uri="http://schemas.openxmlformats.org/presentationml/2006/ole">
            <p:oleObj r:id="rId6" spid="">
              <p:embed/>
              <p:pic>
                <p:nvPicPr>
                  <p:cNvPr id="8058" name="Объект 19" descr=""/>
                  <p:cNvPicPr/>
                  <p:nvPr/>
                </p:nvPicPr>
                <p:blipFill>
                  <a:blip r:embed="rId7"/>
                  <a:stretch/>
                </p:blipFill>
                <p:spPr>
                  <a:xfrm>
                    <a:off x="225360" y="89388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8059" name="Объект 20"/>
          <p:cNvGraphicFramePr/>
          <p:nvPr/>
        </p:nvGraphicFramePr>
        <p:xfrm>
          <a:off x="225360" y="1339920"/>
          <a:ext cx="394920" cy="518760"/>
        </p:xfrm>
        <a:graphic>
          <a:graphicData uri="http://schemas.openxmlformats.org/presentationml/2006/ole">
            <p:oleObj r:id="rId8" spid="">
              <p:embed/>
              <p:pic>
                <p:nvPicPr>
                  <p:cNvPr id="8060" name="Объект 20" descr=""/>
                  <p:cNvPicPr/>
                  <p:nvPr/>
                </p:nvPicPr>
                <p:blipFill>
                  <a:blip r:embed="rId9"/>
                  <a:stretch/>
                </p:blipFill>
                <p:spPr>
                  <a:xfrm>
                    <a:off x="225360" y="133992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8061" name="Объект 21"/>
          <p:cNvGraphicFramePr/>
          <p:nvPr/>
        </p:nvGraphicFramePr>
        <p:xfrm>
          <a:off x="225360" y="1817640"/>
          <a:ext cx="394920" cy="518760"/>
        </p:xfrm>
        <a:graphic>
          <a:graphicData uri="http://schemas.openxmlformats.org/presentationml/2006/ole">
            <p:oleObj r:id="rId10" spid="">
              <p:embed/>
              <p:pic>
                <p:nvPicPr>
                  <p:cNvPr id="8062" name="Объект 21" descr=""/>
                  <p:cNvPicPr/>
                  <p:nvPr/>
                </p:nvPicPr>
                <p:blipFill>
                  <a:blip r:embed="rId11"/>
                  <a:stretch/>
                </p:blipFill>
                <p:spPr>
                  <a:xfrm>
                    <a:off x="225360" y="18176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8063" name="Объект 22"/>
          <p:cNvGraphicFramePr/>
          <p:nvPr/>
        </p:nvGraphicFramePr>
        <p:xfrm>
          <a:off x="225360" y="2263680"/>
          <a:ext cx="394920" cy="518760"/>
        </p:xfrm>
        <a:graphic>
          <a:graphicData uri="http://schemas.openxmlformats.org/presentationml/2006/ole">
            <p:oleObj r:id="rId12" spid="">
              <p:embed/>
              <p:pic>
                <p:nvPicPr>
                  <p:cNvPr id="8064" name="Объект 22" descr=""/>
                  <p:cNvPicPr/>
                  <p:nvPr/>
                </p:nvPicPr>
                <p:blipFill>
                  <a:blip r:embed="rId13"/>
                  <a:stretch/>
                </p:blipFill>
                <p:spPr>
                  <a:xfrm>
                    <a:off x="225360" y="22636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8065" name="Объект 23"/>
          <p:cNvGraphicFramePr/>
          <p:nvPr/>
        </p:nvGraphicFramePr>
        <p:xfrm>
          <a:off x="225360" y="2711520"/>
          <a:ext cx="394920" cy="516960"/>
        </p:xfrm>
        <a:graphic>
          <a:graphicData uri="http://schemas.openxmlformats.org/presentationml/2006/ole">
            <p:oleObj r:id="rId14" spid="">
              <p:embed/>
              <p:pic>
                <p:nvPicPr>
                  <p:cNvPr id="8066" name="Объект 23" descr=""/>
                  <p:cNvPicPr/>
                  <p:nvPr/>
                </p:nvPicPr>
                <p:blipFill>
                  <a:blip r:embed="rId15"/>
                  <a:stretch/>
                </p:blipFill>
                <p:spPr>
                  <a:xfrm>
                    <a:off x="225360" y="271152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8067" name="Объект 24"/>
          <p:cNvGraphicFramePr/>
          <p:nvPr/>
        </p:nvGraphicFramePr>
        <p:xfrm>
          <a:off x="225360" y="3157560"/>
          <a:ext cx="394920" cy="518760"/>
        </p:xfrm>
        <a:graphic>
          <a:graphicData uri="http://schemas.openxmlformats.org/presentationml/2006/ole">
            <p:oleObj r:id="rId16" spid="">
              <p:embed/>
              <p:pic>
                <p:nvPicPr>
                  <p:cNvPr id="8068" name="Объект 24" descr=""/>
                  <p:cNvPicPr/>
                  <p:nvPr/>
                </p:nvPicPr>
                <p:blipFill>
                  <a:blip r:embed="rId17"/>
                  <a:stretch/>
                </p:blipFill>
                <p:spPr>
                  <a:xfrm>
                    <a:off x="225360" y="315756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8069" name="Объект 25"/>
          <p:cNvGraphicFramePr/>
          <p:nvPr/>
        </p:nvGraphicFramePr>
        <p:xfrm>
          <a:off x="225360" y="3605040"/>
          <a:ext cx="394920" cy="516960"/>
        </p:xfrm>
        <a:graphic>
          <a:graphicData uri="http://schemas.openxmlformats.org/presentationml/2006/ole">
            <p:oleObj r:id="rId18" spid="">
              <p:embed/>
              <p:pic>
                <p:nvPicPr>
                  <p:cNvPr id="8070" name="Объект 25" descr=""/>
                  <p:cNvPicPr/>
                  <p:nvPr/>
                </p:nvPicPr>
                <p:blipFill>
                  <a:blip r:embed="rId19"/>
                  <a:stretch/>
                </p:blipFill>
                <p:spPr>
                  <a:xfrm>
                    <a:off x="225360" y="360504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8071" name="Объект 26"/>
          <p:cNvGraphicFramePr/>
          <p:nvPr/>
        </p:nvGraphicFramePr>
        <p:xfrm>
          <a:off x="225360" y="4051440"/>
          <a:ext cx="394920" cy="518760"/>
        </p:xfrm>
        <a:graphic>
          <a:graphicData uri="http://schemas.openxmlformats.org/presentationml/2006/ole">
            <p:oleObj r:id="rId20" spid="">
              <p:embed/>
              <p:pic>
                <p:nvPicPr>
                  <p:cNvPr id="8072" name="Объект 26" descr=""/>
                  <p:cNvPicPr/>
                  <p:nvPr/>
                </p:nvPicPr>
                <p:blipFill>
                  <a:blip r:embed="rId21"/>
                  <a:stretch/>
                </p:blipFill>
                <p:spPr>
                  <a:xfrm>
                    <a:off x="225360" y="40514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8073" name="Объект 27"/>
          <p:cNvGraphicFramePr/>
          <p:nvPr/>
        </p:nvGraphicFramePr>
        <p:xfrm>
          <a:off x="225360" y="4497480"/>
          <a:ext cx="394920" cy="518760"/>
        </p:xfrm>
        <a:graphic>
          <a:graphicData uri="http://schemas.openxmlformats.org/presentationml/2006/ole">
            <p:oleObj r:id="rId22" spid="">
              <p:embed/>
              <p:pic>
                <p:nvPicPr>
                  <p:cNvPr id="8074" name="Объект 27" descr=""/>
                  <p:cNvPicPr/>
                  <p:nvPr/>
                </p:nvPicPr>
                <p:blipFill>
                  <a:blip r:embed="rId23"/>
                  <a:stretch/>
                </p:blipFill>
                <p:spPr>
                  <a:xfrm>
                    <a:off x="225360" y="44974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8075" name="Объект 28"/>
          <p:cNvGraphicFramePr/>
          <p:nvPr/>
        </p:nvGraphicFramePr>
        <p:xfrm>
          <a:off x="225360" y="4944960"/>
          <a:ext cx="394920" cy="516960"/>
        </p:xfrm>
        <a:graphic>
          <a:graphicData uri="http://schemas.openxmlformats.org/presentationml/2006/ole">
            <p:oleObj r:id="rId24" spid="">
              <p:embed/>
              <p:pic>
                <p:nvPicPr>
                  <p:cNvPr id="8076" name="Объект 28" descr=""/>
                  <p:cNvPicPr/>
                  <p:nvPr/>
                </p:nvPicPr>
                <p:blipFill>
                  <a:blip r:embed="rId25"/>
                  <a:stretch/>
                </p:blipFill>
                <p:spPr>
                  <a:xfrm>
                    <a:off x="225360" y="494496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8077" name="Объект 29"/>
          <p:cNvGraphicFramePr/>
          <p:nvPr/>
        </p:nvGraphicFramePr>
        <p:xfrm>
          <a:off x="225360" y="5435640"/>
          <a:ext cx="394920" cy="516960"/>
        </p:xfrm>
        <a:graphic>
          <a:graphicData uri="http://schemas.openxmlformats.org/presentationml/2006/ole">
            <p:oleObj r:id="rId26" spid="">
              <p:embed/>
              <p:pic>
                <p:nvPicPr>
                  <p:cNvPr id="8078" name="Объект 29" descr=""/>
                  <p:cNvPicPr/>
                  <p:nvPr/>
                </p:nvPicPr>
                <p:blipFill>
                  <a:blip r:embed="rId27"/>
                  <a:stretch/>
                </p:blipFill>
                <p:spPr>
                  <a:xfrm>
                    <a:off x="225360" y="543564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8079" name="Объект 30"/>
          <p:cNvGraphicFramePr/>
          <p:nvPr/>
        </p:nvGraphicFramePr>
        <p:xfrm>
          <a:off x="225360" y="5881680"/>
          <a:ext cx="394920" cy="518760"/>
        </p:xfrm>
        <a:graphic>
          <a:graphicData uri="http://schemas.openxmlformats.org/presentationml/2006/ole">
            <p:oleObj r:id="rId28" spid="">
              <p:embed/>
              <p:pic>
                <p:nvPicPr>
                  <p:cNvPr id="8080" name="Объект 30" descr=""/>
                  <p:cNvPicPr/>
                  <p:nvPr/>
                </p:nvPicPr>
                <p:blipFill>
                  <a:blip r:embed="rId29"/>
                  <a:stretch/>
                </p:blipFill>
                <p:spPr>
                  <a:xfrm>
                    <a:off x="225360" y="58816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8081" name="Объект 31"/>
          <p:cNvGraphicFramePr/>
          <p:nvPr/>
        </p:nvGraphicFramePr>
        <p:xfrm>
          <a:off x="225360" y="6327720"/>
          <a:ext cx="394920" cy="518760"/>
        </p:xfrm>
        <a:graphic>
          <a:graphicData uri="http://schemas.openxmlformats.org/presentationml/2006/ole">
            <p:oleObj r:id="rId30" spid="">
              <p:embed/>
              <p:pic>
                <p:nvPicPr>
                  <p:cNvPr id="8082" name="Объект 31" descr=""/>
                  <p:cNvPicPr/>
                  <p:nvPr/>
                </p:nvPicPr>
                <p:blipFill>
                  <a:blip r:embed="rId31"/>
                  <a:stretch/>
                </p:blipFill>
                <p:spPr>
                  <a:xfrm>
                    <a:off x="225360" y="632772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8083" name="PlaceHolder 1"/>
          <p:cNvSpPr>
            <a:spLocks noGrp="1"/>
          </p:cNvSpPr>
          <p:nvPr>
            <p:ph type="title"/>
          </p:nvPr>
        </p:nvSpPr>
        <p:spPr>
          <a:xfrm>
            <a:off x="609480" y="220680"/>
            <a:ext cx="10961280" cy="1247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текста заглавия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08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61640" cy="396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Обычный 21">
    <p:bg>
      <p:bgPr>
        <a:solidFill>
          <a:srgbClr val="eee9e3">
            <a:alpha val="10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4" name="Объект 17"/>
          <p:cNvGraphicFramePr/>
          <p:nvPr/>
        </p:nvGraphicFramePr>
        <p:xfrm>
          <a:off x="225360" y="0"/>
          <a:ext cx="394920" cy="518760"/>
        </p:xfrm>
        <a:graphic>
          <a:graphicData uri="http://schemas.openxmlformats.org/presentationml/2006/ole">
            <p:oleObj r:id="rId2" spid="">
              <p:embed/>
              <p:pic>
                <p:nvPicPr>
                  <p:cNvPr id="715" name="Объект 17" descr=""/>
                  <p:cNvPicPr/>
                  <p:nvPr/>
                </p:nvPicPr>
                <p:blipFill>
                  <a:blip r:embed="rId3"/>
                  <a:stretch/>
                </p:blipFill>
                <p:spPr>
                  <a:xfrm>
                    <a:off x="225360" y="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716" name="Объект 18"/>
          <p:cNvGraphicFramePr/>
          <p:nvPr/>
        </p:nvGraphicFramePr>
        <p:xfrm>
          <a:off x="225360" y="446040"/>
          <a:ext cx="394920" cy="518760"/>
        </p:xfrm>
        <a:graphic>
          <a:graphicData uri="http://schemas.openxmlformats.org/presentationml/2006/ole">
            <p:oleObj r:id="rId4" spid="">
              <p:embed/>
              <p:pic>
                <p:nvPicPr>
                  <p:cNvPr id="717" name="Объект 18" descr=""/>
                  <p:cNvPicPr/>
                  <p:nvPr/>
                </p:nvPicPr>
                <p:blipFill>
                  <a:blip r:embed="rId5"/>
                  <a:stretch/>
                </p:blipFill>
                <p:spPr>
                  <a:xfrm>
                    <a:off x="225360" y="4460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718" name="Объект 19"/>
          <p:cNvGraphicFramePr/>
          <p:nvPr/>
        </p:nvGraphicFramePr>
        <p:xfrm>
          <a:off x="225360" y="893880"/>
          <a:ext cx="394920" cy="516960"/>
        </p:xfrm>
        <a:graphic>
          <a:graphicData uri="http://schemas.openxmlformats.org/presentationml/2006/ole">
            <p:oleObj r:id="rId6" spid="">
              <p:embed/>
              <p:pic>
                <p:nvPicPr>
                  <p:cNvPr id="719" name="Объект 19" descr=""/>
                  <p:cNvPicPr/>
                  <p:nvPr/>
                </p:nvPicPr>
                <p:blipFill>
                  <a:blip r:embed="rId7"/>
                  <a:stretch/>
                </p:blipFill>
                <p:spPr>
                  <a:xfrm>
                    <a:off x="225360" y="89388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720" name="Объект 20"/>
          <p:cNvGraphicFramePr/>
          <p:nvPr/>
        </p:nvGraphicFramePr>
        <p:xfrm>
          <a:off x="225360" y="1339920"/>
          <a:ext cx="394920" cy="518760"/>
        </p:xfrm>
        <a:graphic>
          <a:graphicData uri="http://schemas.openxmlformats.org/presentationml/2006/ole">
            <p:oleObj r:id="rId8" spid="">
              <p:embed/>
              <p:pic>
                <p:nvPicPr>
                  <p:cNvPr id="721" name="Объект 20" descr=""/>
                  <p:cNvPicPr/>
                  <p:nvPr/>
                </p:nvPicPr>
                <p:blipFill>
                  <a:blip r:embed="rId9"/>
                  <a:stretch/>
                </p:blipFill>
                <p:spPr>
                  <a:xfrm>
                    <a:off x="225360" y="133992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722" name="Объект 21"/>
          <p:cNvGraphicFramePr/>
          <p:nvPr/>
        </p:nvGraphicFramePr>
        <p:xfrm>
          <a:off x="225360" y="1817640"/>
          <a:ext cx="394920" cy="518760"/>
        </p:xfrm>
        <a:graphic>
          <a:graphicData uri="http://schemas.openxmlformats.org/presentationml/2006/ole">
            <p:oleObj r:id="rId10" spid="">
              <p:embed/>
              <p:pic>
                <p:nvPicPr>
                  <p:cNvPr id="723" name="Объект 21" descr=""/>
                  <p:cNvPicPr/>
                  <p:nvPr/>
                </p:nvPicPr>
                <p:blipFill>
                  <a:blip r:embed="rId11"/>
                  <a:stretch/>
                </p:blipFill>
                <p:spPr>
                  <a:xfrm>
                    <a:off x="225360" y="18176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724" name="Объект 22"/>
          <p:cNvGraphicFramePr/>
          <p:nvPr/>
        </p:nvGraphicFramePr>
        <p:xfrm>
          <a:off x="225360" y="2263680"/>
          <a:ext cx="394920" cy="518760"/>
        </p:xfrm>
        <a:graphic>
          <a:graphicData uri="http://schemas.openxmlformats.org/presentationml/2006/ole">
            <p:oleObj r:id="rId12" spid="">
              <p:embed/>
              <p:pic>
                <p:nvPicPr>
                  <p:cNvPr id="725" name="Объект 22" descr=""/>
                  <p:cNvPicPr/>
                  <p:nvPr/>
                </p:nvPicPr>
                <p:blipFill>
                  <a:blip r:embed="rId13"/>
                  <a:stretch/>
                </p:blipFill>
                <p:spPr>
                  <a:xfrm>
                    <a:off x="225360" y="22636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726" name="Объект 23"/>
          <p:cNvGraphicFramePr/>
          <p:nvPr/>
        </p:nvGraphicFramePr>
        <p:xfrm>
          <a:off x="225360" y="2711520"/>
          <a:ext cx="394920" cy="516960"/>
        </p:xfrm>
        <a:graphic>
          <a:graphicData uri="http://schemas.openxmlformats.org/presentationml/2006/ole">
            <p:oleObj r:id="rId14" spid="">
              <p:embed/>
              <p:pic>
                <p:nvPicPr>
                  <p:cNvPr id="727" name="Объект 23" descr=""/>
                  <p:cNvPicPr/>
                  <p:nvPr/>
                </p:nvPicPr>
                <p:blipFill>
                  <a:blip r:embed="rId15"/>
                  <a:stretch/>
                </p:blipFill>
                <p:spPr>
                  <a:xfrm>
                    <a:off x="225360" y="271152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728" name="Объект 24"/>
          <p:cNvGraphicFramePr/>
          <p:nvPr/>
        </p:nvGraphicFramePr>
        <p:xfrm>
          <a:off x="225360" y="3157560"/>
          <a:ext cx="394920" cy="518760"/>
        </p:xfrm>
        <a:graphic>
          <a:graphicData uri="http://schemas.openxmlformats.org/presentationml/2006/ole">
            <p:oleObj r:id="rId16" spid="">
              <p:embed/>
              <p:pic>
                <p:nvPicPr>
                  <p:cNvPr id="729" name="Объект 24" descr=""/>
                  <p:cNvPicPr/>
                  <p:nvPr/>
                </p:nvPicPr>
                <p:blipFill>
                  <a:blip r:embed="rId17"/>
                  <a:stretch/>
                </p:blipFill>
                <p:spPr>
                  <a:xfrm>
                    <a:off x="225360" y="315756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730" name="Объект 25"/>
          <p:cNvGraphicFramePr/>
          <p:nvPr/>
        </p:nvGraphicFramePr>
        <p:xfrm>
          <a:off x="225360" y="3605040"/>
          <a:ext cx="394920" cy="516960"/>
        </p:xfrm>
        <a:graphic>
          <a:graphicData uri="http://schemas.openxmlformats.org/presentationml/2006/ole">
            <p:oleObj r:id="rId18" spid="">
              <p:embed/>
              <p:pic>
                <p:nvPicPr>
                  <p:cNvPr id="731" name="Объект 25" descr=""/>
                  <p:cNvPicPr/>
                  <p:nvPr/>
                </p:nvPicPr>
                <p:blipFill>
                  <a:blip r:embed="rId19"/>
                  <a:stretch/>
                </p:blipFill>
                <p:spPr>
                  <a:xfrm>
                    <a:off x="225360" y="360504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732" name="Объект 26"/>
          <p:cNvGraphicFramePr/>
          <p:nvPr/>
        </p:nvGraphicFramePr>
        <p:xfrm>
          <a:off x="225360" y="4051440"/>
          <a:ext cx="394920" cy="518760"/>
        </p:xfrm>
        <a:graphic>
          <a:graphicData uri="http://schemas.openxmlformats.org/presentationml/2006/ole">
            <p:oleObj r:id="rId20" spid="">
              <p:embed/>
              <p:pic>
                <p:nvPicPr>
                  <p:cNvPr id="733" name="Объект 26" descr=""/>
                  <p:cNvPicPr/>
                  <p:nvPr/>
                </p:nvPicPr>
                <p:blipFill>
                  <a:blip r:embed="rId21"/>
                  <a:stretch/>
                </p:blipFill>
                <p:spPr>
                  <a:xfrm>
                    <a:off x="225360" y="40514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734" name="Объект 27"/>
          <p:cNvGraphicFramePr/>
          <p:nvPr/>
        </p:nvGraphicFramePr>
        <p:xfrm>
          <a:off x="225360" y="4497480"/>
          <a:ext cx="394920" cy="518760"/>
        </p:xfrm>
        <a:graphic>
          <a:graphicData uri="http://schemas.openxmlformats.org/presentationml/2006/ole">
            <p:oleObj r:id="rId22" spid="">
              <p:embed/>
              <p:pic>
                <p:nvPicPr>
                  <p:cNvPr id="735" name="Объект 27" descr=""/>
                  <p:cNvPicPr/>
                  <p:nvPr/>
                </p:nvPicPr>
                <p:blipFill>
                  <a:blip r:embed="rId23"/>
                  <a:stretch/>
                </p:blipFill>
                <p:spPr>
                  <a:xfrm>
                    <a:off x="225360" y="44974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736" name="Объект 28"/>
          <p:cNvGraphicFramePr/>
          <p:nvPr/>
        </p:nvGraphicFramePr>
        <p:xfrm>
          <a:off x="225360" y="4944960"/>
          <a:ext cx="394920" cy="516960"/>
        </p:xfrm>
        <a:graphic>
          <a:graphicData uri="http://schemas.openxmlformats.org/presentationml/2006/ole">
            <p:oleObj r:id="rId24" spid="">
              <p:embed/>
              <p:pic>
                <p:nvPicPr>
                  <p:cNvPr id="737" name="Объект 28" descr=""/>
                  <p:cNvPicPr/>
                  <p:nvPr/>
                </p:nvPicPr>
                <p:blipFill>
                  <a:blip r:embed="rId25"/>
                  <a:stretch/>
                </p:blipFill>
                <p:spPr>
                  <a:xfrm>
                    <a:off x="225360" y="494496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738" name="Объект 29"/>
          <p:cNvGraphicFramePr/>
          <p:nvPr/>
        </p:nvGraphicFramePr>
        <p:xfrm>
          <a:off x="225360" y="5435640"/>
          <a:ext cx="394920" cy="516960"/>
        </p:xfrm>
        <a:graphic>
          <a:graphicData uri="http://schemas.openxmlformats.org/presentationml/2006/ole">
            <p:oleObj r:id="rId26" spid="">
              <p:embed/>
              <p:pic>
                <p:nvPicPr>
                  <p:cNvPr id="739" name="Объект 29" descr=""/>
                  <p:cNvPicPr/>
                  <p:nvPr/>
                </p:nvPicPr>
                <p:blipFill>
                  <a:blip r:embed="rId27"/>
                  <a:stretch/>
                </p:blipFill>
                <p:spPr>
                  <a:xfrm>
                    <a:off x="225360" y="543564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740" name="Объект 30"/>
          <p:cNvGraphicFramePr/>
          <p:nvPr/>
        </p:nvGraphicFramePr>
        <p:xfrm>
          <a:off x="225360" y="5881680"/>
          <a:ext cx="394920" cy="518760"/>
        </p:xfrm>
        <a:graphic>
          <a:graphicData uri="http://schemas.openxmlformats.org/presentationml/2006/ole">
            <p:oleObj r:id="rId28" spid="">
              <p:embed/>
              <p:pic>
                <p:nvPicPr>
                  <p:cNvPr id="741" name="Объект 30" descr=""/>
                  <p:cNvPicPr/>
                  <p:nvPr/>
                </p:nvPicPr>
                <p:blipFill>
                  <a:blip r:embed="rId29"/>
                  <a:stretch/>
                </p:blipFill>
                <p:spPr>
                  <a:xfrm>
                    <a:off x="225360" y="58816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742" name="Объект 31"/>
          <p:cNvGraphicFramePr/>
          <p:nvPr/>
        </p:nvGraphicFramePr>
        <p:xfrm>
          <a:off x="225360" y="6327720"/>
          <a:ext cx="394920" cy="518760"/>
        </p:xfrm>
        <a:graphic>
          <a:graphicData uri="http://schemas.openxmlformats.org/presentationml/2006/ole">
            <p:oleObj r:id="rId30" spid="">
              <p:embed/>
              <p:pic>
                <p:nvPicPr>
                  <p:cNvPr id="743" name="Объект 31" descr=""/>
                  <p:cNvPicPr/>
                  <p:nvPr/>
                </p:nvPicPr>
                <p:blipFill>
                  <a:blip r:embed="rId31"/>
                  <a:stretch/>
                </p:blipFill>
                <p:spPr>
                  <a:xfrm>
                    <a:off x="225360" y="632772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74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1720" cy="1144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4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текста заглавия щёлкните мышью</a:t>
            </a:r>
            <a:endParaRPr b="0" lang="ru-RU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4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1720" cy="3976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  <a:endParaRPr b="0" lang="ru-RU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Второй уровень структуры</a:t>
            </a:r>
            <a:endParaRPr b="0" lang="ru-RU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Третий уровень структуры</a:t>
            </a:r>
            <a:endParaRPr b="0" lang="ru-RU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Четвёртый уровень структуры</a:t>
            </a:r>
            <a:endParaRPr b="0" lang="ru-RU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Пятый уровень структуры</a:t>
            </a:r>
            <a:endParaRPr b="0" lang="ru-RU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Шестой уровень структуры</a:t>
            </a:r>
            <a:endParaRPr b="0" lang="ru-RU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Седьмой уровень структуры</a:t>
            </a:r>
            <a:endParaRPr b="0" lang="ru-RU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2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Обычный 224">
    <p:bg>
      <p:bgPr>
        <a:solidFill>
          <a:srgbClr val="eee9e3">
            <a:alpha val="10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085" name="Объект 17"/>
          <p:cNvGraphicFramePr/>
          <p:nvPr/>
        </p:nvGraphicFramePr>
        <p:xfrm>
          <a:off x="225360" y="0"/>
          <a:ext cx="394920" cy="518760"/>
        </p:xfrm>
        <a:graphic>
          <a:graphicData uri="http://schemas.openxmlformats.org/presentationml/2006/ole">
            <p:oleObj r:id="rId2" spid="">
              <p:embed/>
              <p:pic>
                <p:nvPicPr>
                  <p:cNvPr id="8086" name="Объект 17" descr=""/>
                  <p:cNvPicPr/>
                  <p:nvPr/>
                </p:nvPicPr>
                <p:blipFill>
                  <a:blip r:embed="rId3"/>
                  <a:stretch/>
                </p:blipFill>
                <p:spPr>
                  <a:xfrm>
                    <a:off x="225360" y="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8087" name="Объект 18"/>
          <p:cNvGraphicFramePr/>
          <p:nvPr/>
        </p:nvGraphicFramePr>
        <p:xfrm>
          <a:off x="225360" y="446040"/>
          <a:ext cx="394920" cy="518760"/>
        </p:xfrm>
        <a:graphic>
          <a:graphicData uri="http://schemas.openxmlformats.org/presentationml/2006/ole">
            <p:oleObj r:id="rId4" spid="">
              <p:embed/>
              <p:pic>
                <p:nvPicPr>
                  <p:cNvPr id="8088" name="Объект 18" descr=""/>
                  <p:cNvPicPr/>
                  <p:nvPr/>
                </p:nvPicPr>
                <p:blipFill>
                  <a:blip r:embed="rId5"/>
                  <a:stretch/>
                </p:blipFill>
                <p:spPr>
                  <a:xfrm>
                    <a:off x="225360" y="4460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8089" name="Объект 19"/>
          <p:cNvGraphicFramePr/>
          <p:nvPr/>
        </p:nvGraphicFramePr>
        <p:xfrm>
          <a:off x="225360" y="893880"/>
          <a:ext cx="394920" cy="516960"/>
        </p:xfrm>
        <a:graphic>
          <a:graphicData uri="http://schemas.openxmlformats.org/presentationml/2006/ole">
            <p:oleObj r:id="rId6" spid="">
              <p:embed/>
              <p:pic>
                <p:nvPicPr>
                  <p:cNvPr id="8090" name="Объект 19" descr=""/>
                  <p:cNvPicPr/>
                  <p:nvPr/>
                </p:nvPicPr>
                <p:blipFill>
                  <a:blip r:embed="rId7"/>
                  <a:stretch/>
                </p:blipFill>
                <p:spPr>
                  <a:xfrm>
                    <a:off x="225360" y="89388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8091" name="Объект 20"/>
          <p:cNvGraphicFramePr/>
          <p:nvPr/>
        </p:nvGraphicFramePr>
        <p:xfrm>
          <a:off x="225360" y="1339920"/>
          <a:ext cx="394920" cy="518760"/>
        </p:xfrm>
        <a:graphic>
          <a:graphicData uri="http://schemas.openxmlformats.org/presentationml/2006/ole">
            <p:oleObj r:id="rId8" spid="">
              <p:embed/>
              <p:pic>
                <p:nvPicPr>
                  <p:cNvPr id="8092" name="Объект 20" descr=""/>
                  <p:cNvPicPr/>
                  <p:nvPr/>
                </p:nvPicPr>
                <p:blipFill>
                  <a:blip r:embed="rId9"/>
                  <a:stretch/>
                </p:blipFill>
                <p:spPr>
                  <a:xfrm>
                    <a:off x="225360" y="133992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8093" name="Объект 21"/>
          <p:cNvGraphicFramePr/>
          <p:nvPr/>
        </p:nvGraphicFramePr>
        <p:xfrm>
          <a:off x="225360" y="1817640"/>
          <a:ext cx="394920" cy="518760"/>
        </p:xfrm>
        <a:graphic>
          <a:graphicData uri="http://schemas.openxmlformats.org/presentationml/2006/ole">
            <p:oleObj r:id="rId10" spid="">
              <p:embed/>
              <p:pic>
                <p:nvPicPr>
                  <p:cNvPr id="8094" name="Объект 21" descr=""/>
                  <p:cNvPicPr/>
                  <p:nvPr/>
                </p:nvPicPr>
                <p:blipFill>
                  <a:blip r:embed="rId11"/>
                  <a:stretch/>
                </p:blipFill>
                <p:spPr>
                  <a:xfrm>
                    <a:off x="225360" y="18176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8095" name="Объект 22"/>
          <p:cNvGraphicFramePr/>
          <p:nvPr/>
        </p:nvGraphicFramePr>
        <p:xfrm>
          <a:off x="225360" y="2263680"/>
          <a:ext cx="394920" cy="518760"/>
        </p:xfrm>
        <a:graphic>
          <a:graphicData uri="http://schemas.openxmlformats.org/presentationml/2006/ole">
            <p:oleObj r:id="rId12" spid="">
              <p:embed/>
              <p:pic>
                <p:nvPicPr>
                  <p:cNvPr id="8096" name="Объект 22" descr=""/>
                  <p:cNvPicPr/>
                  <p:nvPr/>
                </p:nvPicPr>
                <p:blipFill>
                  <a:blip r:embed="rId13"/>
                  <a:stretch/>
                </p:blipFill>
                <p:spPr>
                  <a:xfrm>
                    <a:off x="225360" y="22636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8097" name="Объект 23"/>
          <p:cNvGraphicFramePr/>
          <p:nvPr/>
        </p:nvGraphicFramePr>
        <p:xfrm>
          <a:off x="225360" y="2711520"/>
          <a:ext cx="394920" cy="516960"/>
        </p:xfrm>
        <a:graphic>
          <a:graphicData uri="http://schemas.openxmlformats.org/presentationml/2006/ole">
            <p:oleObj r:id="rId14" spid="">
              <p:embed/>
              <p:pic>
                <p:nvPicPr>
                  <p:cNvPr id="8098" name="Объект 23" descr=""/>
                  <p:cNvPicPr/>
                  <p:nvPr/>
                </p:nvPicPr>
                <p:blipFill>
                  <a:blip r:embed="rId15"/>
                  <a:stretch/>
                </p:blipFill>
                <p:spPr>
                  <a:xfrm>
                    <a:off x="225360" y="271152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8099" name="Объект 24"/>
          <p:cNvGraphicFramePr/>
          <p:nvPr/>
        </p:nvGraphicFramePr>
        <p:xfrm>
          <a:off x="225360" y="3157560"/>
          <a:ext cx="394920" cy="518760"/>
        </p:xfrm>
        <a:graphic>
          <a:graphicData uri="http://schemas.openxmlformats.org/presentationml/2006/ole">
            <p:oleObj r:id="rId16" spid="">
              <p:embed/>
              <p:pic>
                <p:nvPicPr>
                  <p:cNvPr id="8100" name="Объект 24" descr=""/>
                  <p:cNvPicPr/>
                  <p:nvPr/>
                </p:nvPicPr>
                <p:blipFill>
                  <a:blip r:embed="rId17"/>
                  <a:stretch/>
                </p:blipFill>
                <p:spPr>
                  <a:xfrm>
                    <a:off x="225360" y="315756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8101" name="Объект 25"/>
          <p:cNvGraphicFramePr/>
          <p:nvPr/>
        </p:nvGraphicFramePr>
        <p:xfrm>
          <a:off x="225360" y="3605040"/>
          <a:ext cx="394920" cy="516960"/>
        </p:xfrm>
        <a:graphic>
          <a:graphicData uri="http://schemas.openxmlformats.org/presentationml/2006/ole">
            <p:oleObj r:id="rId18" spid="">
              <p:embed/>
              <p:pic>
                <p:nvPicPr>
                  <p:cNvPr id="8102" name="Объект 25" descr=""/>
                  <p:cNvPicPr/>
                  <p:nvPr/>
                </p:nvPicPr>
                <p:blipFill>
                  <a:blip r:embed="rId19"/>
                  <a:stretch/>
                </p:blipFill>
                <p:spPr>
                  <a:xfrm>
                    <a:off x="225360" y="360504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8103" name="Объект 26"/>
          <p:cNvGraphicFramePr/>
          <p:nvPr/>
        </p:nvGraphicFramePr>
        <p:xfrm>
          <a:off x="225360" y="4051440"/>
          <a:ext cx="394920" cy="518760"/>
        </p:xfrm>
        <a:graphic>
          <a:graphicData uri="http://schemas.openxmlformats.org/presentationml/2006/ole">
            <p:oleObj r:id="rId20" spid="">
              <p:embed/>
              <p:pic>
                <p:nvPicPr>
                  <p:cNvPr id="8104" name="Объект 26" descr=""/>
                  <p:cNvPicPr/>
                  <p:nvPr/>
                </p:nvPicPr>
                <p:blipFill>
                  <a:blip r:embed="rId21"/>
                  <a:stretch/>
                </p:blipFill>
                <p:spPr>
                  <a:xfrm>
                    <a:off x="225360" y="40514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8105" name="Объект 27"/>
          <p:cNvGraphicFramePr/>
          <p:nvPr/>
        </p:nvGraphicFramePr>
        <p:xfrm>
          <a:off x="225360" y="4497480"/>
          <a:ext cx="394920" cy="518760"/>
        </p:xfrm>
        <a:graphic>
          <a:graphicData uri="http://schemas.openxmlformats.org/presentationml/2006/ole">
            <p:oleObj r:id="rId22" spid="">
              <p:embed/>
              <p:pic>
                <p:nvPicPr>
                  <p:cNvPr id="8106" name="Объект 27" descr=""/>
                  <p:cNvPicPr/>
                  <p:nvPr/>
                </p:nvPicPr>
                <p:blipFill>
                  <a:blip r:embed="rId23"/>
                  <a:stretch/>
                </p:blipFill>
                <p:spPr>
                  <a:xfrm>
                    <a:off x="225360" y="44974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8107" name="Объект 28"/>
          <p:cNvGraphicFramePr/>
          <p:nvPr/>
        </p:nvGraphicFramePr>
        <p:xfrm>
          <a:off x="225360" y="4944960"/>
          <a:ext cx="394920" cy="516960"/>
        </p:xfrm>
        <a:graphic>
          <a:graphicData uri="http://schemas.openxmlformats.org/presentationml/2006/ole">
            <p:oleObj r:id="rId24" spid="">
              <p:embed/>
              <p:pic>
                <p:nvPicPr>
                  <p:cNvPr id="8108" name="Объект 28" descr=""/>
                  <p:cNvPicPr/>
                  <p:nvPr/>
                </p:nvPicPr>
                <p:blipFill>
                  <a:blip r:embed="rId25"/>
                  <a:stretch/>
                </p:blipFill>
                <p:spPr>
                  <a:xfrm>
                    <a:off x="225360" y="494496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8109" name="Объект 29"/>
          <p:cNvGraphicFramePr/>
          <p:nvPr/>
        </p:nvGraphicFramePr>
        <p:xfrm>
          <a:off x="225360" y="5435640"/>
          <a:ext cx="394920" cy="516960"/>
        </p:xfrm>
        <a:graphic>
          <a:graphicData uri="http://schemas.openxmlformats.org/presentationml/2006/ole">
            <p:oleObj r:id="rId26" spid="">
              <p:embed/>
              <p:pic>
                <p:nvPicPr>
                  <p:cNvPr id="8110" name="Объект 29" descr=""/>
                  <p:cNvPicPr/>
                  <p:nvPr/>
                </p:nvPicPr>
                <p:blipFill>
                  <a:blip r:embed="rId27"/>
                  <a:stretch/>
                </p:blipFill>
                <p:spPr>
                  <a:xfrm>
                    <a:off x="225360" y="543564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8111" name="Объект 30"/>
          <p:cNvGraphicFramePr/>
          <p:nvPr/>
        </p:nvGraphicFramePr>
        <p:xfrm>
          <a:off x="225360" y="5881680"/>
          <a:ext cx="394920" cy="518760"/>
        </p:xfrm>
        <a:graphic>
          <a:graphicData uri="http://schemas.openxmlformats.org/presentationml/2006/ole">
            <p:oleObj r:id="rId28" spid="">
              <p:embed/>
              <p:pic>
                <p:nvPicPr>
                  <p:cNvPr id="8112" name="Объект 30" descr=""/>
                  <p:cNvPicPr/>
                  <p:nvPr/>
                </p:nvPicPr>
                <p:blipFill>
                  <a:blip r:embed="rId29"/>
                  <a:stretch/>
                </p:blipFill>
                <p:spPr>
                  <a:xfrm>
                    <a:off x="225360" y="58816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8113" name="Объект 31"/>
          <p:cNvGraphicFramePr/>
          <p:nvPr/>
        </p:nvGraphicFramePr>
        <p:xfrm>
          <a:off x="225360" y="6327720"/>
          <a:ext cx="394920" cy="518760"/>
        </p:xfrm>
        <a:graphic>
          <a:graphicData uri="http://schemas.openxmlformats.org/presentationml/2006/ole">
            <p:oleObj r:id="rId30" spid="">
              <p:embed/>
              <p:pic>
                <p:nvPicPr>
                  <p:cNvPr id="8114" name="Объект 31" descr=""/>
                  <p:cNvPicPr/>
                  <p:nvPr/>
                </p:nvPicPr>
                <p:blipFill>
                  <a:blip r:embed="rId31"/>
                  <a:stretch/>
                </p:blipFill>
                <p:spPr>
                  <a:xfrm>
                    <a:off x="225360" y="632772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8115" name="PlaceHolder 1"/>
          <p:cNvSpPr>
            <a:spLocks noGrp="1"/>
          </p:cNvSpPr>
          <p:nvPr>
            <p:ph type="title"/>
          </p:nvPr>
        </p:nvSpPr>
        <p:spPr>
          <a:xfrm>
            <a:off x="609480" y="220680"/>
            <a:ext cx="10961280" cy="1247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текста заглавия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11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61640" cy="396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2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Tx" preserve="1">
  <p:cSld name="Обычный 225">
    <p:bg>
      <p:bgPr>
        <a:solidFill>
          <a:srgbClr val="eee9e3">
            <a:alpha val="10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17" name="Объект 17"/>
          <p:cNvGraphicFramePr/>
          <p:nvPr/>
        </p:nvGraphicFramePr>
        <p:xfrm>
          <a:off x="225360" y="0"/>
          <a:ext cx="394920" cy="518760"/>
        </p:xfrm>
        <a:graphic>
          <a:graphicData uri="http://schemas.openxmlformats.org/presentationml/2006/ole">
            <p:oleObj r:id="rId2" spid="">
              <p:embed/>
              <p:pic>
                <p:nvPicPr>
                  <p:cNvPr id="8118" name="Объект 17" descr=""/>
                  <p:cNvPicPr/>
                  <p:nvPr/>
                </p:nvPicPr>
                <p:blipFill>
                  <a:blip r:embed="rId3"/>
                  <a:stretch/>
                </p:blipFill>
                <p:spPr>
                  <a:xfrm>
                    <a:off x="225360" y="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8119" name="Объект 18"/>
          <p:cNvGraphicFramePr/>
          <p:nvPr/>
        </p:nvGraphicFramePr>
        <p:xfrm>
          <a:off x="225360" y="446040"/>
          <a:ext cx="394920" cy="518760"/>
        </p:xfrm>
        <a:graphic>
          <a:graphicData uri="http://schemas.openxmlformats.org/presentationml/2006/ole">
            <p:oleObj r:id="rId4" spid="">
              <p:embed/>
              <p:pic>
                <p:nvPicPr>
                  <p:cNvPr id="8120" name="Объект 18" descr=""/>
                  <p:cNvPicPr/>
                  <p:nvPr/>
                </p:nvPicPr>
                <p:blipFill>
                  <a:blip r:embed="rId5"/>
                  <a:stretch/>
                </p:blipFill>
                <p:spPr>
                  <a:xfrm>
                    <a:off x="225360" y="4460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8121" name="Объект 19"/>
          <p:cNvGraphicFramePr/>
          <p:nvPr/>
        </p:nvGraphicFramePr>
        <p:xfrm>
          <a:off x="225360" y="893880"/>
          <a:ext cx="394920" cy="516960"/>
        </p:xfrm>
        <a:graphic>
          <a:graphicData uri="http://schemas.openxmlformats.org/presentationml/2006/ole">
            <p:oleObj r:id="rId6" spid="">
              <p:embed/>
              <p:pic>
                <p:nvPicPr>
                  <p:cNvPr id="8122" name="Объект 19" descr=""/>
                  <p:cNvPicPr/>
                  <p:nvPr/>
                </p:nvPicPr>
                <p:blipFill>
                  <a:blip r:embed="rId7"/>
                  <a:stretch/>
                </p:blipFill>
                <p:spPr>
                  <a:xfrm>
                    <a:off x="225360" y="89388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8123" name="Объект 20"/>
          <p:cNvGraphicFramePr/>
          <p:nvPr/>
        </p:nvGraphicFramePr>
        <p:xfrm>
          <a:off x="225360" y="1339920"/>
          <a:ext cx="394920" cy="518760"/>
        </p:xfrm>
        <a:graphic>
          <a:graphicData uri="http://schemas.openxmlformats.org/presentationml/2006/ole">
            <p:oleObj r:id="rId8" spid="">
              <p:embed/>
              <p:pic>
                <p:nvPicPr>
                  <p:cNvPr id="8124" name="Объект 20" descr=""/>
                  <p:cNvPicPr/>
                  <p:nvPr/>
                </p:nvPicPr>
                <p:blipFill>
                  <a:blip r:embed="rId9"/>
                  <a:stretch/>
                </p:blipFill>
                <p:spPr>
                  <a:xfrm>
                    <a:off x="225360" y="133992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8125" name="Объект 21"/>
          <p:cNvGraphicFramePr/>
          <p:nvPr/>
        </p:nvGraphicFramePr>
        <p:xfrm>
          <a:off x="225360" y="1817640"/>
          <a:ext cx="394920" cy="518760"/>
        </p:xfrm>
        <a:graphic>
          <a:graphicData uri="http://schemas.openxmlformats.org/presentationml/2006/ole">
            <p:oleObj r:id="rId10" spid="">
              <p:embed/>
              <p:pic>
                <p:nvPicPr>
                  <p:cNvPr id="8126" name="Объект 21" descr=""/>
                  <p:cNvPicPr/>
                  <p:nvPr/>
                </p:nvPicPr>
                <p:blipFill>
                  <a:blip r:embed="rId11"/>
                  <a:stretch/>
                </p:blipFill>
                <p:spPr>
                  <a:xfrm>
                    <a:off x="225360" y="18176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8127" name="Объект 22"/>
          <p:cNvGraphicFramePr/>
          <p:nvPr/>
        </p:nvGraphicFramePr>
        <p:xfrm>
          <a:off x="225360" y="2263680"/>
          <a:ext cx="394920" cy="518760"/>
        </p:xfrm>
        <a:graphic>
          <a:graphicData uri="http://schemas.openxmlformats.org/presentationml/2006/ole">
            <p:oleObj r:id="rId12" spid="">
              <p:embed/>
              <p:pic>
                <p:nvPicPr>
                  <p:cNvPr id="8128" name="Объект 22" descr=""/>
                  <p:cNvPicPr/>
                  <p:nvPr/>
                </p:nvPicPr>
                <p:blipFill>
                  <a:blip r:embed="rId13"/>
                  <a:stretch/>
                </p:blipFill>
                <p:spPr>
                  <a:xfrm>
                    <a:off x="225360" y="22636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8129" name="Объект 23"/>
          <p:cNvGraphicFramePr/>
          <p:nvPr/>
        </p:nvGraphicFramePr>
        <p:xfrm>
          <a:off x="225360" y="2711520"/>
          <a:ext cx="394920" cy="516960"/>
        </p:xfrm>
        <a:graphic>
          <a:graphicData uri="http://schemas.openxmlformats.org/presentationml/2006/ole">
            <p:oleObj r:id="rId14" spid="">
              <p:embed/>
              <p:pic>
                <p:nvPicPr>
                  <p:cNvPr id="8130" name="Объект 23" descr=""/>
                  <p:cNvPicPr/>
                  <p:nvPr/>
                </p:nvPicPr>
                <p:blipFill>
                  <a:blip r:embed="rId15"/>
                  <a:stretch/>
                </p:blipFill>
                <p:spPr>
                  <a:xfrm>
                    <a:off x="225360" y="271152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8131" name="Объект 24"/>
          <p:cNvGraphicFramePr/>
          <p:nvPr/>
        </p:nvGraphicFramePr>
        <p:xfrm>
          <a:off x="225360" y="3157560"/>
          <a:ext cx="394920" cy="518760"/>
        </p:xfrm>
        <a:graphic>
          <a:graphicData uri="http://schemas.openxmlformats.org/presentationml/2006/ole">
            <p:oleObj r:id="rId16" spid="">
              <p:embed/>
              <p:pic>
                <p:nvPicPr>
                  <p:cNvPr id="8132" name="Объект 24" descr=""/>
                  <p:cNvPicPr/>
                  <p:nvPr/>
                </p:nvPicPr>
                <p:blipFill>
                  <a:blip r:embed="rId17"/>
                  <a:stretch/>
                </p:blipFill>
                <p:spPr>
                  <a:xfrm>
                    <a:off x="225360" y="315756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8133" name="Объект 25"/>
          <p:cNvGraphicFramePr/>
          <p:nvPr/>
        </p:nvGraphicFramePr>
        <p:xfrm>
          <a:off x="225360" y="3605040"/>
          <a:ext cx="394920" cy="516960"/>
        </p:xfrm>
        <a:graphic>
          <a:graphicData uri="http://schemas.openxmlformats.org/presentationml/2006/ole">
            <p:oleObj r:id="rId18" spid="">
              <p:embed/>
              <p:pic>
                <p:nvPicPr>
                  <p:cNvPr id="8134" name="Объект 25" descr=""/>
                  <p:cNvPicPr/>
                  <p:nvPr/>
                </p:nvPicPr>
                <p:blipFill>
                  <a:blip r:embed="rId19"/>
                  <a:stretch/>
                </p:blipFill>
                <p:spPr>
                  <a:xfrm>
                    <a:off x="225360" y="360504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8135" name="Объект 26"/>
          <p:cNvGraphicFramePr/>
          <p:nvPr/>
        </p:nvGraphicFramePr>
        <p:xfrm>
          <a:off x="225360" y="4051440"/>
          <a:ext cx="394920" cy="518760"/>
        </p:xfrm>
        <a:graphic>
          <a:graphicData uri="http://schemas.openxmlformats.org/presentationml/2006/ole">
            <p:oleObj r:id="rId20" spid="">
              <p:embed/>
              <p:pic>
                <p:nvPicPr>
                  <p:cNvPr id="8136" name="Объект 26" descr=""/>
                  <p:cNvPicPr/>
                  <p:nvPr/>
                </p:nvPicPr>
                <p:blipFill>
                  <a:blip r:embed="rId21"/>
                  <a:stretch/>
                </p:blipFill>
                <p:spPr>
                  <a:xfrm>
                    <a:off x="225360" y="40514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8137" name="Объект 27"/>
          <p:cNvGraphicFramePr/>
          <p:nvPr/>
        </p:nvGraphicFramePr>
        <p:xfrm>
          <a:off x="225360" y="4497480"/>
          <a:ext cx="394920" cy="518760"/>
        </p:xfrm>
        <a:graphic>
          <a:graphicData uri="http://schemas.openxmlformats.org/presentationml/2006/ole">
            <p:oleObj r:id="rId22" spid="">
              <p:embed/>
              <p:pic>
                <p:nvPicPr>
                  <p:cNvPr id="8138" name="Объект 27" descr=""/>
                  <p:cNvPicPr/>
                  <p:nvPr/>
                </p:nvPicPr>
                <p:blipFill>
                  <a:blip r:embed="rId23"/>
                  <a:stretch/>
                </p:blipFill>
                <p:spPr>
                  <a:xfrm>
                    <a:off x="225360" y="44974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8139" name="Объект 28"/>
          <p:cNvGraphicFramePr/>
          <p:nvPr/>
        </p:nvGraphicFramePr>
        <p:xfrm>
          <a:off x="225360" y="4944960"/>
          <a:ext cx="394920" cy="516960"/>
        </p:xfrm>
        <a:graphic>
          <a:graphicData uri="http://schemas.openxmlformats.org/presentationml/2006/ole">
            <p:oleObj r:id="rId24" spid="">
              <p:embed/>
              <p:pic>
                <p:nvPicPr>
                  <p:cNvPr id="8140" name="Объект 28" descr=""/>
                  <p:cNvPicPr/>
                  <p:nvPr/>
                </p:nvPicPr>
                <p:blipFill>
                  <a:blip r:embed="rId25"/>
                  <a:stretch/>
                </p:blipFill>
                <p:spPr>
                  <a:xfrm>
                    <a:off x="225360" y="494496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8141" name="Объект 29"/>
          <p:cNvGraphicFramePr/>
          <p:nvPr/>
        </p:nvGraphicFramePr>
        <p:xfrm>
          <a:off x="225360" y="5435640"/>
          <a:ext cx="394920" cy="516960"/>
        </p:xfrm>
        <a:graphic>
          <a:graphicData uri="http://schemas.openxmlformats.org/presentationml/2006/ole">
            <p:oleObj r:id="rId26" spid="">
              <p:embed/>
              <p:pic>
                <p:nvPicPr>
                  <p:cNvPr id="8142" name="Объект 29" descr=""/>
                  <p:cNvPicPr/>
                  <p:nvPr/>
                </p:nvPicPr>
                <p:blipFill>
                  <a:blip r:embed="rId27"/>
                  <a:stretch/>
                </p:blipFill>
                <p:spPr>
                  <a:xfrm>
                    <a:off x="225360" y="543564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8143" name="Объект 30"/>
          <p:cNvGraphicFramePr/>
          <p:nvPr/>
        </p:nvGraphicFramePr>
        <p:xfrm>
          <a:off x="225360" y="5881680"/>
          <a:ext cx="394920" cy="518760"/>
        </p:xfrm>
        <a:graphic>
          <a:graphicData uri="http://schemas.openxmlformats.org/presentationml/2006/ole">
            <p:oleObj r:id="rId28" spid="">
              <p:embed/>
              <p:pic>
                <p:nvPicPr>
                  <p:cNvPr id="8144" name="Объект 30" descr=""/>
                  <p:cNvPicPr/>
                  <p:nvPr/>
                </p:nvPicPr>
                <p:blipFill>
                  <a:blip r:embed="rId29"/>
                  <a:stretch/>
                </p:blipFill>
                <p:spPr>
                  <a:xfrm>
                    <a:off x="225360" y="58816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8145" name="Объект 31"/>
          <p:cNvGraphicFramePr/>
          <p:nvPr/>
        </p:nvGraphicFramePr>
        <p:xfrm>
          <a:off x="225360" y="6327720"/>
          <a:ext cx="394920" cy="518760"/>
        </p:xfrm>
        <a:graphic>
          <a:graphicData uri="http://schemas.openxmlformats.org/presentationml/2006/ole">
            <p:oleObj r:id="rId30" spid="">
              <p:embed/>
              <p:pic>
                <p:nvPicPr>
                  <p:cNvPr id="8146" name="Объект 31" descr=""/>
                  <p:cNvPicPr/>
                  <p:nvPr/>
                </p:nvPicPr>
                <p:blipFill>
                  <a:blip r:embed="rId31"/>
                  <a:stretch/>
                </p:blipFill>
                <p:spPr>
                  <a:xfrm>
                    <a:off x="225360" y="632772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8147" name="PlaceHolder 1"/>
          <p:cNvSpPr>
            <a:spLocks noGrp="1"/>
          </p:cNvSpPr>
          <p:nvPr>
            <p:ph type="title"/>
          </p:nvPr>
        </p:nvSpPr>
        <p:spPr>
          <a:xfrm>
            <a:off x="609480" y="220680"/>
            <a:ext cx="10961280" cy="1247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текста заглавия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14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61640" cy="396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2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Обычный 226">
    <p:bg>
      <p:bgPr>
        <a:solidFill>
          <a:srgbClr val="eee9e3">
            <a:alpha val="10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49" name="Объект 17"/>
          <p:cNvGraphicFramePr/>
          <p:nvPr/>
        </p:nvGraphicFramePr>
        <p:xfrm>
          <a:off x="225360" y="0"/>
          <a:ext cx="394920" cy="518760"/>
        </p:xfrm>
        <a:graphic>
          <a:graphicData uri="http://schemas.openxmlformats.org/presentationml/2006/ole">
            <p:oleObj r:id="rId2" spid="">
              <p:embed/>
              <p:pic>
                <p:nvPicPr>
                  <p:cNvPr id="8150" name="Объект 17" descr=""/>
                  <p:cNvPicPr/>
                  <p:nvPr/>
                </p:nvPicPr>
                <p:blipFill>
                  <a:blip r:embed="rId3"/>
                  <a:stretch/>
                </p:blipFill>
                <p:spPr>
                  <a:xfrm>
                    <a:off x="225360" y="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8151" name="Объект 18"/>
          <p:cNvGraphicFramePr/>
          <p:nvPr/>
        </p:nvGraphicFramePr>
        <p:xfrm>
          <a:off x="225360" y="446040"/>
          <a:ext cx="394920" cy="518760"/>
        </p:xfrm>
        <a:graphic>
          <a:graphicData uri="http://schemas.openxmlformats.org/presentationml/2006/ole">
            <p:oleObj r:id="rId4" spid="">
              <p:embed/>
              <p:pic>
                <p:nvPicPr>
                  <p:cNvPr id="8152" name="Объект 18" descr=""/>
                  <p:cNvPicPr/>
                  <p:nvPr/>
                </p:nvPicPr>
                <p:blipFill>
                  <a:blip r:embed="rId5"/>
                  <a:stretch/>
                </p:blipFill>
                <p:spPr>
                  <a:xfrm>
                    <a:off x="225360" y="4460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8153" name="Объект 19"/>
          <p:cNvGraphicFramePr/>
          <p:nvPr/>
        </p:nvGraphicFramePr>
        <p:xfrm>
          <a:off x="225360" y="893880"/>
          <a:ext cx="394920" cy="516960"/>
        </p:xfrm>
        <a:graphic>
          <a:graphicData uri="http://schemas.openxmlformats.org/presentationml/2006/ole">
            <p:oleObj r:id="rId6" spid="">
              <p:embed/>
              <p:pic>
                <p:nvPicPr>
                  <p:cNvPr id="8154" name="Объект 19" descr=""/>
                  <p:cNvPicPr/>
                  <p:nvPr/>
                </p:nvPicPr>
                <p:blipFill>
                  <a:blip r:embed="rId7"/>
                  <a:stretch/>
                </p:blipFill>
                <p:spPr>
                  <a:xfrm>
                    <a:off x="225360" y="89388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8155" name="Объект 20"/>
          <p:cNvGraphicFramePr/>
          <p:nvPr/>
        </p:nvGraphicFramePr>
        <p:xfrm>
          <a:off x="225360" y="1339920"/>
          <a:ext cx="394920" cy="518760"/>
        </p:xfrm>
        <a:graphic>
          <a:graphicData uri="http://schemas.openxmlformats.org/presentationml/2006/ole">
            <p:oleObj r:id="rId8" spid="">
              <p:embed/>
              <p:pic>
                <p:nvPicPr>
                  <p:cNvPr id="8156" name="Объект 20" descr=""/>
                  <p:cNvPicPr/>
                  <p:nvPr/>
                </p:nvPicPr>
                <p:blipFill>
                  <a:blip r:embed="rId9"/>
                  <a:stretch/>
                </p:blipFill>
                <p:spPr>
                  <a:xfrm>
                    <a:off x="225360" y="133992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8157" name="Объект 21"/>
          <p:cNvGraphicFramePr/>
          <p:nvPr/>
        </p:nvGraphicFramePr>
        <p:xfrm>
          <a:off x="225360" y="1817640"/>
          <a:ext cx="394920" cy="518760"/>
        </p:xfrm>
        <a:graphic>
          <a:graphicData uri="http://schemas.openxmlformats.org/presentationml/2006/ole">
            <p:oleObj r:id="rId10" spid="">
              <p:embed/>
              <p:pic>
                <p:nvPicPr>
                  <p:cNvPr id="8158" name="Объект 21" descr=""/>
                  <p:cNvPicPr/>
                  <p:nvPr/>
                </p:nvPicPr>
                <p:blipFill>
                  <a:blip r:embed="rId11"/>
                  <a:stretch/>
                </p:blipFill>
                <p:spPr>
                  <a:xfrm>
                    <a:off x="225360" y="18176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8159" name="Объект 22"/>
          <p:cNvGraphicFramePr/>
          <p:nvPr/>
        </p:nvGraphicFramePr>
        <p:xfrm>
          <a:off x="225360" y="2263680"/>
          <a:ext cx="394920" cy="518760"/>
        </p:xfrm>
        <a:graphic>
          <a:graphicData uri="http://schemas.openxmlformats.org/presentationml/2006/ole">
            <p:oleObj r:id="rId12" spid="">
              <p:embed/>
              <p:pic>
                <p:nvPicPr>
                  <p:cNvPr id="8160" name="Объект 22" descr=""/>
                  <p:cNvPicPr/>
                  <p:nvPr/>
                </p:nvPicPr>
                <p:blipFill>
                  <a:blip r:embed="rId13"/>
                  <a:stretch/>
                </p:blipFill>
                <p:spPr>
                  <a:xfrm>
                    <a:off x="225360" y="22636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8161" name="Объект 23"/>
          <p:cNvGraphicFramePr/>
          <p:nvPr/>
        </p:nvGraphicFramePr>
        <p:xfrm>
          <a:off x="225360" y="2711520"/>
          <a:ext cx="394920" cy="516960"/>
        </p:xfrm>
        <a:graphic>
          <a:graphicData uri="http://schemas.openxmlformats.org/presentationml/2006/ole">
            <p:oleObj r:id="rId14" spid="">
              <p:embed/>
              <p:pic>
                <p:nvPicPr>
                  <p:cNvPr id="8162" name="Объект 23" descr=""/>
                  <p:cNvPicPr/>
                  <p:nvPr/>
                </p:nvPicPr>
                <p:blipFill>
                  <a:blip r:embed="rId15"/>
                  <a:stretch/>
                </p:blipFill>
                <p:spPr>
                  <a:xfrm>
                    <a:off x="225360" y="271152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8163" name="Объект 24"/>
          <p:cNvGraphicFramePr/>
          <p:nvPr/>
        </p:nvGraphicFramePr>
        <p:xfrm>
          <a:off x="225360" y="3157560"/>
          <a:ext cx="394920" cy="518760"/>
        </p:xfrm>
        <a:graphic>
          <a:graphicData uri="http://schemas.openxmlformats.org/presentationml/2006/ole">
            <p:oleObj r:id="rId16" spid="">
              <p:embed/>
              <p:pic>
                <p:nvPicPr>
                  <p:cNvPr id="8164" name="Объект 24" descr=""/>
                  <p:cNvPicPr/>
                  <p:nvPr/>
                </p:nvPicPr>
                <p:blipFill>
                  <a:blip r:embed="rId17"/>
                  <a:stretch/>
                </p:blipFill>
                <p:spPr>
                  <a:xfrm>
                    <a:off x="225360" y="315756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8165" name="Объект 25"/>
          <p:cNvGraphicFramePr/>
          <p:nvPr/>
        </p:nvGraphicFramePr>
        <p:xfrm>
          <a:off x="225360" y="3605040"/>
          <a:ext cx="394920" cy="516960"/>
        </p:xfrm>
        <a:graphic>
          <a:graphicData uri="http://schemas.openxmlformats.org/presentationml/2006/ole">
            <p:oleObj r:id="rId18" spid="">
              <p:embed/>
              <p:pic>
                <p:nvPicPr>
                  <p:cNvPr id="8166" name="Объект 25" descr=""/>
                  <p:cNvPicPr/>
                  <p:nvPr/>
                </p:nvPicPr>
                <p:blipFill>
                  <a:blip r:embed="rId19"/>
                  <a:stretch/>
                </p:blipFill>
                <p:spPr>
                  <a:xfrm>
                    <a:off x="225360" y="360504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8167" name="Объект 26"/>
          <p:cNvGraphicFramePr/>
          <p:nvPr/>
        </p:nvGraphicFramePr>
        <p:xfrm>
          <a:off x="225360" y="4051440"/>
          <a:ext cx="394920" cy="518760"/>
        </p:xfrm>
        <a:graphic>
          <a:graphicData uri="http://schemas.openxmlformats.org/presentationml/2006/ole">
            <p:oleObj r:id="rId20" spid="">
              <p:embed/>
              <p:pic>
                <p:nvPicPr>
                  <p:cNvPr id="8168" name="Объект 26" descr=""/>
                  <p:cNvPicPr/>
                  <p:nvPr/>
                </p:nvPicPr>
                <p:blipFill>
                  <a:blip r:embed="rId21"/>
                  <a:stretch/>
                </p:blipFill>
                <p:spPr>
                  <a:xfrm>
                    <a:off x="225360" y="40514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8169" name="Объект 27"/>
          <p:cNvGraphicFramePr/>
          <p:nvPr/>
        </p:nvGraphicFramePr>
        <p:xfrm>
          <a:off x="225360" y="4497480"/>
          <a:ext cx="394920" cy="518760"/>
        </p:xfrm>
        <a:graphic>
          <a:graphicData uri="http://schemas.openxmlformats.org/presentationml/2006/ole">
            <p:oleObj r:id="rId22" spid="">
              <p:embed/>
              <p:pic>
                <p:nvPicPr>
                  <p:cNvPr id="8170" name="Объект 27" descr=""/>
                  <p:cNvPicPr/>
                  <p:nvPr/>
                </p:nvPicPr>
                <p:blipFill>
                  <a:blip r:embed="rId23"/>
                  <a:stretch/>
                </p:blipFill>
                <p:spPr>
                  <a:xfrm>
                    <a:off x="225360" y="44974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8171" name="Объект 28"/>
          <p:cNvGraphicFramePr/>
          <p:nvPr/>
        </p:nvGraphicFramePr>
        <p:xfrm>
          <a:off x="225360" y="4944960"/>
          <a:ext cx="394920" cy="516960"/>
        </p:xfrm>
        <a:graphic>
          <a:graphicData uri="http://schemas.openxmlformats.org/presentationml/2006/ole">
            <p:oleObj r:id="rId24" spid="">
              <p:embed/>
              <p:pic>
                <p:nvPicPr>
                  <p:cNvPr id="8172" name="Объект 28" descr=""/>
                  <p:cNvPicPr/>
                  <p:nvPr/>
                </p:nvPicPr>
                <p:blipFill>
                  <a:blip r:embed="rId25"/>
                  <a:stretch/>
                </p:blipFill>
                <p:spPr>
                  <a:xfrm>
                    <a:off x="225360" y="494496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8173" name="Объект 29"/>
          <p:cNvGraphicFramePr/>
          <p:nvPr/>
        </p:nvGraphicFramePr>
        <p:xfrm>
          <a:off x="225360" y="5435640"/>
          <a:ext cx="394920" cy="516960"/>
        </p:xfrm>
        <a:graphic>
          <a:graphicData uri="http://schemas.openxmlformats.org/presentationml/2006/ole">
            <p:oleObj r:id="rId26" spid="">
              <p:embed/>
              <p:pic>
                <p:nvPicPr>
                  <p:cNvPr id="8174" name="Объект 29" descr=""/>
                  <p:cNvPicPr/>
                  <p:nvPr/>
                </p:nvPicPr>
                <p:blipFill>
                  <a:blip r:embed="rId27"/>
                  <a:stretch/>
                </p:blipFill>
                <p:spPr>
                  <a:xfrm>
                    <a:off x="225360" y="543564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8175" name="Объект 30"/>
          <p:cNvGraphicFramePr/>
          <p:nvPr/>
        </p:nvGraphicFramePr>
        <p:xfrm>
          <a:off x="225360" y="5881680"/>
          <a:ext cx="394920" cy="518760"/>
        </p:xfrm>
        <a:graphic>
          <a:graphicData uri="http://schemas.openxmlformats.org/presentationml/2006/ole">
            <p:oleObj r:id="rId28" spid="">
              <p:embed/>
              <p:pic>
                <p:nvPicPr>
                  <p:cNvPr id="8176" name="Объект 30" descr=""/>
                  <p:cNvPicPr/>
                  <p:nvPr/>
                </p:nvPicPr>
                <p:blipFill>
                  <a:blip r:embed="rId29"/>
                  <a:stretch/>
                </p:blipFill>
                <p:spPr>
                  <a:xfrm>
                    <a:off x="225360" y="58816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8177" name="Объект 31"/>
          <p:cNvGraphicFramePr/>
          <p:nvPr/>
        </p:nvGraphicFramePr>
        <p:xfrm>
          <a:off x="225360" y="6327720"/>
          <a:ext cx="394920" cy="518760"/>
        </p:xfrm>
        <a:graphic>
          <a:graphicData uri="http://schemas.openxmlformats.org/presentationml/2006/ole">
            <p:oleObj r:id="rId30" spid="">
              <p:embed/>
              <p:pic>
                <p:nvPicPr>
                  <p:cNvPr id="8178" name="Объект 31" descr=""/>
                  <p:cNvPicPr/>
                  <p:nvPr/>
                </p:nvPicPr>
                <p:blipFill>
                  <a:blip r:embed="rId31"/>
                  <a:stretch/>
                </p:blipFill>
                <p:spPr>
                  <a:xfrm>
                    <a:off x="225360" y="632772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8179" name="PlaceHolder 1"/>
          <p:cNvSpPr>
            <a:spLocks noGrp="1"/>
          </p:cNvSpPr>
          <p:nvPr>
            <p:ph type="title"/>
          </p:nvPr>
        </p:nvSpPr>
        <p:spPr>
          <a:xfrm>
            <a:off x="609480" y="220680"/>
            <a:ext cx="10961280" cy="1247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текста заглавия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18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61640" cy="396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2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Обычный 227">
    <p:bg>
      <p:bgPr>
        <a:solidFill>
          <a:srgbClr val="eee9e3">
            <a:alpha val="10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81" name="Объект 17"/>
          <p:cNvGraphicFramePr/>
          <p:nvPr/>
        </p:nvGraphicFramePr>
        <p:xfrm>
          <a:off x="225360" y="0"/>
          <a:ext cx="394920" cy="518760"/>
        </p:xfrm>
        <a:graphic>
          <a:graphicData uri="http://schemas.openxmlformats.org/presentationml/2006/ole">
            <p:oleObj r:id="rId2" spid="">
              <p:embed/>
              <p:pic>
                <p:nvPicPr>
                  <p:cNvPr id="8182" name="Объект 17" descr=""/>
                  <p:cNvPicPr/>
                  <p:nvPr/>
                </p:nvPicPr>
                <p:blipFill>
                  <a:blip r:embed="rId3"/>
                  <a:stretch/>
                </p:blipFill>
                <p:spPr>
                  <a:xfrm>
                    <a:off x="225360" y="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8183" name="Объект 18"/>
          <p:cNvGraphicFramePr/>
          <p:nvPr/>
        </p:nvGraphicFramePr>
        <p:xfrm>
          <a:off x="225360" y="446040"/>
          <a:ext cx="394920" cy="518760"/>
        </p:xfrm>
        <a:graphic>
          <a:graphicData uri="http://schemas.openxmlformats.org/presentationml/2006/ole">
            <p:oleObj r:id="rId4" spid="">
              <p:embed/>
              <p:pic>
                <p:nvPicPr>
                  <p:cNvPr id="8184" name="Объект 18" descr=""/>
                  <p:cNvPicPr/>
                  <p:nvPr/>
                </p:nvPicPr>
                <p:blipFill>
                  <a:blip r:embed="rId5"/>
                  <a:stretch/>
                </p:blipFill>
                <p:spPr>
                  <a:xfrm>
                    <a:off x="225360" y="4460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8185" name="Объект 19"/>
          <p:cNvGraphicFramePr/>
          <p:nvPr/>
        </p:nvGraphicFramePr>
        <p:xfrm>
          <a:off x="225360" y="893880"/>
          <a:ext cx="394920" cy="516960"/>
        </p:xfrm>
        <a:graphic>
          <a:graphicData uri="http://schemas.openxmlformats.org/presentationml/2006/ole">
            <p:oleObj r:id="rId6" spid="">
              <p:embed/>
              <p:pic>
                <p:nvPicPr>
                  <p:cNvPr id="8186" name="Объект 19" descr=""/>
                  <p:cNvPicPr/>
                  <p:nvPr/>
                </p:nvPicPr>
                <p:blipFill>
                  <a:blip r:embed="rId7"/>
                  <a:stretch/>
                </p:blipFill>
                <p:spPr>
                  <a:xfrm>
                    <a:off x="225360" y="89388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8187" name="Объект 20"/>
          <p:cNvGraphicFramePr/>
          <p:nvPr/>
        </p:nvGraphicFramePr>
        <p:xfrm>
          <a:off x="225360" y="1339920"/>
          <a:ext cx="394920" cy="518760"/>
        </p:xfrm>
        <a:graphic>
          <a:graphicData uri="http://schemas.openxmlformats.org/presentationml/2006/ole">
            <p:oleObj r:id="rId8" spid="">
              <p:embed/>
              <p:pic>
                <p:nvPicPr>
                  <p:cNvPr id="8188" name="Объект 20" descr=""/>
                  <p:cNvPicPr/>
                  <p:nvPr/>
                </p:nvPicPr>
                <p:blipFill>
                  <a:blip r:embed="rId9"/>
                  <a:stretch/>
                </p:blipFill>
                <p:spPr>
                  <a:xfrm>
                    <a:off x="225360" y="133992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8189" name="Объект 21"/>
          <p:cNvGraphicFramePr/>
          <p:nvPr/>
        </p:nvGraphicFramePr>
        <p:xfrm>
          <a:off x="225360" y="1817640"/>
          <a:ext cx="394920" cy="518760"/>
        </p:xfrm>
        <a:graphic>
          <a:graphicData uri="http://schemas.openxmlformats.org/presentationml/2006/ole">
            <p:oleObj r:id="rId10" spid="">
              <p:embed/>
              <p:pic>
                <p:nvPicPr>
                  <p:cNvPr id="8190" name="Объект 21" descr=""/>
                  <p:cNvPicPr/>
                  <p:nvPr/>
                </p:nvPicPr>
                <p:blipFill>
                  <a:blip r:embed="rId11"/>
                  <a:stretch/>
                </p:blipFill>
                <p:spPr>
                  <a:xfrm>
                    <a:off x="225360" y="18176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8191" name="Объект 22"/>
          <p:cNvGraphicFramePr/>
          <p:nvPr/>
        </p:nvGraphicFramePr>
        <p:xfrm>
          <a:off x="225360" y="2263680"/>
          <a:ext cx="394920" cy="518760"/>
        </p:xfrm>
        <a:graphic>
          <a:graphicData uri="http://schemas.openxmlformats.org/presentationml/2006/ole">
            <p:oleObj r:id="rId12" spid="">
              <p:embed/>
              <p:pic>
                <p:nvPicPr>
                  <p:cNvPr id="8192" name="Объект 22" descr=""/>
                  <p:cNvPicPr/>
                  <p:nvPr/>
                </p:nvPicPr>
                <p:blipFill>
                  <a:blip r:embed="rId13"/>
                  <a:stretch/>
                </p:blipFill>
                <p:spPr>
                  <a:xfrm>
                    <a:off x="225360" y="22636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8193" name="Объект 23"/>
          <p:cNvGraphicFramePr/>
          <p:nvPr/>
        </p:nvGraphicFramePr>
        <p:xfrm>
          <a:off x="225360" y="2711520"/>
          <a:ext cx="394920" cy="516960"/>
        </p:xfrm>
        <a:graphic>
          <a:graphicData uri="http://schemas.openxmlformats.org/presentationml/2006/ole">
            <p:oleObj r:id="rId14" spid="">
              <p:embed/>
              <p:pic>
                <p:nvPicPr>
                  <p:cNvPr id="8194" name="Объект 23" descr=""/>
                  <p:cNvPicPr/>
                  <p:nvPr/>
                </p:nvPicPr>
                <p:blipFill>
                  <a:blip r:embed="rId15"/>
                  <a:stretch/>
                </p:blipFill>
                <p:spPr>
                  <a:xfrm>
                    <a:off x="225360" y="271152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8195" name="Объект 24"/>
          <p:cNvGraphicFramePr/>
          <p:nvPr/>
        </p:nvGraphicFramePr>
        <p:xfrm>
          <a:off x="225360" y="3157560"/>
          <a:ext cx="394920" cy="518760"/>
        </p:xfrm>
        <a:graphic>
          <a:graphicData uri="http://schemas.openxmlformats.org/presentationml/2006/ole">
            <p:oleObj r:id="rId16" spid="">
              <p:embed/>
              <p:pic>
                <p:nvPicPr>
                  <p:cNvPr id="8196" name="Объект 24" descr=""/>
                  <p:cNvPicPr/>
                  <p:nvPr/>
                </p:nvPicPr>
                <p:blipFill>
                  <a:blip r:embed="rId17"/>
                  <a:stretch/>
                </p:blipFill>
                <p:spPr>
                  <a:xfrm>
                    <a:off x="225360" y="315756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8197" name="Объект 25"/>
          <p:cNvGraphicFramePr/>
          <p:nvPr/>
        </p:nvGraphicFramePr>
        <p:xfrm>
          <a:off x="225360" y="3605040"/>
          <a:ext cx="394920" cy="516960"/>
        </p:xfrm>
        <a:graphic>
          <a:graphicData uri="http://schemas.openxmlformats.org/presentationml/2006/ole">
            <p:oleObj r:id="rId18" spid="">
              <p:embed/>
              <p:pic>
                <p:nvPicPr>
                  <p:cNvPr id="8198" name="Объект 25" descr=""/>
                  <p:cNvPicPr/>
                  <p:nvPr/>
                </p:nvPicPr>
                <p:blipFill>
                  <a:blip r:embed="rId19"/>
                  <a:stretch/>
                </p:blipFill>
                <p:spPr>
                  <a:xfrm>
                    <a:off x="225360" y="360504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8199" name="Объект 26"/>
          <p:cNvGraphicFramePr/>
          <p:nvPr/>
        </p:nvGraphicFramePr>
        <p:xfrm>
          <a:off x="225360" y="4051440"/>
          <a:ext cx="394920" cy="518760"/>
        </p:xfrm>
        <a:graphic>
          <a:graphicData uri="http://schemas.openxmlformats.org/presentationml/2006/ole">
            <p:oleObj r:id="rId20" spid="">
              <p:embed/>
              <p:pic>
                <p:nvPicPr>
                  <p:cNvPr id="8200" name="Объект 26" descr=""/>
                  <p:cNvPicPr/>
                  <p:nvPr/>
                </p:nvPicPr>
                <p:blipFill>
                  <a:blip r:embed="rId21"/>
                  <a:stretch/>
                </p:blipFill>
                <p:spPr>
                  <a:xfrm>
                    <a:off x="225360" y="40514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8201" name="Объект 27"/>
          <p:cNvGraphicFramePr/>
          <p:nvPr/>
        </p:nvGraphicFramePr>
        <p:xfrm>
          <a:off x="225360" y="4497480"/>
          <a:ext cx="394920" cy="518760"/>
        </p:xfrm>
        <a:graphic>
          <a:graphicData uri="http://schemas.openxmlformats.org/presentationml/2006/ole">
            <p:oleObj r:id="rId22" spid="">
              <p:embed/>
              <p:pic>
                <p:nvPicPr>
                  <p:cNvPr id="8202" name="Объект 27" descr=""/>
                  <p:cNvPicPr/>
                  <p:nvPr/>
                </p:nvPicPr>
                <p:blipFill>
                  <a:blip r:embed="rId23"/>
                  <a:stretch/>
                </p:blipFill>
                <p:spPr>
                  <a:xfrm>
                    <a:off x="225360" y="44974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8203" name="Объект 28"/>
          <p:cNvGraphicFramePr/>
          <p:nvPr/>
        </p:nvGraphicFramePr>
        <p:xfrm>
          <a:off x="225360" y="4944960"/>
          <a:ext cx="394920" cy="516960"/>
        </p:xfrm>
        <a:graphic>
          <a:graphicData uri="http://schemas.openxmlformats.org/presentationml/2006/ole">
            <p:oleObj r:id="rId24" spid="">
              <p:embed/>
              <p:pic>
                <p:nvPicPr>
                  <p:cNvPr id="8204" name="Объект 28" descr=""/>
                  <p:cNvPicPr/>
                  <p:nvPr/>
                </p:nvPicPr>
                <p:blipFill>
                  <a:blip r:embed="rId25"/>
                  <a:stretch/>
                </p:blipFill>
                <p:spPr>
                  <a:xfrm>
                    <a:off x="225360" y="494496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8205" name="Объект 29"/>
          <p:cNvGraphicFramePr/>
          <p:nvPr/>
        </p:nvGraphicFramePr>
        <p:xfrm>
          <a:off x="225360" y="5435640"/>
          <a:ext cx="394920" cy="516960"/>
        </p:xfrm>
        <a:graphic>
          <a:graphicData uri="http://schemas.openxmlformats.org/presentationml/2006/ole">
            <p:oleObj r:id="rId26" spid="">
              <p:embed/>
              <p:pic>
                <p:nvPicPr>
                  <p:cNvPr id="8206" name="Объект 29" descr=""/>
                  <p:cNvPicPr/>
                  <p:nvPr/>
                </p:nvPicPr>
                <p:blipFill>
                  <a:blip r:embed="rId27"/>
                  <a:stretch/>
                </p:blipFill>
                <p:spPr>
                  <a:xfrm>
                    <a:off x="225360" y="543564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8207" name="Объект 30"/>
          <p:cNvGraphicFramePr/>
          <p:nvPr/>
        </p:nvGraphicFramePr>
        <p:xfrm>
          <a:off x="225360" y="5881680"/>
          <a:ext cx="394920" cy="518760"/>
        </p:xfrm>
        <a:graphic>
          <a:graphicData uri="http://schemas.openxmlformats.org/presentationml/2006/ole">
            <p:oleObj r:id="rId28" spid="">
              <p:embed/>
              <p:pic>
                <p:nvPicPr>
                  <p:cNvPr id="8208" name="Объект 30" descr=""/>
                  <p:cNvPicPr/>
                  <p:nvPr/>
                </p:nvPicPr>
                <p:blipFill>
                  <a:blip r:embed="rId29"/>
                  <a:stretch/>
                </p:blipFill>
                <p:spPr>
                  <a:xfrm>
                    <a:off x="225360" y="58816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8209" name="Объект 31"/>
          <p:cNvGraphicFramePr/>
          <p:nvPr/>
        </p:nvGraphicFramePr>
        <p:xfrm>
          <a:off x="225360" y="6327720"/>
          <a:ext cx="394920" cy="518760"/>
        </p:xfrm>
        <a:graphic>
          <a:graphicData uri="http://schemas.openxmlformats.org/presentationml/2006/ole">
            <p:oleObj r:id="rId30" spid="">
              <p:embed/>
              <p:pic>
                <p:nvPicPr>
                  <p:cNvPr id="8210" name="Объект 31" descr=""/>
                  <p:cNvPicPr/>
                  <p:nvPr/>
                </p:nvPicPr>
                <p:blipFill>
                  <a:blip r:embed="rId31"/>
                  <a:stretch/>
                </p:blipFill>
                <p:spPr>
                  <a:xfrm>
                    <a:off x="225360" y="632772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8211" name="PlaceHolder 1"/>
          <p:cNvSpPr>
            <a:spLocks noGrp="1"/>
          </p:cNvSpPr>
          <p:nvPr>
            <p:ph type="title"/>
          </p:nvPr>
        </p:nvSpPr>
        <p:spPr>
          <a:xfrm>
            <a:off x="609480" y="220680"/>
            <a:ext cx="10961280" cy="1247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текста заглавия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21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61640" cy="396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2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Tx" preserve="1">
  <p:cSld name="Обычный 228">
    <p:bg>
      <p:bgPr>
        <a:solidFill>
          <a:srgbClr val="eee9e3">
            <a:alpha val="10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213" name="Объект 17"/>
          <p:cNvGraphicFramePr/>
          <p:nvPr/>
        </p:nvGraphicFramePr>
        <p:xfrm>
          <a:off x="225360" y="0"/>
          <a:ext cx="394920" cy="518760"/>
        </p:xfrm>
        <a:graphic>
          <a:graphicData uri="http://schemas.openxmlformats.org/presentationml/2006/ole">
            <p:oleObj r:id="rId2" spid="">
              <p:embed/>
              <p:pic>
                <p:nvPicPr>
                  <p:cNvPr id="8214" name="Объект 17" descr=""/>
                  <p:cNvPicPr/>
                  <p:nvPr/>
                </p:nvPicPr>
                <p:blipFill>
                  <a:blip r:embed="rId3"/>
                  <a:stretch/>
                </p:blipFill>
                <p:spPr>
                  <a:xfrm>
                    <a:off x="225360" y="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8215" name="Объект 18"/>
          <p:cNvGraphicFramePr/>
          <p:nvPr/>
        </p:nvGraphicFramePr>
        <p:xfrm>
          <a:off x="225360" y="446040"/>
          <a:ext cx="394920" cy="518760"/>
        </p:xfrm>
        <a:graphic>
          <a:graphicData uri="http://schemas.openxmlformats.org/presentationml/2006/ole">
            <p:oleObj r:id="rId4" spid="">
              <p:embed/>
              <p:pic>
                <p:nvPicPr>
                  <p:cNvPr id="8216" name="Объект 18" descr=""/>
                  <p:cNvPicPr/>
                  <p:nvPr/>
                </p:nvPicPr>
                <p:blipFill>
                  <a:blip r:embed="rId5"/>
                  <a:stretch/>
                </p:blipFill>
                <p:spPr>
                  <a:xfrm>
                    <a:off x="225360" y="4460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8217" name="Объект 19"/>
          <p:cNvGraphicFramePr/>
          <p:nvPr/>
        </p:nvGraphicFramePr>
        <p:xfrm>
          <a:off x="225360" y="893880"/>
          <a:ext cx="394920" cy="516960"/>
        </p:xfrm>
        <a:graphic>
          <a:graphicData uri="http://schemas.openxmlformats.org/presentationml/2006/ole">
            <p:oleObj r:id="rId6" spid="">
              <p:embed/>
              <p:pic>
                <p:nvPicPr>
                  <p:cNvPr id="8218" name="Объект 19" descr=""/>
                  <p:cNvPicPr/>
                  <p:nvPr/>
                </p:nvPicPr>
                <p:blipFill>
                  <a:blip r:embed="rId7"/>
                  <a:stretch/>
                </p:blipFill>
                <p:spPr>
                  <a:xfrm>
                    <a:off x="225360" y="89388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8219" name="Объект 20"/>
          <p:cNvGraphicFramePr/>
          <p:nvPr/>
        </p:nvGraphicFramePr>
        <p:xfrm>
          <a:off x="225360" y="1339920"/>
          <a:ext cx="394920" cy="518760"/>
        </p:xfrm>
        <a:graphic>
          <a:graphicData uri="http://schemas.openxmlformats.org/presentationml/2006/ole">
            <p:oleObj r:id="rId8" spid="">
              <p:embed/>
              <p:pic>
                <p:nvPicPr>
                  <p:cNvPr id="8220" name="Объект 20" descr=""/>
                  <p:cNvPicPr/>
                  <p:nvPr/>
                </p:nvPicPr>
                <p:blipFill>
                  <a:blip r:embed="rId9"/>
                  <a:stretch/>
                </p:blipFill>
                <p:spPr>
                  <a:xfrm>
                    <a:off x="225360" y="133992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8221" name="Объект 21"/>
          <p:cNvGraphicFramePr/>
          <p:nvPr/>
        </p:nvGraphicFramePr>
        <p:xfrm>
          <a:off x="225360" y="1817640"/>
          <a:ext cx="394920" cy="518760"/>
        </p:xfrm>
        <a:graphic>
          <a:graphicData uri="http://schemas.openxmlformats.org/presentationml/2006/ole">
            <p:oleObj r:id="rId10" spid="">
              <p:embed/>
              <p:pic>
                <p:nvPicPr>
                  <p:cNvPr id="8222" name="Объект 21" descr=""/>
                  <p:cNvPicPr/>
                  <p:nvPr/>
                </p:nvPicPr>
                <p:blipFill>
                  <a:blip r:embed="rId11"/>
                  <a:stretch/>
                </p:blipFill>
                <p:spPr>
                  <a:xfrm>
                    <a:off x="225360" y="18176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8223" name="Объект 22"/>
          <p:cNvGraphicFramePr/>
          <p:nvPr/>
        </p:nvGraphicFramePr>
        <p:xfrm>
          <a:off x="225360" y="2263680"/>
          <a:ext cx="394920" cy="518760"/>
        </p:xfrm>
        <a:graphic>
          <a:graphicData uri="http://schemas.openxmlformats.org/presentationml/2006/ole">
            <p:oleObj r:id="rId12" spid="">
              <p:embed/>
              <p:pic>
                <p:nvPicPr>
                  <p:cNvPr id="8224" name="Объект 22" descr=""/>
                  <p:cNvPicPr/>
                  <p:nvPr/>
                </p:nvPicPr>
                <p:blipFill>
                  <a:blip r:embed="rId13"/>
                  <a:stretch/>
                </p:blipFill>
                <p:spPr>
                  <a:xfrm>
                    <a:off x="225360" y="22636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8225" name="Объект 23"/>
          <p:cNvGraphicFramePr/>
          <p:nvPr/>
        </p:nvGraphicFramePr>
        <p:xfrm>
          <a:off x="225360" y="2711520"/>
          <a:ext cx="394920" cy="516960"/>
        </p:xfrm>
        <a:graphic>
          <a:graphicData uri="http://schemas.openxmlformats.org/presentationml/2006/ole">
            <p:oleObj r:id="rId14" spid="">
              <p:embed/>
              <p:pic>
                <p:nvPicPr>
                  <p:cNvPr id="8226" name="Объект 23" descr=""/>
                  <p:cNvPicPr/>
                  <p:nvPr/>
                </p:nvPicPr>
                <p:blipFill>
                  <a:blip r:embed="rId15"/>
                  <a:stretch/>
                </p:blipFill>
                <p:spPr>
                  <a:xfrm>
                    <a:off x="225360" y="271152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8227" name="Объект 24"/>
          <p:cNvGraphicFramePr/>
          <p:nvPr/>
        </p:nvGraphicFramePr>
        <p:xfrm>
          <a:off x="225360" y="3157560"/>
          <a:ext cx="394920" cy="518760"/>
        </p:xfrm>
        <a:graphic>
          <a:graphicData uri="http://schemas.openxmlformats.org/presentationml/2006/ole">
            <p:oleObj r:id="rId16" spid="">
              <p:embed/>
              <p:pic>
                <p:nvPicPr>
                  <p:cNvPr id="8228" name="Объект 24" descr=""/>
                  <p:cNvPicPr/>
                  <p:nvPr/>
                </p:nvPicPr>
                <p:blipFill>
                  <a:blip r:embed="rId17"/>
                  <a:stretch/>
                </p:blipFill>
                <p:spPr>
                  <a:xfrm>
                    <a:off x="225360" y="315756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8229" name="Объект 25"/>
          <p:cNvGraphicFramePr/>
          <p:nvPr/>
        </p:nvGraphicFramePr>
        <p:xfrm>
          <a:off x="225360" y="3605040"/>
          <a:ext cx="394920" cy="516960"/>
        </p:xfrm>
        <a:graphic>
          <a:graphicData uri="http://schemas.openxmlformats.org/presentationml/2006/ole">
            <p:oleObj r:id="rId18" spid="">
              <p:embed/>
              <p:pic>
                <p:nvPicPr>
                  <p:cNvPr id="8230" name="Объект 25" descr=""/>
                  <p:cNvPicPr/>
                  <p:nvPr/>
                </p:nvPicPr>
                <p:blipFill>
                  <a:blip r:embed="rId19"/>
                  <a:stretch/>
                </p:blipFill>
                <p:spPr>
                  <a:xfrm>
                    <a:off x="225360" y="360504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8231" name="Объект 26"/>
          <p:cNvGraphicFramePr/>
          <p:nvPr/>
        </p:nvGraphicFramePr>
        <p:xfrm>
          <a:off x="225360" y="4051440"/>
          <a:ext cx="394920" cy="518760"/>
        </p:xfrm>
        <a:graphic>
          <a:graphicData uri="http://schemas.openxmlformats.org/presentationml/2006/ole">
            <p:oleObj r:id="rId20" spid="">
              <p:embed/>
              <p:pic>
                <p:nvPicPr>
                  <p:cNvPr id="8232" name="Объект 26" descr=""/>
                  <p:cNvPicPr/>
                  <p:nvPr/>
                </p:nvPicPr>
                <p:blipFill>
                  <a:blip r:embed="rId21"/>
                  <a:stretch/>
                </p:blipFill>
                <p:spPr>
                  <a:xfrm>
                    <a:off x="225360" y="40514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8233" name="Объект 27"/>
          <p:cNvGraphicFramePr/>
          <p:nvPr/>
        </p:nvGraphicFramePr>
        <p:xfrm>
          <a:off x="225360" y="4497480"/>
          <a:ext cx="394920" cy="518760"/>
        </p:xfrm>
        <a:graphic>
          <a:graphicData uri="http://schemas.openxmlformats.org/presentationml/2006/ole">
            <p:oleObj r:id="rId22" spid="">
              <p:embed/>
              <p:pic>
                <p:nvPicPr>
                  <p:cNvPr id="8234" name="Объект 27" descr=""/>
                  <p:cNvPicPr/>
                  <p:nvPr/>
                </p:nvPicPr>
                <p:blipFill>
                  <a:blip r:embed="rId23"/>
                  <a:stretch/>
                </p:blipFill>
                <p:spPr>
                  <a:xfrm>
                    <a:off x="225360" y="44974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8235" name="Объект 28"/>
          <p:cNvGraphicFramePr/>
          <p:nvPr/>
        </p:nvGraphicFramePr>
        <p:xfrm>
          <a:off x="225360" y="4944960"/>
          <a:ext cx="394920" cy="516960"/>
        </p:xfrm>
        <a:graphic>
          <a:graphicData uri="http://schemas.openxmlformats.org/presentationml/2006/ole">
            <p:oleObj r:id="rId24" spid="">
              <p:embed/>
              <p:pic>
                <p:nvPicPr>
                  <p:cNvPr id="8236" name="Объект 28" descr=""/>
                  <p:cNvPicPr/>
                  <p:nvPr/>
                </p:nvPicPr>
                <p:blipFill>
                  <a:blip r:embed="rId25"/>
                  <a:stretch/>
                </p:blipFill>
                <p:spPr>
                  <a:xfrm>
                    <a:off x="225360" y="494496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8237" name="Объект 29"/>
          <p:cNvGraphicFramePr/>
          <p:nvPr/>
        </p:nvGraphicFramePr>
        <p:xfrm>
          <a:off x="225360" y="5435640"/>
          <a:ext cx="394920" cy="516960"/>
        </p:xfrm>
        <a:graphic>
          <a:graphicData uri="http://schemas.openxmlformats.org/presentationml/2006/ole">
            <p:oleObj r:id="rId26" spid="">
              <p:embed/>
              <p:pic>
                <p:nvPicPr>
                  <p:cNvPr id="8238" name="Объект 29" descr=""/>
                  <p:cNvPicPr/>
                  <p:nvPr/>
                </p:nvPicPr>
                <p:blipFill>
                  <a:blip r:embed="rId27"/>
                  <a:stretch/>
                </p:blipFill>
                <p:spPr>
                  <a:xfrm>
                    <a:off x="225360" y="543564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8239" name="Объект 30"/>
          <p:cNvGraphicFramePr/>
          <p:nvPr/>
        </p:nvGraphicFramePr>
        <p:xfrm>
          <a:off x="225360" y="5881680"/>
          <a:ext cx="394920" cy="518760"/>
        </p:xfrm>
        <a:graphic>
          <a:graphicData uri="http://schemas.openxmlformats.org/presentationml/2006/ole">
            <p:oleObj r:id="rId28" spid="">
              <p:embed/>
              <p:pic>
                <p:nvPicPr>
                  <p:cNvPr id="8240" name="Объект 30" descr=""/>
                  <p:cNvPicPr/>
                  <p:nvPr/>
                </p:nvPicPr>
                <p:blipFill>
                  <a:blip r:embed="rId29"/>
                  <a:stretch/>
                </p:blipFill>
                <p:spPr>
                  <a:xfrm>
                    <a:off x="225360" y="58816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8241" name="Объект 31"/>
          <p:cNvGraphicFramePr/>
          <p:nvPr/>
        </p:nvGraphicFramePr>
        <p:xfrm>
          <a:off x="225360" y="6327720"/>
          <a:ext cx="394920" cy="518760"/>
        </p:xfrm>
        <a:graphic>
          <a:graphicData uri="http://schemas.openxmlformats.org/presentationml/2006/ole">
            <p:oleObj r:id="rId30" spid="">
              <p:embed/>
              <p:pic>
                <p:nvPicPr>
                  <p:cNvPr id="8242" name="Объект 31" descr=""/>
                  <p:cNvPicPr/>
                  <p:nvPr/>
                </p:nvPicPr>
                <p:blipFill>
                  <a:blip r:embed="rId31"/>
                  <a:stretch/>
                </p:blipFill>
                <p:spPr>
                  <a:xfrm>
                    <a:off x="225360" y="632772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8243" name="PlaceHolder 1"/>
          <p:cNvSpPr>
            <a:spLocks noGrp="1"/>
          </p:cNvSpPr>
          <p:nvPr>
            <p:ph type="title"/>
          </p:nvPr>
        </p:nvSpPr>
        <p:spPr>
          <a:xfrm>
            <a:off x="609480" y="220680"/>
            <a:ext cx="10961280" cy="1247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текста заглавия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24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47800" cy="1890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5000" lnSpcReduction="19999"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245" name="PlaceHolder 3"/>
          <p:cNvSpPr>
            <a:spLocks noGrp="1"/>
          </p:cNvSpPr>
          <p:nvPr>
            <p:ph type="body"/>
          </p:nvPr>
        </p:nvSpPr>
        <p:spPr>
          <a:xfrm>
            <a:off x="6227640" y="1604520"/>
            <a:ext cx="5347800" cy="396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246" name="PlaceHolder 4"/>
          <p:cNvSpPr>
            <a:spLocks noGrp="1"/>
          </p:cNvSpPr>
          <p:nvPr>
            <p:ph type="body"/>
          </p:nvPr>
        </p:nvSpPr>
        <p:spPr>
          <a:xfrm>
            <a:off x="609480" y="3677760"/>
            <a:ext cx="5347800" cy="1890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5000" lnSpcReduction="19999"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2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Обычный 229">
    <p:bg>
      <p:bgPr>
        <a:solidFill>
          <a:srgbClr val="eee9e3">
            <a:alpha val="10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247" name="Объект 17"/>
          <p:cNvGraphicFramePr/>
          <p:nvPr/>
        </p:nvGraphicFramePr>
        <p:xfrm>
          <a:off x="225360" y="0"/>
          <a:ext cx="394920" cy="518760"/>
        </p:xfrm>
        <a:graphic>
          <a:graphicData uri="http://schemas.openxmlformats.org/presentationml/2006/ole">
            <p:oleObj r:id="rId2" spid="">
              <p:embed/>
              <p:pic>
                <p:nvPicPr>
                  <p:cNvPr id="8248" name="Объект 17" descr=""/>
                  <p:cNvPicPr/>
                  <p:nvPr/>
                </p:nvPicPr>
                <p:blipFill>
                  <a:blip r:embed="rId3"/>
                  <a:stretch/>
                </p:blipFill>
                <p:spPr>
                  <a:xfrm>
                    <a:off x="225360" y="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8249" name="Объект 18"/>
          <p:cNvGraphicFramePr/>
          <p:nvPr/>
        </p:nvGraphicFramePr>
        <p:xfrm>
          <a:off x="225360" y="446040"/>
          <a:ext cx="394920" cy="518760"/>
        </p:xfrm>
        <a:graphic>
          <a:graphicData uri="http://schemas.openxmlformats.org/presentationml/2006/ole">
            <p:oleObj r:id="rId4" spid="">
              <p:embed/>
              <p:pic>
                <p:nvPicPr>
                  <p:cNvPr id="8250" name="Объект 18" descr=""/>
                  <p:cNvPicPr/>
                  <p:nvPr/>
                </p:nvPicPr>
                <p:blipFill>
                  <a:blip r:embed="rId5"/>
                  <a:stretch/>
                </p:blipFill>
                <p:spPr>
                  <a:xfrm>
                    <a:off x="225360" y="4460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8251" name="Объект 19"/>
          <p:cNvGraphicFramePr/>
          <p:nvPr/>
        </p:nvGraphicFramePr>
        <p:xfrm>
          <a:off x="225360" y="893880"/>
          <a:ext cx="394920" cy="516960"/>
        </p:xfrm>
        <a:graphic>
          <a:graphicData uri="http://schemas.openxmlformats.org/presentationml/2006/ole">
            <p:oleObj r:id="rId6" spid="">
              <p:embed/>
              <p:pic>
                <p:nvPicPr>
                  <p:cNvPr id="8252" name="Объект 19" descr=""/>
                  <p:cNvPicPr/>
                  <p:nvPr/>
                </p:nvPicPr>
                <p:blipFill>
                  <a:blip r:embed="rId7"/>
                  <a:stretch/>
                </p:blipFill>
                <p:spPr>
                  <a:xfrm>
                    <a:off x="225360" y="89388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8253" name="Объект 20"/>
          <p:cNvGraphicFramePr/>
          <p:nvPr/>
        </p:nvGraphicFramePr>
        <p:xfrm>
          <a:off x="225360" y="1339920"/>
          <a:ext cx="394920" cy="518760"/>
        </p:xfrm>
        <a:graphic>
          <a:graphicData uri="http://schemas.openxmlformats.org/presentationml/2006/ole">
            <p:oleObj r:id="rId8" spid="">
              <p:embed/>
              <p:pic>
                <p:nvPicPr>
                  <p:cNvPr id="8254" name="Объект 20" descr=""/>
                  <p:cNvPicPr/>
                  <p:nvPr/>
                </p:nvPicPr>
                <p:blipFill>
                  <a:blip r:embed="rId9"/>
                  <a:stretch/>
                </p:blipFill>
                <p:spPr>
                  <a:xfrm>
                    <a:off x="225360" y="133992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8255" name="Объект 21"/>
          <p:cNvGraphicFramePr/>
          <p:nvPr/>
        </p:nvGraphicFramePr>
        <p:xfrm>
          <a:off x="225360" y="1817640"/>
          <a:ext cx="394920" cy="518760"/>
        </p:xfrm>
        <a:graphic>
          <a:graphicData uri="http://schemas.openxmlformats.org/presentationml/2006/ole">
            <p:oleObj r:id="rId10" spid="">
              <p:embed/>
              <p:pic>
                <p:nvPicPr>
                  <p:cNvPr id="8256" name="Объект 21" descr=""/>
                  <p:cNvPicPr/>
                  <p:nvPr/>
                </p:nvPicPr>
                <p:blipFill>
                  <a:blip r:embed="rId11"/>
                  <a:stretch/>
                </p:blipFill>
                <p:spPr>
                  <a:xfrm>
                    <a:off x="225360" y="18176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8257" name="Объект 22"/>
          <p:cNvGraphicFramePr/>
          <p:nvPr/>
        </p:nvGraphicFramePr>
        <p:xfrm>
          <a:off x="225360" y="2263680"/>
          <a:ext cx="394920" cy="518760"/>
        </p:xfrm>
        <a:graphic>
          <a:graphicData uri="http://schemas.openxmlformats.org/presentationml/2006/ole">
            <p:oleObj r:id="rId12" spid="">
              <p:embed/>
              <p:pic>
                <p:nvPicPr>
                  <p:cNvPr id="8258" name="Объект 22" descr=""/>
                  <p:cNvPicPr/>
                  <p:nvPr/>
                </p:nvPicPr>
                <p:blipFill>
                  <a:blip r:embed="rId13"/>
                  <a:stretch/>
                </p:blipFill>
                <p:spPr>
                  <a:xfrm>
                    <a:off x="225360" y="22636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8259" name="Объект 23"/>
          <p:cNvGraphicFramePr/>
          <p:nvPr/>
        </p:nvGraphicFramePr>
        <p:xfrm>
          <a:off x="225360" y="2711520"/>
          <a:ext cx="394920" cy="516960"/>
        </p:xfrm>
        <a:graphic>
          <a:graphicData uri="http://schemas.openxmlformats.org/presentationml/2006/ole">
            <p:oleObj r:id="rId14" spid="">
              <p:embed/>
              <p:pic>
                <p:nvPicPr>
                  <p:cNvPr id="8260" name="Объект 23" descr=""/>
                  <p:cNvPicPr/>
                  <p:nvPr/>
                </p:nvPicPr>
                <p:blipFill>
                  <a:blip r:embed="rId15"/>
                  <a:stretch/>
                </p:blipFill>
                <p:spPr>
                  <a:xfrm>
                    <a:off x="225360" y="271152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8261" name="Объект 24"/>
          <p:cNvGraphicFramePr/>
          <p:nvPr/>
        </p:nvGraphicFramePr>
        <p:xfrm>
          <a:off x="225360" y="3157560"/>
          <a:ext cx="394920" cy="518760"/>
        </p:xfrm>
        <a:graphic>
          <a:graphicData uri="http://schemas.openxmlformats.org/presentationml/2006/ole">
            <p:oleObj r:id="rId16" spid="">
              <p:embed/>
              <p:pic>
                <p:nvPicPr>
                  <p:cNvPr id="8262" name="Объект 24" descr=""/>
                  <p:cNvPicPr/>
                  <p:nvPr/>
                </p:nvPicPr>
                <p:blipFill>
                  <a:blip r:embed="rId17"/>
                  <a:stretch/>
                </p:blipFill>
                <p:spPr>
                  <a:xfrm>
                    <a:off x="225360" y="315756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8263" name="Объект 25"/>
          <p:cNvGraphicFramePr/>
          <p:nvPr/>
        </p:nvGraphicFramePr>
        <p:xfrm>
          <a:off x="225360" y="3605040"/>
          <a:ext cx="394920" cy="516960"/>
        </p:xfrm>
        <a:graphic>
          <a:graphicData uri="http://schemas.openxmlformats.org/presentationml/2006/ole">
            <p:oleObj r:id="rId18" spid="">
              <p:embed/>
              <p:pic>
                <p:nvPicPr>
                  <p:cNvPr id="8264" name="Объект 25" descr=""/>
                  <p:cNvPicPr/>
                  <p:nvPr/>
                </p:nvPicPr>
                <p:blipFill>
                  <a:blip r:embed="rId19"/>
                  <a:stretch/>
                </p:blipFill>
                <p:spPr>
                  <a:xfrm>
                    <a:off x="225360" y="360504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8265" name="Объект 26"/>
          <p:cNvGraphicFramePr/>
          <p:nvPr/>
        </p:nvGraphicFramePr>
        <p:xfrm>
          <a:off x="225360" y="4051440"/>
          <a:ext cx="394920" cy="518760"/>
        </p:xfrm>
        <a:graphic>
          <a:graphicData uri="http://schemas.openxmlformats.org/presentationml/2006/ole">
            <p:oleObj r:id="rId20" spid="">
              <p:embed/>
              <p:pic>
                <p:nvPicPr>
                  <p:cNvPr id="8266" name="Объект 26" descr=""/>
                  <p:cNvPicPr/>
                  <p:nvPr/>
                </p:nvPicPr>
                <p:blipFill>
                  <a:blip r:embed="rId21"/>
                  <a:stretch/>
                </p:blipFill>
                <p:spPr>
                  <a:xfrm>
                    <a:off x="225360" y="40514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8267" name="Объект 27"/>
          <p:cNvGraphicFramePr/>
          <p:nvPr/>
        </p:nvGraphicFramePr>
        <p:xfrm>
          <a:off x="225360" y="4497480"/>
          <a:ext cx="394920" cy="518760"/>
        </p:xfrm>
        <a:graphic>
          <a:graphicData uri="http://schemas.openxmlformats.org/presentationml/2006/ole">
            <p:oleObj r:id="rId22" spid="">
              <p:embed/>
              <p:pic>
                <p:nvPicPr>
                  <p:cNvPr id="8268" name="Объект 27" descr=""/>
                  <p:cNvPicPr/>
                  <p:nvPr/>
                </p:nvPicPr>
                <p:blipFill>
                  <a:blip r:embed="rId23"/>
                  <a:stretch/>
                </p:blipFill>
                <p:spPr>
                  <a:xfrm>
                    <a:off x="225360" y="44974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8269" name="Объект 28"/>
          <p:cNvGraphicFramePr/>
          <p:nvPr/>
        </p:nvGraphicFramePr>
        <p:xfrm>
          <a:off x="225360" y="4944960"/>
          <a:ext cx="394920" cy="516960"/>
        </p:xfrm>
        <a:graphic>
          <a:graphicData uri="http://schemas.openxmlformats.org/presentationml/2006/ole">
            <p:oleObj r:id="rId24" spid="">
              <p:embed/>
              <p:pic>
                <p:nvPicPr>
                  <p:cNvPr id="8270" name="Объект 28" descr=""/>
                  <p:cNvPicPr/>
                  <p:nvPr/>
                </p:nvPicPr>
                <p:blipFill>
                  <a:blip r:embed="rId25"/>
                  <a:stretch/>
                </p:blipFill>
                <p:spPr>
                  <a:xfrm>
                    <a:off x="225360" y="494496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8271" name="Объект 29"/>
          <p:cNvGraphicFramePr/>
          <p:nvPr/>
        </p:nvGraphicFramePr>
        <p:xfrm>
          <a:off x="225360" y="5435640"/>
          <a:ext cx="394920" cy="516960"/>
        </p:xfrm>
        <a:graphic>
          <a:graphicData uri="http://schemas.openxmlformats.org/presentationml/2006/ole">
            <p:oleObj r:id="rId26" spid="">
              <p:embed/>
              <p:pic>
                <p:nvPicPr>
                  <p:cNvPr id="8272" name="Объект 29" descr=""/>
                  <p:cNvPicPr/>
                  <p:nvPr/>
                </p:nvPicPr>
                <p:blipFill>
                  <a:blip r:embed="rId27"/>
                  <a:stretch/>
                </p:blipFill>
                <p:spPr>
                  <a:xfrm>
                    <a:off x="225360" y="543564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8273" name="Объект 30"/>
          <p:cNvGraphicFramePr/>
          <p:nvPr/>
        </p:nvGraphicFramePr>
        <p:xfrm>
          <a:off x="225360" y="5881680"/>
          <a:ext cx="394920" cy="518760"/>
        </p:xfrm>
        <a:graphic>
          <a:graphicData uri="http://schemas.openxmlformats.org/presentationml/2006/ole">
            <p:oleObj r:id="rId28" spid="">
              <p:embed/>
              <p:pic>
                <p:nvPicPr>
                  <p:cNvPr id="8274" name="Объект 30" descr=""/>
                  <p:cNvPicPr/>
                  <p:nvPr/>
                </p:nvPicPr>
                <p:blipFill>
                  <a:blip r:embed="rId29"/>
                  <a:stretch/>
                </p:blipFill>
                <p:spPr>
                  <a:xfrm>
                    <a:off x="225360" y="58816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8275" name="Объект 31"/>
          <p:cNvGraphicFramePr/>
          <p:nvPr/>
        </p:nvGraphicFramePr>
        <p:xfrm>
          <a:off x="225360" y="6327720"/>
          <a:ext cx="394920" cy="518760"/>
        </p:xfrm>
        <a:graphic>
          <a:graphicData uri="http://schemas.openxmlformats.org/presentationml/2006/ole">
            <p:oleObj r:id="rId30" spid="">
              <p:embed/>
              <p:pic>
                <p:nvPicPr>
                  <p:cNvPr id="8276" name="Объект 31" descr=""/>
                  <p:cNvPicPr/>
                  <p:nvPr/>
                </p:nvPicPr>
                <p:blipFill>
                  <a:blip r:embed="rId31"/>
                  <a:stretch/>
                </p:blipFill>
                <p:spPr>
                  <a:xfrm>
                    <a:off x="225360" y="632772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8277" name="PlaceHolder 1"/>
          <p:cNvSpPr>
            <a:spLocks noGrp="1"/>
          </p:cNvSpPr>
          <p:nvPr>
            <p:ph type="title"/>
          </p:nvPr>
        </p:nvSpPr>
        <p:spPr>
          <a:xfrm>
            <a:off x="609480" y="220680"/>
            <a:ext cx="10961280" cy="1247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текста заглавия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27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61640" cy="396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2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TwoObj" preserve="1">
  <p:cSld name="Обычный 230">
    <p:bg>
      <p:bgPr>
        <a:solidFill>
          <a:srgbClr val="eee9e3">
            <a:alpha val="10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279" name="Объект 17"/>
          <p:cNvGraphicFramePr/>
          <p:nvPr/>
        </p:nvGraphicFramePr>
        <p:xfrm>
          <a:off x="225360" y="0"/>
          <a:ext cx="394920" cy="518760"/>
        </p:xfrm>
        <a:graphic>
          <a:graphicData uri="http://schemas.openxmlformats.org/presentationml/2006/ole">
            <p:oleObj r:id="rId2" spid="">
              <p:embed/>
              <p:pic>
                <p:nvPicPr>
                  <p:cNvPr id="8280" name="Объект 17" descr=""/>
                  <p:cNvPicPr/>
                  <p:nvPr/>
                </p:nvPicPr>
                <p:blipFill>
                  <a:blip r:embed="rId3"/>
                  <a:stretch/>
                </p:blipFill>
                <p:spPr>
                  <a:xfrm>
                    <a:off x="225360" y="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8281" name="Объект 18"/>
          <p:cNvGraphicFramePr/>
          <p:nvPr/>
        </p:nvGraphicFramePr>
        <p:xfrm>
          <a:off x="225360" y="446040"/>
          <a:ext cx="394920" cy="518760"/>
        </p:xfrm>
        <a:graphic>
          <a:graphicData uri="http://schemas.openxmlformats.org/presentationml/2006/ole">
            <p:oleObj r:id="rId4" spid="">
              <p:embed/>
              <p:pic>
                <p:nvPicPr>
                  <p:cNvPr id="8282" name="Объект 18" descr=""/>
                  <p:cNvPicPr/>
                  <p:nvPr/>
                </p:nvPicPr>
                <p:blipFill>
                  <a:blip r:embed="rId5"/>
                  <a:stretch/>
                </p:blipFill>
                <p:spPr>
                  <a:xfrm>
                    <a:off x="225360" y="4460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8283" name="Объект 19"/>
          <p:cNvGraphicFramePr/>
          <p:nvPr/>
        </p:nvGraphicFramePr>
        <p:xfrm>
          <a:off x="225360" y="893880"/>
          <a:ext cx="394920" cy="516960"/>
        </p:xfrm>
        <a:graphic>
          <a:graphicData uri="http://schemas.openxmlformats.org/presentationml/2006/ole">
            <p:oleObj r:id="rId6" spid="">
              <p:embed/>
              <p:pic>
                <p:nvPicPr>
                  <p:cNvPr id="8284" name="Объект 19" descr=""/>
                  <p:cNvPicPr/>
                  <p:nvPr/>
                </p:nvPicPr>
                <p:blipFill>
                  <a:blip r:embed="rId7"/>
                  <a:stretch/>
                </p:blipFill>
                <p:spPr>
                  <a:xfrm>
                    <a:off x="225360" y="89388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8285" name="Объект 20"/>
          <p:cNvGraphicFramePr/>
          <p:nvPr/>
        </p:nvGraphicFramePr>
        <p:xfrm>
          <a:off x="225360" y="1339920"/>
          <a:ext cx="394920" cy="518760"/>
        </p:xfrm>
        <a:graphic>
          <a:graphicData uri="http://schemas.openxmlformats.org/presentationml/2006/ole">
            <p:oleObj r:id="rId8" spid="">
              <p:embed/>
              <p:pic>
                <p:nvPicPr>
                  <p:cNvPr id="8286" name="Объект 20" descr=""/>
                  <p:cNvPicPr/>
                  <p:nvPr/>
                </p:nvPicPr>
                <p:blipFill>
                  <a:blip r:embed="rId9"/>
                  <a:stretch/>
                </p:blipFill>
                <p:spPr>
                  <a:xfrm>
                    <a:off x="225360" y="133992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8287" name="Объект 21"/>
          <p:cNvGraphicFramePr/>
          <p:nvPr/>
        </p:nvGraphicFramePr>
        <p:xfrm>
          <a:off x="225360" y="1817640"/>
          <a:ext cx="394920" cy="518760"/>
        </p:xfrm>
        <a:graphic>
          <a:graphicData uri="http://schemas.openxmlformats.org/presentationml/2006/ole">
            <p:oleObj r:id="rId10" spid="">
              <p:embed/>
              <p:pic>
                <p:nvPicPr>
                  <p:cNvPr id="8288" name="Объект 21" descr=""/>
                  <p:cNvPicPr/>
                  <p:nvPr/>
                </p:nvPicPr>
                <p:blipFill>
                  <a:blip r:embed="rId11"/>
                  <a:stretch/>
                </p:blipFill>
                <p:spPr>
                  <a:xfrm>
                    <a:off x="225360" y="18176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8289" name="Объект 22"/>
          <p:cNvGraphicFramePr/>
          <p:nvPr/>
        </p:nvGraphicFramePr>
        <p:xfrm>
          <a:off x="225360" y="2263680"/>
          <a:ext cx="394920" cy="518760"/>
        </p:xfrm>
        <a:graphic>
          <a:graphicData uri="http://schemas.openxmlformats.org/presentationml/2006/ole">
            <p:oleObj r:id="rId12" spid="">
              <p:embed/>
              <p:pic>
                <p:nvPicPr>
                  <p:cNvPr id="8290" name="Объект 22" descr=""/>
                  <p:cNvPicPr/>
                  <p:nvPr/>
                </p:nvPicPr>
                <p:blipFill>
                  <a:blip r:embed="rId13"/>
                  <a:stretch/>
                </p:blipFill>
                <p:spPr>
                  <a:xfrm>
                    <a:off x="225360" y="22636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8291" name="Объект 23"/>
          <p:cNvGraphicFramePr/>
          <p:nvPr/>
        </p:nvGraphicFramePr>
        <p:xfrm>
          <a:off x="225360" y="2711520"/>
          <a:ext cx="394920" cy="516960"/>
        </p:xfrm>
        <a:graphic>
          <a:graphicData uri="http://schemas.openxmlformats.org/presentationml/2006/ole">
            <p:oleObj r:id="rId14" spid="">
              <p:embed/>
              <p:pic>
                <p:nvPicPr>
                  <p:cNvPr id="8292" name="Объект 23" descr=""/>
                  <p:cNvPicPr/>
                  <p:nvPr/>
                </p:nvPicPr>
                <p:blipFill>
                  <a:blip r:embed="rId15"/>
                  <a:stretch/>
                </p:blipFill>
                <p:spPr>
                  <a:xfrm>
                    <a:off x="225360" y="271152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8293" name="Объект 24"/>
          <p:cNvGraphicFramePr/>
          <p:nvPr/>
        </p:nvGraphicFramePr>
        <p:xfrm>
          <a:off x="225360" y="3157560"/>
          <a:ext cx="394920" cy="518760"/>
        </p:xfrm>
        <a:graphic>
          <a:graphicData uri="http://schemas.openxmlformats.org/presentationml/2006/ole">
            <p:oleObj r:id="rId16" spid="">
              <p:embed/>
              <p:pic>
                <p:nvPicPr>
                  <p:cNvPr id="8294" name="Объект 24" descr=""/>
                  <p:cNvPicPr/>
                  <p:nvPr/>
                </p:nvPicPr>
                <p:blipFill>
                  <a:blip r:embed="rId17"/>
                  <a:stretch/>
                </p:blipFill>
                <p:spPr>
                  <a:xfrm>
                    <a:off x="225360" y="315756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8295" name="Объект 25"/>
          <p:cNvGraphicFramePr/>
          <p:nvPr/>
        </p:nvGraphicFramePr>
        <p:xfrm>
          <a:off x="225360" y="3605040"/>
          <a:ext cx="394920" cy="516960"/>
        </p:xfrm>
        <a:graphic>
          <a:graphicData uri="http://schemas.openxmlformats.org/presentationml/2006/ole">
            <p:oleObj r:id="rId18" spid="">
              <p:embed/>
              <p:pic>
                <p:nvPicPr>
                  <p:cNvPr id="8296" name="Объект 25" descr=""/>
                  <p:cNvPicPr/>
                  <p:nvPr/>
                </p:nvPicPr>
                <p:blipFill>
                  <a:blip r:embed="rId19"/>
                  <a:stretch/>
                </p:blipFill>
                <p:spPr>
                  <a:xfrm>
                    <a:off x="225360" y="360504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8297" name="Объект 26"/>
          <p:cNvGraphicFramePr/>
          <p:nvPr/>
        </p:nvGraphicFramePr>
        <p:xfrm>
          <a:off x="225360" y="4051440"/>
          <a:ext cx="394920" cy="518760"/>
        </p:xfrm>
        <a:graphic>
          <a:graphicData uri="http://schemas.openxmlformats.org/presentationml/2006/ole">
            <p:oleObj r:id="rId20" spid="">
              <p:embed/>
              <p:pic>
                <p:nvPicPr>
                  <p:cNvPr id="8298" name="Объект 26" descr=""/>
                  <p:cNvPicPr/>
                  <p:nvPr/>
                </p:nvPicPr>
                <p:blipFill>
                  <a:blip r:embed="rId21"/>
                  <a:stretch/>
                </p:blipFill>
                <p:spPr>
                  <a:xfrm>
                    <a:off x="225360" y="40514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8299" name="Объект 27"/>
          <p:cNvGraphicFramePr/>
          <p:nvPr/>
        </p:nvGraphicFramePr>
        <p:xfrm>
          <a:off x="225360" y="4497480"/>
          <a:ext cx="394920" cy="518760"/>
        </p:xfrm>
        <a:graphic>
          <a:graphicData uri="http://schemas.openxmlformats.org/presentationml/2006/ole">
            <p:oleObj r:id="rId22" spid="">
              <p:embed/>
              <p:pic>
                <p:nvPicPr>
                  <p:cNvPr id="8300" name="Объект 27" descr=""/>
                  <p:cNvPicPr/>
                  <p:nvPr/>
                </p:nvPicPr>
                <p:blipFill>
                  <a:blip r:embed="rId23"/>
                  <a:stretch/>
                </p:blipFill>
                <p:spPr>
                  <a:xfrm>
                    <a:off x="225360" y="44974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8301" name="Объект 28"/>
          <p:cNvGraphicFramePr/>
          <p:nvPr/>
        </p:nvGraphicFramePr>
        <p:xfrm>
          <a:off x="225360" y="4944960"/>
          <a:ext cx="394920" cy="516960"/>
        </p:xfrm>
        <a:graphic>
          <a:graphicData uri="http://schemas.openxmlformats.org/presentationml/2006/ole">
            <p:oleObj r:id="rId24" spid="">
              <p:embed/>
              <p:pic>
                <p:nvPicPr>
                  <p:cNvPr id="8302" name="Объект 28" descr=""/>
                  <p:cNvPicPr/>
                  <p:nvPr/>
                </p:nvPicPr>
                <p:blipFill>
                  <a:blip r:embed="rId25"/>
                  <a:stretch/>
                </p:blipFill>
                <p:spPr>
                  <a:xfrm>
                    <a:off x="225360" y="494496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8303" name="Объект 29"/>
          <p:cNvGraphicFramePr/>
          <p:nvPr/>
        </p:nvGraphicFramePr>
        <p:xfrm>
          <a:off x="225360" y="5435640"/>
          <a:ext cx="394920" cy="516960"/>
        </p:xfrm>
        <a:graphic>
          <a:graphicData uri="http://schemas.openxmlformats.org/presentationml/2006/ole">
            <p:oleObj r:id="rId26" spid="">
              <p:embed/>
              <p:pic>
                <p:nvPicPr>
                  <p:cNvPr id="8304" name="Объект 29" descr=""/>
                  <p:cNvPicPr/>
                  <p:nvPr/>
                </p:nvPicPr>
                <p:blipFill>
                  <a:blip r:embed="rId27"/>
                  <a:stretch/>
                </p:blipFill>
                <p:spPr>
                  <a:xfrm>
                    <a:off x="225360" y="543564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8305" name="Объект 30"/>
          <p:cNvGraphicFramePr/>
          <p:nvPr/>
        </p:nvGraphicFramePr>
        <p:xfrm>
          <a:off x="225360" y="5881680"/>
          <a:ext cx="394920" cy="518760"/>
        </p:xfrm>
        <a:graphic>
          <a:graphicData uri="http://schemas.openxmlformats.org/presentationml/2006/ole">
            <p:oleObj r:id="rId28" spid="">
              <p:embed/>
              <p:pic>
                <p:nvPicPr>
                  <p:cNvPr id="8306" name="Объект 30" descr=""/>
                  <p:cNvPicPr/>
                  <p:nvPr/>
                </p:nvPicPr>
                <p:blipFill>
                  <a:blip r:embed="rId29"/>
                  <a:stretch/>
                </p:blipFill>
                <p:spPr>
                  <a:xfrm>
                    <a:off x="225360" y="58816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8307" name="Объект 31"/>
          <p:cNvGraphicFramePr/>
          <p:nvPr/>
        </p:nvGraphicFramePr>
        <p:xfrm>
          <a:off x="225360" y="6327720"/>
          <a:ext cx="394920" cy="518760"/>
        </p:xfrm>
        <a:graphic>
          <a:graphicData uri="http://schemas.openxmlformats.org/presentationml/2006/ole">
            <p:oleObj r:id="rId30" spid="">
              <p:embed/>
              <p:pic>
                <p:nvPicPr>
                  <p:cNvPr id="8308" name="Объект 31" descr=""/>
                  <p:cNvPicPr/>
                  <p:nvPr/>
                </p:nvPicPr>
                <p:blipFill>
                  <a:blip r:embed="rId31"/>
                  <a:stretch/>
                </p:blipFill>
                <p:spPr>
                  <a:xfrm>
                    <a:off x="225360" y="632772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8309" name="PlaceHolder 1"/>
          <p:cNvSpPr>
            <a:spLocks noGrp="1"/>
          </p:cNvSpPr>
          <p:nvPr>
            <p:ph type="title"/>
          </p:nvPr>
        </p:nvSpPr>
        <p:spPr>
          <a:xfrm>
            <a:off x="609480" y="220680"/>
            <a:ext cx="10961280" cy="1247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текста заглавия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31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47800" cy="396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311" name="PlaceHolder 3"/>
          <p:cNvSpPr>
            <a:spLocks noGrp="1"/>
          </p:cNvSpPr>
          <p:nvPr>
            <p:ph type="body"/>
          </p:nvPr>
        </p:nvSpPr>
        <p:spPr>
          <a:xfrm>
            <a:off x="6227640" y="1604520"/>
            <a:ext cx="5347800" cy="1890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5000" lnSpcReduction="19999"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312" name="PlaceHolder 4"/>
          <p:cNvSpPr>
            <a:spLocks noGrp="1"/>
          </p:cNvSpPr>
          <p:nvPr>
            <p:ph type="body"/>
          </p:nvPr>
        </p:nvSpPr>
        <p:spPr>
          <a:xfrm>
            <a:off x="6227640" y="3677760"/>
            <a:ext cx="5347800" cy="1890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5000" lnSpcReduction="19999"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2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Обычный 231">
    <p:bg>
      <p:bgPr>
        <a:solidFill>
          <a:srgbClr val="eee9e3">
            <a:alpha val="10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313" name="Объект 17"/>
          <p:cNvGraphicFramePr/>
          <p:nvPr/>
        </p:nvGraphicFramePr>
        <p:xfrm>
          <a:off x="225360" y="0"/>
          <a:ext cx="394920" cy="518760"/>
        </p:xfrm>
        <a:graphic>
          <a:graphicData uri="http://schemas.openxmlformats.org/presentationml/2006/ole">
            <p:oleObj r:id="rId2" spid="">
              <p:embed/>
              <p:pic>
                <p:nvPicPr>
                  <p:cNvPr id="8314" name="Объект 17" descr=""/>
                  <p:cNvPicPr/>
                  <p:nvPr/>
                </p:nvPicPr>
                <p:blipFill>
                  <a:blip r:embed="rId3"/>
                  <a:stretch/>
                </p:blipFill>
                <p:spPr>
                  <a:xfrm>
                    <a:off x="225360" y="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8315" name="Объект 18"/>
          <p:cNvGraphicFramePr/>
          <p:nvPr/>
        </p:nvGraphicFramePr>
        <p:xfrm>
          <a:off x="225360" y="446040"/>
          <a:ext cx="394920" cy="518760"/>
        </p:xfrm>
        <a:graphic>
          <a:graphicData uri="http://schemas.openxmlformats.org/presentationml/2006/ole">
            <p:oleObj r:id="rId4" spid="">
              <p:embed/>
              <p:pic>
                <p:nvPicPr>
                  <p:cNvPr id="8316" name="Объект 18" descr=""/>
                  <p:cNvPicPr/>
                  <p:nvPr/>
                </p:nvPicPr>
                <p:blipFill>
                  <a:blip r:embed="rId5"/>
                  <a:stretch/>
                </p:blipFill>
                <p:spPr>
                  <a:xfrm>
                    <a:off x="225360" y="4460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8317" name="Объект 19"/>
          <p:cNvGraphicFramePr/>
          <p:nvPr/>
        </p:nvGraphicFramePr>
        <p:xfrm>
          <a:off x="225360" y="893880"/>
          <a:ext cx="394920" cy="516960"/>
        </p:xfrm>
        <a:graphic>
          <a:graphicData uri="http://schemas.openxmlformats.org/presentationml/2006/ole">
            <p:oleObj r:id="rId6" spid="">
              <p:embed/>
              <p:pic>
                <p:nvPicPr>
                  <p:cNvPr id="8318" name="Объект 19" descr=""/>
                  <p:cNvPicPr/>
                  <p:nvPr/>
                </p:nvPicPr>
                <p:blipFill>
                  <a:blip r:embed="rId7"/>
                  <a:stretch/>
                </p:blipFill>
                <p:spPr>
                  <a:xfrm>
                    <a:off x="225360" y="89388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8319" name="Объект 20"/>
          <p:cNvGraphicFramePr/>
          <p:nvPr/>
        </p:nvGraphicFramePr>
        <p:xfrm>
          <a:off x="225360" y="1339920"/>
          <a:ext cx="394920" cy="518760"/>
        </p:xfrm>
        <a:graphic>
          <a:graphicData uri="http://schemas.openxmlformats.org/presentationml/2006/ole">
            <p:oleObj r:id="rId8" spid="">
              <p:embed/>
              <p:pic>
                <p:nvPicPr>
                  <p:cNvPr id="8320" name="Объект 20" descr=""/>
                  <p:cNvPicPr/>
                  <p:nvPr/>
                </p:nvPicPr>
                <p:blipFill>
                  <a:blip r:embed="rId9"/>
                  <a:stretch/>
                </p:blipFill>
                <p:spPr>
                  <a:xfrm>
                    <a:off x="225360" y="133992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8321" name="Объект 21"/>
          <p:cNvGraphicFramePr/>
          <p:nvPr/>
        </p:nvGraphicFramePr>
        <p:xfrm>
          <a:off x="225360" y="1817640"/>
          <a:ext cx="394920" cy="518760"/>
        </p:xfrm>
        <a:graphic>
          <a:graphicData uri="http://schemas.openxmlformats.org/presentationml/2006/ole">
            <p:oleObj r:id="rId10" spid="">
              <p:embed/>
              <p:pic>
                <p:nvPicPr>
                  <p:cNvPr id="8322" name="Объект 21" descr=""/>
                  <p:cNvPicPr/>
                  <p:nvPr/>
                </p:nvPicPr>
                <p:blipFill>
                  <a:blip r:embed="rId11"/>
                  <a:stretch/>
                </p:blipFill>
                <p:spPr>
                  <a:xfrm>
                    <a:off x="225360" y="18176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8323" name="Объект 22"/>
          <p:cNvGraphicFramePr/>
          <p:nvPr/>
        </p:nvGraphicFramePr>
        <p:xfrm>
          <a:off x="225360" y="2263680"/>
          <a:ext cx="394920" cy="518760"/>
        </p:xfrm>
        <a:graphic>
          <a:graphicData uri="http://schemas.openxmlformats.org/presentationml/2006/ole">
            <p:oleObj r:id="rId12" spid="">
              <p:embed/>
              <p:pic>
                <p:nvPicPr>
                  <p:cNvPr id="8324" name="Объект 22" descr=""/>
                  <p:cNvPicPr/>
                  <p:nvPr/>
                </p:nvPicPr>
                <p:blipFill>
                  <a:blip r:embed="rId13"/>
                  <a:stretch/>
                </p:blipFill>
                <p:spPr>
                  <a:xfrm>
                    <a:off x="225360" y="22636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8325" name="Объект 23"/>
          <p:cNvGraphicFramePr/>
          <p:nvPr/>
        </p:nvGraphicFramePr>
        <p:xfrm>
          <a:off x="225360" y="2711520"/>
          <a:ext cx="394920" cy="516960"/>
        </p:xfrm>
        <a:graphic>
          <a:graphicData uri="http://schemas.openxmlformats.org/presentationml/2006/ole">
            <p:oleObj r:id="rId14" spid="">
              <p:embed/>
              <p:pic>
                <p:nvPicPr>
                  <p:cNvPr id="8326" name="Объект 23" descr=""/>
                  <p:cNvPicPr/>
                  <p:nvPr/>
                </p:nvPicPr>
                <p:blipFill>
                  <a:blip r:embed="rId15"/>
                  <a:stretch/>
                </p:blipFill>
                <p:spPr>
                  <a:xfrm>
                    <a:off x="225360" y="271152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8327" name="Объект 24"/>
          <p:cNvGraphicFramePr/>
          <p:nvPr/>
        </p:nvGraphicFramePr>
        <p:xfrm>
          <a:off x="225360" y="3157560"/>
          <a:ext cx="394920" cy="518760"/>
        </p:xfrm>
        <a:graphic>
          <a:graphicData uri="http://schemas.openxmlformats.org/presentationml/2006/ole">
            <p:oleObj r:id="rId16" spid="">
              <p:embed/>
              <p:pic>
                <p:nvPicPr>
                  <p:cNvPr id="8328" name="Объект 24" descr=""/>
                  <p:cNvPicPr/>
                  <p:nvPr/>
                </p:nvPicPr>
                <p:blipFill>
                  <a:blip r:embed="rId17"/>
                  <a:stretch/>
                </p:blipFill>
                <p:spPr>
                  <a:xfrm>
                    <a:off x="225360" y="315756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8329" name="Объект 25"/>
          <p:cNvGraphicFramePr/>
          <p:nvPr/>
        </p:nvGraphicFramePr>
        <p:xfrm>
          <a:off x="225360" y="3605040"/>
          <a:ext cx="394920" cy="516960"/>
        </p:xfrm>
        <a:graphic>
          <a:graphicData uri="http://schemas.openxmlformats.org/presentationml/2006/ole">
            <p:oleObj r:id="rId18" spid="">
              <p:embed/>
              <p:pic>
                <p:nvPicPr>
                  <p:cNvPr id="8330" name="Объект 25" descr=""/>
                  <p:cNvPicPr/>
                  <p:nvPr/>
                </p:nvPicPr>
                <p:blipFill>
                  <a:blip r:embed="rId19"/>
                  <a:stretch/>
                </p:blipFill>
                <p:spPr>
                  <a:xfrm>
                    <a:off x="225360" y="360504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8331" name="Объект 26"/>
          <p:cNvGraphicFramePr/>
          <p:nvPr/>
        </p:nvGraphicFramePr>
        <p:xfrm>
          <a:off x="225360" y="4051440"/>
          <a:ext cx="394920" cy="518760"/>
        </p:xfrm>
        <a:graphic>
          <a:graphicData uri="http://schemas.openxmlformats.org/presentationml/2006/ole">
            <p:oleObj r:id="rId20" spid="">
              <p:embed/>
              <p:pic>
                <p:nvPicPr>
                  <p:cNvPr id="8332" name="Объект 26" descr=""/>
                  <p:cNvPicPr/>
                  <p:nvPr/>
                </p:nvPicPr>
                <p:blipFill>
                  <a:blip r:embed="rId21"/>
                  <a:stretch/>
                </p:blipFill>
                <p:spPr>
                  <a:xfrm>
                    <a:off x="225360" y="40514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8333" name="Объект 27"/>
          <p:cNvGraphicFramePr/>
          <p:nvPr/>
        </p:nvGraphicFramePr>
        <p:xfrm>
          <a:off x="225360" y="4497480"/>
          <a:ext cx="394920" cy="518760"/>
        </p:xfrm>
        <a:graphic>
          <a:graphicData uri="http://schemas.openxmlformats.org/presentationml/2006/ole">
            <p:oleObj r:id="rId22" spid="">
              <p:embed/>
              <p:pic>
                <p:nvPicPr>
                  <p:cNvPr id="8334" name="Объект 27" descr=""/>
                  <p:cNvPicPr/>
                  <p:nvPr/>
                </p:nvPicPr>
                <p:blipFill>
                  <a:blip r:embed="rId23"/>
                  <a:stretch/>
                </p:blipFill>
                <p:spPr>
                  <a:xfrm>
                    <a:off x="225360" y="44974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8335" name="Объект 28"/>
          <p:cNvGraphicFramePr/>
          <p:nvPr/>
        </p:nvGraphicFramePr>
        <p:xfrm>
          <a:off x="225360" y="4944960"/>
          <a:ext cx="394920" cy="516960"/>
        </p:xfrm>
        <a:graphic>
          <a:graphicData uri="http://schemas.openxmlformats.org/presentationml/2006/ole">
            <p:oleObj r:id="rId24" spid="">
              <p:embed/>
              <p:pic>
                <p:nvPicPr>
                  <p:cNvPr id="8336" name="Объект 28" descr=""/>
                  <p:cNvPicPr/>
                  <p:nvPr/>
                </p:nvPicPr>
                <p:blipFill>
                  <a:blip r:embed="rId25"/>
                  <a:stretch/>
                </p:blipFill>
                <p:spPr>
                  <a:xfrm>
                    <a:off x="225360" y="494496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8337" name="Объект 29"/>
          <p:cNvGraphicFramePr/>
          <p:nvPr/>
        </p:nvGraphicFramePr>
        <p:xfrm>
          <a:off x="225360" y="5435640"/>
          <a:ext cx="394920" cy="516960"/>
        </p:xfrm>
        <a:graphic>
          <a:graphicData uri="http://schemas.openxmlformats.org/presentationml/2006/ole">
            <p:oleObj r:id="rId26" spid="">
              <p:embed/>
              <p:pic>
                <p:nvPicPr>
                  <p:cNvPr id="8338" name="Объект 29" descr=""/>
                  <p:cNvPicPr/>
                  <p:nvPr/>
                </p:nvPicPr>
                <p:blipFill>
                  <a:blip r:embed="rId27"/>
                  <a:stretch/>
                </p:blipFill>
                <p:spPr>
                  <a:xfrm>
                    <a:off x="225360" y="543564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8339" name="Объект 30"/>
          <p:cNvGraphicFramePr/>
          <p:nvPr/>
        </p:nvGraphicFramePr>
        <p:xfrm>
          <a:off x="225360" y="5881680"/>
          <a:ext cx="394920" cy="518760"/>
        </p:xfrm>
        <a:graphic>
          <a:graphicData uri="http://schemas.openxmlformats.org/presentationml/2006/ole">
            <p:oleObj r:id="rId28" spid="">
              <p:embed/>
              <p:pic>
                <p:nvPicPr>
                  <p:cNvPr id="8340" name="Объект 30" descr=""/>
                  <p:cNvPicPr/>
                  <p:nvPr/>
                </p:nvPicPr>
                <p:blipFill>
                  <a:blip r:embed="rId29"/>
                  <a:stretch/>
                </p:blipFill>
                <p:spPr>
                  <a:xfrm>
                    <a:off x="225360" y="58816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8341" name="Объект 31"/>
          <p:cNvGraphicFramePr/>
          <p:nvPr/>
        </p:nvGraphicFramePr>
        <p:xfrm>
          <a:off x="225360" y="6327720"/>
          <a:ext cx="394920" cy="518760"/>
        </p:xfrm>
        <a:graphic>
          <a:graphicData uri="http://schemas.openxmlformats.org/presentationml/2006/ole">
            <p:oleObj r:id="rId30" spid="">
              <p:embed/>
              <p:pic>
                <p:nvPicPr>
                  <p:cNvPr id="8342" name="Объект 31" descr=""/>
                  <p:cNvPicPr/>
                  <p:nvPr/>
                </p:nvPicPr>
                <p:blipFill>
                  <a:blip r:embed="rId31"/>
                  <a:stretch/>
                </p:blipFill>
                <p:spPr>
                  <a:xfrm>
                    <a:off x="225360" y="632772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8343" name="PlaceHolder 1"/>
          <p:cNvSpPr>
            <a:spLocks noGrp="1"/>
          </p:cNvSpPr>
          <p:nvPr>
            <p:ph type="title"/>
          </p:nvPr>
        </p:nvSpPr>
        <p:spPr>
          <a:xfrm>
            <a:off x="609480" y="220680"/>
            <a:ext cx="10961280" cy="1247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текста заглавия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34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47800" cy="1890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5000" lnSpcReduction="19999"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345" name="PlaceHolder 3"/>
          <p:cNvSpPr>
            <a:spLocks noGrp="1"/>
          </p:cNvSpPr>
          <p:nvPr>
            <p:ph type="body"/>
          </p:nvPr>
        </p:nvSpPr>
        <p:spPr>
          <a:xfrm>
            <a:off x="6227640" y="1604520"/>
            <a:ext cx="5347800" cy="1890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5000" lnSpcReduction="19999"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346" name="PlaceHolder 4"/>
          <p:cNvSpPr>
            <a:spLocks noGrp="1"/>
          </p:cNvSpPr>
          <p:nvPr>
            <p:ph type="body"/>
          </p:nvPr>
        </p:nvSpPr>
        <p:spPr>
          <a:xfrm>
            <a:off x="609480" y="3677760"/>
            <a:ext cx="10961640" cy="1890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9999"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2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Обычный 232">
    <p:bg>
      <p:bgPr>
        <a:solidFill>
          <a:srgbClr val="eee9e3">
            <a:alpha val="10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347" name="Объект 17"/>
          <p:cNvGraphicFramePr/>
          <p:nvPr/>
        </p:nvGraphicFramePr>
        <p:xfrm>
          <a:off x="225360" y="0"/>
          <a:ext cx="394920" cy="518760"/>
        </p:xfrm>
        <a:graphic>
          <a:graphicData uri="http://schemas.openxmlformats.org/presentationml/2006/ole">
            <p:oleObj r:id="rId2" spid="">
              <p:embed/>
              <p:pic>
                <p:nvPicPr>
                  <p:cNvPr id="8348" name="Объект 17" descr=""/>
                  <p:cNvPicPr/>
                  <p:nvPr/>
                </p:nvPicPr>
                <p:blipFill>
                  <a:blip r:embed="rId3"/>
                  <a:stretch/>
                </p:blipFill>
                <p:spPr>
                  <a:xfrm>
                    <a:off x="225360" y="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8349" name="Объект 18"/>
          <p:cNvGraphicFramePr/>
          <p:nvPr/>
        </p:nvGraphicFramePr>
        <p:xfrm>
          <a:off x="225360" y="446040"/>
          <a:ext cx="394920" cy="518760"/>
        </p:xfrm>
        <a:graphic>
          <a:graphicData uri="http://schemas.openxmlformats.org/presentationml/2006/ole">
            <p:oleObj r:id="rId4" spid="">
              <p:embed/>
              <p:pic>
                <p:nvPicPr>
                  <p:cNvPr id="8350" name="Объект 18" descr=""/>
                  <p:cNvPicPr/>
                  <p:nvPr/>
                </p:nvPicPr>
                <p:blipFill>
                  <a:blip r:embed="rId5"/>
                  <a:stretch/>
                </p:blipFill>
                <p:spPr>
                  <a:xfrm>
                    <a:off x="225360" y="4460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8351" name="Объект 19"/>
          <p:cNvGraphicFramePr/>
          <p:nvPr/>
        </p:nvGraphicFramePr>
        <p:xfrm>
          <a:off x="225360" y="893880"/>
          <a:ext cx="394920" cy="516960"/>
        </p:xfrm>
        <a:graphic>
          <a:graphicData uri="http://schemas.openxmlformats.org/presentationml/2006/ole">
            <p:oleObj r:id="rId6" spid="">
              <p:embed/>
              <p:pic>
                <p:nvPicPr>
                  <p:cNvPr id="8352" name="Объект 19" descr=""/>
                  <p:cNvPicPr/>
                  <p:nvPr/>
                </p:nvPicPr>
                <p:blipFill>
                  <a:blip r:embed="rId7"/>
                  <a:stretch/>
                </p:blipFill>
                <p:spPr>
                  <a:xfrm>
                    <a:off x="225360" y="89388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8353" name="Объект 20"/>
          <p:cNvGraphicFramePr/>
          <p:nvPr/>
        </p:nvGraphicFramePr>
        <p:xfrm>
          <a:off x="225360" y="1339920"/>
          <a:ext cx="394920" cy="518760"/>
        </p:xfrm>
        <a:graphic>
          <a:graphicData uri="http://schemas.openxmlformats.org/presentationml/2006/ole">
            <p:oleObj r:id="rId8" spid="">
              <p:embed/>
              <p:pic>
                <p:nvPicPr>
                  <p:cNvPr id="8354" name="Объект 20" descr=""/>
                  <p:cNvPicPr/>
                  <p:nvPr/>
                </p:nvPicPr>
                <p:blipFill>
                  <a:blip r:embed="rId9"/>
                  <a:stretch/>
                </p:blipFill>
                <p:spPr>
                  <a:xfrm>
                    <a:off x="225360" y="133992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8355" name="Объект 21"/>
          <p:cNvGraphicFramePr/>
          <p:nvPr/>
        </p:nvGraphicFramePr>
        <p:xfrm>
          <a:off x="225360" y="1817640"/>
          <a:ext cx="394920" cy="518760"/>
        </p:xfrm>
        <a:graphic>
          <a:graphicData uri="http://schemas.openxmlformats.org/presentationml/2006/ole">
            <p:oleObj r:id="rId10" spid="">
              <p:embed/>
              <p:pic>
                <p:nvPicPr>
                  <p:cNvPr id="8356" name="Объект 21" descr=""/>
                  <p:cNvPicPr/>
                  <p:nvPr/>
                </p:nvPicPr>
                <p:blipFill>
                  <a:blip r:embed="rId11"/>
                  <a:stretch/>
                </p:blipFill>
                <p:spPr>
                  <a:xfrm>
                    <a:off x="225360" y="18176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8357" name="Объект 22"/>
          <p:cNvGraphicFramePr/>
          <p:nvPr/>
        </p:nvGraphicFramePr>
        <p:xfrm>
          <a:off x="225360" y="2263680"/>
          <a:ext cx="394920" cy="518760"/>
        </p:xfrm>
        <a:graphic>
          <a:graphicData uri="http://schemas.openxmlformats.org/presentationml/2006/ole">
            <p:oleObj r:id="rId12" spid="">
              <p:embed/>
              <p:pic>
                <p:nvPicPr>
                  <p:cNvPr id="8358" name="Объект 22" descr=""/>
                  <p:cNvPicPr/>
                  <p:nvPr/>
                </p:nvPicPr>
                <p:blipFill>
                  <a:blip r:embed="rId13"/>
                  <a:stretch/>
                </p:blipFill>
                <p:spPr>
                  <a:xfrm>
                    <a:off x="225360" y="22636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8359" name="Объект 23"/>
          <p:cNvGraphicFramePr/>
          <p:nvPr/>
        </p:nvGraphicFramePr>
        <p:xfrm>
          <a:off x="225360" y="2711520"/>
          <a:ext cx="394920" cy="516960"/>
        </p:xfrm>
        <a:graphic>
          <a:graphicData uri="http://schemas.openxmlformats.org/presentationml/2006/ole">
            <p:oleObj r:id="rId14" spid="">
              <p:embed/>
              <p:pic>
                <p:nvPicPr>
                  <p:cNvPr id="8360" name="Объект 23" descr=""/>
                  <p:cNvPicPr/>
                  <p:nvPr/>
                </p:nvPicPr>
                <p:blipFill>
                  <a:blip r:embed="rId15"/>
                  <a:stretch/>
                </p:blipFill>
                <p:spPr>
                  <a:xfrm>
                    <a:off x="225360" y="271152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8361" name="Объект 24"/>
          <p:cNvGraphicFramePr/>
          <p:nvPr/>
        </p:nvGraphicFramePr>
        <p:xfrm>
          <a:off x="225360" y="3157560"/>
          <a:ext cx="394920" cy="518760"/>
        </p:xfrm>
        <a:graphic>
          <a:graphicData uri="http://schemas.openxmlformats.org/presentationml/2006/ole">
            <p:oleObj r:id="rId16" spid="">
              <p:embed/>
              <p:pic>
                <p:nvPicPr>
                  <p:cNvPr id="8362" name="Объект 24" descr=""/>
                  <p:cNvPicPr/>
                  <p:nvPr/>
                </p:nvPicPr>
                <p:blipFill>
                  <a:blip r:embed="rId17"/>
                  <a:stretch/>
                </p:blipFill>
                <p:spPr>
                  <a:xfrm>
                    <a:off x="225360" y="315756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8363" name="Объект 25"/>
          <p:cNvGraphicFramePr/>
          <p:nvPr/>
        </p:nvGraphicFramePr>
        <p:xfrm>
          <a:off x="225360" y="3605040"/>
          <a:ext cx="394920" cy="516960"/>
        </p:xfrm>
        <a:graphic>
          <a:graphicData uri="http://schemas.openxmlformats.org/presentationml/2006/ole">
            <p:oleObj r:id="rId18" spid="">
              <p:embed/>
              <p:pic>
                <p:nvPicPr>
                  <p:cNvPr id="8364" name="Объект 25" descr=""/>
                  <p:cNvPicPr/>
                  <p:nvPr/>
                </p:nvPicPr>
                <p:blipFill>
                  <a:blip r:embed="rId19"/>
                  <a:stretch/>
                </p:blipFill>
                <p:spPr>
                  <a:xfrm>
                    <a:off x="225360" y="360504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8365" name="Объект 26"/>
          <p:cNvGraphicFramePr/>
          <p:nvPr/>
        </p:nvGraphicFramePr>
        <p:xfrm>
          <a:off x="225360" y="4051440"/>
          <a:ext cx="394920" cy="518760"/>
        </p:xfrm>
        <a:graphic>
          <a:graphicData uri="http://schemas.openxmlformats.org/presentationml/2006/ole">
            <p:oleObj r:id="rId20" spid="">
              <p:embed/>
              <p:pic>
                <p:nvPicPr>
                  <p:cNvPr id="8366" name="Объект 26" descr=""/>
                  <p:cNvPicPr/>
                  <p:nvPr/>
                </p:nvPicPr>
                <p:blipFill>
                  <a:blip r:embed="rId21"/>
                  <a:stretch/>
                </p:blipFill>
                <p:spPr>
                  <a:xfrm>
                    <a:off x="225360" y="40514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8367" name="Объект 27"/>
          <p:cNvGraphicFramePr/>
          <p:nvPr/>
        </p:nvGraphicFramePr>
        <p:xfrm>
          <a:off x="225360" y="4497480"/>
          <a:ext cx="394920" cy="518760"/>
        </p:xfrm>
        <a:graphic>
          <a:graphicData uri="http://schemas.openxmlformats.org/presentationml/2006/ole">
            <p:oleObj r:id="rId22" spid="">
              <p:embed/>
              <p:pic>
                <p:nvPicPr>
                  <p:cNvPr id="8368" name="Объект 27" descr=""/>
                  <p:cNvPicPr/>
                  <p:nvPr/>
                </p:nvPicPr>
                <p:blipFill>
                  <a:blip r:embed="rId23"/>
                  <a:stretch/>
                </p:blipFill>
                <p:spPr>
                  <a:xfrm>
                    <a:off x="225360" y="44974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8369" name="Объект 28"/>
          <p:cNvGraphicFramePr/>
          <p:nvPr/>
        </p:nvGraphicFramePr>
        <p:xfrm>
          <a:off x="225360" y="4944960"/>
          <a:ext cx="394920" cy="516960"/>
        </p:xfrm>
        <a:graphic>
          <a:graphicData uri="http://schemas.openxmlformats.org/presentationml/2006/ole">
            <p:oleObj r:id="rId24" spid="">
              <p:embed/>
              <p:pic>
                <p:nvPicPr>
                  <p:cNvPr id="8370" name="Объект 28" descr=""/>
                  <p:cNvPicPr/>
                  <p:nvPr/>
                </p:nvPicPr>
                <p:blipFill>
                  <a:blip r:embed="rId25"/>
                  <a:stretch/>
                </p:blipFill>
                <p:spPr>
                  <a:xfrm>
                    <a:off x="225360" y="494496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8371" name="Объект 29"/>
          <p:cNvGraphicFramePr/>
          <p:nvPr/>
        </p:nvGraphicFramePr>
        <p:xfrm>
          <a:off x="225360" y="5435640"/>
          <a:ext cx="394920" cy="516960"/>
        </p:xfrm>
        <a:graphic>
          <a:graphicData uri="http://schemas.openxmlformats.org/presentationml/2006/ole">
            <p:oleObj r:id="rId26" spid="">
              <p:embed/>
              <p:pic>
                <p:nvPicPr>
                  <p:cNvPr id="8372" name="Объект 29" descr=""/>
                  <p:cNvPicPr/>
                  <p:nvPr/>
                </p:nvPicPr>
                <p:blipFill>
                  <a:blip r:embed="rId27"/>
                  <a:stretch/>
                </p:blipFill>
                <p:spPr>
                  <a:xfrm>
                    <a:off x="225360" y="543564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8373" name="Объект 30"/>
          <p:cNvGraphicFramePr/>
          <p:nvPr/>
        </p:nvGraphicFramePr>
        <p:xfrm>
          <a:off x="225360" y="5881680"/>
          <a:ext cx="394920" cy="518760"/>
        </p:xfrm>
        <a:graphic>
          <a:graphicData uri="http://schemas.openxmlformats.org/presentationml/2006/ole">
            <p:oleObj r:id="rId28" spid="">
              <p:embed/>
              <p:pic>
                <p:nvPicPr>
                  <p:cNvPr id="8374" name="Объект 30" descr=""/>
                  <p:cNvPicPr/>
                  <p:nvPr/>
                </p:nvPicPr>
                <p:blipFill>
                  <a:blip r:embed="rId29"/>
                  <a:stretch/>
                </p:blipFill>
                <p:spPr>
                  <a:xfrm>
                    <a:off x="225360" y="58816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8375" name="Объект 31"/>
          <p:cNvGraphicFramePr/>
          <p:nvPr/>
        </p:nvGraphicFramePr>
        <p:xfrm>
          <a:off x="225360" y="6327720"/>
          <a:ext cx="394920" cy="518760"/>
        </p:xfrm>
        <a:graphic>
          <a:graphicData uri="http://schemas.openxmlformats.org/presentationml/2006/ole">
            <p:oleObj r:id="rId30" spid="">
              <p:embed/>
              <p:pic>
                <p:nvPicPr>
                  <p:cNvPr id="8376" name="Объект 31" descr=""/>
                  <p:cNvPicPr/>
                  <p:nvPr/>
                </p:nvPicPr>
                <p:blipFill>
                  <a:blip r:embed="rId31"/>
                  <a:stretch/>
                </p:blipFill>
                <p:spPr>
                  <a:xfrm>
                    <a:off x="225360" y="632772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8377" name="PlaceHolder 1"/>
          <p:cNvSpPr>
            <a:spLocks noGrp="1"/>
          </p:cNvSpPr>
          <p:nvPr>
            <p:ph type="title"/>
          </p:nvPr>
        </p:nvSpPr>
        <p:spPr>
          <a:xfrm>
            <a:off x="609480" y="220680"/>
            <a:ext cx="10961280" cy="1247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текста заглавия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37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47800" cy="396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379" name="PlaceHolder 3"/>
          <p:cNvSpPr>
            <a:spLocks noGrp="1"/>
          </p:cNvSpPr>
          <p:nvPr>
            <p:ph type="body"/>
          </p:nvPr>
        </p:nvSpPr>
        <p:spPr>
          <a:xfrm>
            <a:off x="6227640" y="1604520"/>
            <a:ext cx="5347800" cy="396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2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Обычный 233">
    <p:bg>
      <p:bgPr>
        <a:solidFill>
          <a:srgbClr val="eee9e3">
            <a:alpha val="10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380" name="Объект 17"/>
          <p:cNvGraphicFramePr/>
          <p:nvPr/>
        </p:nvGraphicFramePr>
        <p:xfrm>
          <a:off x="225360" y="0"/>
          <a:ext cx="394920" cy="518760"/>
        </p:xfrm>
        <a:graphic>
          <a:graphicData uri="http://schemas.openxmlformats.org/presentationml/2006/ole">
            <p:oleObj r:id="rId2" spid="">
              <p:embed/>
              <p:pic>
                <p:nvPicPr>
                  <p:cNvPr id="8381" name="Объект 17" descr=""/>
                  <p:cNvPicPr/>
                  <p:nvPr/>
                </p:nvPicPr>
                <p:blipFill>
                  <a:blip r:embed="rId3"/>
                  <a:stretch/>
                </p:blipFill>
                <p:spPr>
                  <a:xfrm>
                    <a:off x="225360" y="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8382" name="Объект 18"/>
          <p:cNvGraphicFramePr/>
          <p:nvPr/>
        </p:nvGraphicFramePr>
        <p:xfrm>
          <a:off x="225360" y="446040"/>
          <a:ext cx="394920" cy="518760"/>
        </p:xfrm>
        <a:graphic>
          <a:graphicData uri="http://schemas.openxmlformats.org/presentationml/2006/ole">
            <p:oleObj r:id="rId4" spid="">
              <p:embed/>
              <p:pic>
                <p:nvPicPr>
                  <p:cNvPr id="8383" name="Объект 18" descr=""/>
                  <p:cNvPicPr/>
                  <p:nvPr/>
                </p:nvPicPr>
                <p:blipFill>
                  <a:blip r:embed="rId5"/>
                  <a:stretch/>
                </p:blipFill>
                <p:spPr>
                  <a:xfrm>
                    <a:off x="225360" y="4460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8384" name="Объект 19"/>
          <p:cNvGraphicFramePr/>
          <p:nvPr/>
        </p:nvGraphicFramePr>
        <p:xfrm>
          <a:off x="225360" y="893880"/>
          <a:ext cx="394920" cy="516960"/>
        </p:xfrm>
        <a:graphic>
          <a:graphicData uri="http://schemas.openxmlformats.org/presentationml/2006/ole">
            <p:oleObj r:id="rId6" spid="">
              <p:embed/>
              <p:pic>
                <p:nvPicPr>
                  <p:cNvPr id="8385" name="Объект 19" descr=""/>
                  <p:cNvPicPr/>
                  <p:nvPr/>
                </p:nvPicPr>
                <p:blipFill>
                  <a:blip r:embed="rId7"/>
                  <a:stretch/>
                </p:blipFill>
                <p:spPr>
                  <a:xfrm>
                    <a:off x="225360" y="89388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8386" name="Объект 20"/>
          <p:cNvGraphicFramePr/>
          <p:nvPr/>
        </p:nvGraphicFramePr>
        <p:xfrm>
          <a:off x="225360" y="1339920"/>
          <a:ext cx="394920" cy="518760"/>
        </p:xfrm>
        <a:graphic>
          <a:graphicData uri="http://schemas.openxmlformats.org/presentationml/2006/ole">
            <p:oleObj r:id="rId8" spid="">
              <p:embed/>
              <p:pic>
                <p:nvPicPr>
                  <p:cNvPr id="8387" name="Объект 20" descr=""/>
                  <p:cNvPicPr/>
                  <p:nvPr/>
                </p:nvPicPr>
                <p:blipFill>
                  <a:blip r:embed="rId9"/>
                  <a:stretch/>
                </p:blipFill>
                <p:spPr>
                  <a:xfrm>
                    <a:off x="225360" y="133992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8388" name="Объект 21"/>
          <p:cNvGraphicFramePr/>
          <p:nvPr/>
        </p:nvGraphicFramePr>
        <p:xfrm>
          <a:off x="225360" y="1817640"/>
          <a:ext cx="394920" cy="518760"/>
        </p:xfrm>
        <a:graphic>
          <a:graphicData uri="http://schemas.openxmlformats.org/presentationml/2006/ole">
            <p:oleObj r:id="rId10" spid="">
              <p:embed/>
              <p:pic>
                <p:nvPicPr>
                  <p:cNvPr id="8389" name="Объект 21" descr=""/>
                  <p:cNvPicPr/>
                  <p:nvPr/>
                </p:nvPicPr>
                <p:blipFill>
                  <a:blip r:embed="rId11"/>
                  <a:stretch/>
                </p:blipFill>
                <p:spPr>
                  <a:xfrm>
                    <a:off x="225360" y="18176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8390" name="Объект 22"/>
          <p:cNvGraphicFramePr/>
          <p:nvPr/>
        </p:nvGraphicFramePr>
        <p:xfrm>
          <a:off x="225360" y="2263680"/>
          <a:ext cx="394920" cy="518760"/>
        </p:xfrm>
        <a:graphic>
          <a:graphicData uri="http://schemas.openxmlformats.org/presentationml/2006/ole">
            <p:oleObj r:id="rId12" spid="">
              <p:embed/>
              <p:pic>
                <p:nvPicPr>
                  <p:cNvPr id="8391" name="Объект 22" descr=""/>
                  <p:cNvPicPr/>
                  <p:nvPr/>
                </p:nvPicPr>
                <p:blipFill>
                  <a:blip r:embed="rId13"/>
                  <a:stretch/>
                </p:blipFill>
                <p:spPr>
                  <a:xfrm>
                    <a:off x="225360" y="22636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8392" name="Объект 23"/>
          <p:cNvGraphicFramePr/>
          <p:nvPr/>
        </p:nvGraphicFramePr>
        <p:xfrm>
          <a:off x="225360" y="2711520"/>
          <a:ext cx="394920" cy="516960"/>
        </p:xfrm>
        <a:graphic>
          <a:graphicData uri="http://schemas.openxmlformats.org/presentationml/2006/ole">
            <p:oleObj r:id="rId14" spid="">
              <p:embed/>
              <p:pic>
                <p:nvPicPr>
                  <p:cNvPr id="8393" name="Объект 23" descr=""/>
                  <p:cNvPicPr/>
                  <p:nvPr/>
                </p:nvPicPr>
                <p:blipFill>
                  <a:blip r:embed="rId15"/>
                  <a:stretch/>
                </p:blipFill>
                <p:spPr>
                  <a:xfrm>
                    <a:off x="225360" y="271152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8394" name="Объект 24"/>
          <p:cNvGraphicFramePr/>
          <p:nvPr/>
        </p:nvGraphicFramePr>
        <p:xfrm>
          <a:off x="225360" y="3157560"/>
          <a:ext cx="394920" cy="518760"/>
        </p:xfrm>
        <a:graphic>
          <a:graphicData uri="http://schemas.openxmlformats.org/presentationml/2006/ole">
            <p:oleObj r:id="rId16" spid="">
              <p:embed/>
              <p:pic>
                <p:nvPicPr>
                  <p:cNvPr id="8395" name="Объект 24" descr=""/>
                  <p:cNvPicPr/>
                  <p:nvPr/>
                </p:nvPicPr>
                <p:blipFill>
                  <a:blip r:embed="rId17"/>
                  <a:stretch/>
                </p:blipFill>
                <p:spPr>
                  <a:xfrm>
                    <a:off x="225360" y="315756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8396" name="Объект 25"/>
          <p:cNvGraphicFramePr/>
          <p:nvPr/>
        </p:nvGraphicFramePr>
        <p:xfrm>
          <a:off x="225360" y="3605040"/>
          <a:ext cx="394920" cy="516960"/>
        </p:xfrm>
        <a:graphic>
          <a:graphicData uri="http://schemas.openxmlformats.org/presentationml/2006/ole">
            <p:oleObj r:id="rId18" spid="">
              <p:embed/>
              <p:pic>
                <p:nvPicPr>
                  <p:cNvPr id="8397" name="Объект 25" descr=""/>
                  <p:cNvPicPr/>
                  <p:nvPr/>
                </p:nvPicPr>
                <p:blipFill>
                  <a:blip r:embed="rId19"/>
                  <a:stretch/>
                </p:blipFill>
                <p:spPr>
                  <a:xfrm>
                    <a:off x="225360" y="360504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8398" name="Объект 26"/>
          <p:cNvGraphicFramePr/>
          <p:nvPr/>
        </p:nvGraphicFramePr>
        <p:xfrm>
          <a:off x="225360" y="4051440"/>
          <a:ext cx="394920" cy="518760"/>
        </p:xfrm>
        <a:graphic>
          <a:graphicData uri="http://schemas.openxmlformats.org/presentationml/2006/ole">
            <p:oleObj r:id="rId20" spid="">
              <p:embed/>
              <p:pic>
                <p:nvPicPr>
                  <p:cNvPr id="8399" name="Объект 26" descr=""/>
                  <p:cNvPicPr/>
                  <p:nvPr/>
                </p:nvPicPr>
                <p:blipFill>
                  <a:blip r:embed="rId21"/>
                  <a:stretch/>
                </p:blipFill>
                <p:spPr>
                  <a:xfrm>
                    <a:off x="225360" y="40514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8400" name="Объект 27"/>
          <p:cNvGraphicFramePr/>
          <p:nvPr/>
        </p:nvGraphicFramePr>
        <p:xfrm>
          <a:off x="225360" y="4497480"/>
          <a:ext cx="394920" cy="518760"/>
        </p:xfrm>
        <a:graphic>
          <a:graphicData uri="http://schemas.openxmlformats.org/presentationml/2006/ole">
            <p:oleObj r:id="rId22" spid="">
              <p:embed/>
              <p:pic>
                <p:nvPicPr>
                  <p:cNvPr id="8401" name="Объект 27" descr=""/>
                  <p:cNvPicPr/>
                  <p:nvPr/>
                </p:nvPicPr>
                <p:blipFill>
                  <a:blip r:embed="rId23"/>
                  <a:stretch/>
                </p:blipFill>
                <p:spPr>
                  <a:xfrm>
                    <a:off x="225360" y="44974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8402" name="Объект 28"/>
          <p:cNvGraphicFramePr/>
          <p:nvPr/>
        </p:nvGraphicFramePr>
        <p:xfrm>
          <a:off x="225360" y="4944960"/>
          <a:ext cx="394920" cy="516960"/>
        </p:xfrm>
        <a:graphic>
          <a:graphicData uri="http://schemas.openxmlformats.org/presentationml/2006/ole">
            <p:oleObj r:id="rId24" spid="">
              <p:embed/>
              <p:pic>
                <p:nvPicPr>
                  <p:cNvPr id="8403" name="Объект 28" descr=""/>
                  <p:cNvPicPr/>
                  <p:nvPr/>
                </p:nvPicPr>
                <p:blipFill>
                  <a:blip r:embed="rId25"/>
                  <a:stretch/>
                </p:blipFill>
                <p:spPr>
                  <a:xfrm>
                    <a:off x="225360" y="494496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8404" name="Объект 29"/>
          <p:cNvGraphicFramePr/>
          <p:nvPr/>
        </p:nvGraphicFramePr>
        <p:xfrm>
          <a:off x="225360" y="5435640"/>
          <a:ext cx="394920" cy="516960"/>
        </p:xfrm>
        <a:graphic>
          <a:graphicData uri="http://schemas.openxmlformats.org/presentationml/2006/ole">
            <p:oleObj r:id="rId26" spid="">
              <p:embed/>
              <p:pic>
                <p:nvPicPr>
                  <p:cNvPr id="8405" name="Объект 29" descr=""/>
                  <p:cNvPicPr/>
                  <p:nvPr/>
                </p:nvPicPr>
                <p:blipFill>
                  <a:blip r:embed="rId27"/>
                  <a:stretch/>
                </p:blipFill>
                <p:spPr>
                  <a:xfrm>
                    <a:off x="225360" y="543564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8406" name="Объект 30"/>
          <p:cNvGraphicFramePr/>
          <p:nvPr/>
        </p:nvGraphicFramePr>
        <p:xfrm>
          <a:off x="225360" y="5881680"/>
          <a:ext cx="394920" cy="518760"/>
        </p:xfrm>
        <a:graphic>
          <a:graphicData uri="http://schemas.openxmlformats.org/presentationml/2006/ole">
            <p:oleObj r:id="rId28" spid="">
              <p:embed/>
              <p:pic>
                <p:nvPicPr>
                  <p:cNvPr id="8407" name="Объект 30" descr=""/>
                  <p:cNvPicPr/>
                  <p:nvPr/>
                </p:nvPicPr>
                <p:blipFill>
                  <a:blip r:embed="rId29"/>
                  <a:stretch/>
                </p:blipFill>
                <p:spPr>
                  <a:xfrm>
                    <a:off x="225360" y="58816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8408" name="Объект 31"/>
          <p:cNvGraphicFramePr/>
          <p:nvPr/>
        </p:nvGraphicFramePr>
        <p:xfrm>
          <a:off x="225360" y="6327720"/>
          <a:ext cx="394920" cy="518760"/>
        </p:xfrm>
        <a:graphic>
          <a:graphicData uri="http://schemas.openxmlformats.org/presentationml/2006/ole">
            <p:oleObj r:id="rId30" spid="">
              <p:embed/>
              <p:pic>
                <p:nvPicPr>
                  <p:cNvPr id="8409" name="Объект 31" descr=""/>
                  <p:cNvPicPr/>
                  <p:nvPr/>
                </p:nvPicPr>
                <p:blipFill>
                  <a:blip r:embed="rId31"/>
                  <a:stretch/>
                </p:blipFill>
                <p:spPr>
                  <a:xfrm>
                    <a:off x="225360" y="632772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8410" name="PlaceHolder 1"/>
          <p:cNvSpPr>
            <a:spLocks noGrp="1"/>
          </p:cNvSpPr>
          <p:nvPr>
            <p:ph type="title"/>
          </p:nvPr>
        </p:nvSpPr>
        <p:spPr>
          <a:xfrm>
            <a:off x="609480" y="220680"/>
            <a:ext cx="10961280" cy="1247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текста заглавия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Обычный 22">
    <p:bg>
      <p:bgPr>
        <a:solidFill>
          <a:srgbClr val="eee9e3">
            <a:alpha val="10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46" name="Объект 17"/>
          <p:cNvGraphicFramePr/>
          <p:nvPr/>
        </p:nvGraphicFramePr>
        <p:xfrm>
          <a:off x="225360" y="0"/>
          <a:ext cx="394920" cy="518760"/>
        </p:xfrm>
        <a:graphic>
          <a:graphicData uri="http://schemas.openxmlformats.org/presentationml/2006/ole">
            <p:oleObj r:id="rId2" spid="">
              <p:embed/>
              <p:pic>
                <p:nvPicPr>
                  <p:cNvPr id="747" name="Объект 17" descr=""/>
                  <p:cNvPicPr/>
                  <p:nvPr/>
                </p:nvPicPr>
                <p:blipFill>
                  <a:blip r:embed="rId3"/>
                  <a:stretch/>
                </p:blipFill>
                <p:spPr>
                  <a:xfrm>
                    <a:off x="225360" y="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748" name="Объект 18"/>
          <p:cNvGraphicFramePr/>
          <p:nvPr/>
        </p:nvGraphicFramePr>
        <p:xfrm>
          <a:off x="225360" y="446040"/>
          <a:ext cx="394920" cy="518760"/>
        </p:xfrm>
        <a:graphic>
          <a:graphicData uri="http://schemas.openxmlformats.org/presentationml/2006/ole">
            <p:oleObj r:id="rId4" spid="">
              <p:embed/>
              <p:pic>
                <p:nvPicPr>
                  <p:cNvPr id="749" name="Объект 18" descr=""/>
                  <p:cNvPicPr/>
                  <p:nvPr/>
                </p:nvPicPr>
                <p:blipFill>
                  <a:blip r:embed="rId5"/>
                  <a:stretch/>
                </p:blipFill>
                <p:spPr>
                  <a:xfrm>
                    <a:off x="225360" y="4460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750" name="Объект 19"/>
          <p:cNvGraphicFramePr/>
          <p:nvPr/>
        </p:nvGraphicFramePr>
        <p:xfrm>
          <a:off x="225360" y="893880"/>
          <a:ext cx="394920" cy="516960"/>
        </p:xfrm>
        <a:graphic>
          <a:graphicData uri="http://schemas.openxmlformats.org/presentationml/2006/ole">
            <p:oleObj r:id="rId6" spid="">
              <p:embed/>
              <p:pic>
                <p:nvPicPr>
                  <p:cNvPr id="751" name="Объект 19" descr=""/>
                  <p:cNvPicPr/>
                  <p:nvPr/>
                </p:nvPicPr>
                <p:blipFill>
                  <a:blip r:embed="rId7"/>
                  <a:stretch/>
                </p:blipFill>
                <p:spPr>
                  <a:xfrm>
                    <a:off x="225360" y="89388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752" name="Объект 20"/>
          <p:cNvGraphicFramePr/>
          <p:nvPr/>
        </p:nvGraphicFramePr>
        <p:xfrm>
          <a:off x="225360" y="1339920"/>
          <a:ext cx="394920" cy="518760"/>
        </p:xfrm>
        <a:graphic>
          <a:graphicData uri="http://schemas.openxmlformats.org/presentationml/2006/ole">
            <p:oleObj r:id="rId8" spid="">
              <p:embed/>
              <p:pic>
                <p:nvPicPr>
                  <p:cNvPr id="753" name="Объект 20" descr=""/>
                  <p:cNvPicPr/>
                  <p:nvPr/>
                </p:nvPicPr>
                <p:blipFill>
                  <a:blip r:embed="rId9"/>
                  <a:stretch/>
                </p:blipFill>
                <p:spPr>
                  <a:xfrm>
                    <a:off x="225360" y="133992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754" name="Объект 21"/>
          <p:cNvGraphicFramePr/>
          <p:nvPr/>
        </p:nvGraphicFramePr>
        <p:xfrm>
          <a:off x="225360" y="1817640"/>
          <a:ext cx="394920" cy="518760"/>
        </p:xfrm>
        <a:graphic>
          <a:graphicData uri="http://schemas.openxmlformats.org/presentationml/2006/ole">
            <p:oleObj r:id="rId10" spid="">
              <p:embed/>
              <p:pic>
                <p:nvPicPr>
                  <p:cNvPr id="755" name="Объект 21" descr=""/>
                  <p:cNvPicPr/>
                  <p:nvPr/>
                </p:nvPicPr>
                <p:blipFill>
                  <a:blip r:embed="rId11"/>
                  <a:stretch/>
                </p:blipFill>
                <p:spPr>
                  <a:xfrm>
                    <a:off x="225360" y="18176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756" name="Объект 22"/>
          <p:cNvGraphicFramePr/>
          <p:nvPr/>
        </p:nvGraphicFramePr>
        <p:xfrm>
          <a:off x="225360" y="2263680"/>
          <a:ext cx="394920" cy="518760"/>
        </p:xfrm>
        <a:graphic>
          <a:graphicData uri="http://schemas.openxmlformats.org/presentationml/2006/ole">
            <p:oleObj r:id="rId12" spid="">
              <p:embed/>
              <p:pic>
                <p:nvPicPr>
                  <p:cNvPr id="757" name="Объект 22" descr=""/>
                  <p:cNvPicPr/>
                  <p:nvPr/>
                </p:nvPicPr>
                <p:blipFill>
                  <a:blip r:embed="rId13"/>
                  <a:stretch/>
                </p:blipFill>
                <p:spPr>
                  <a:xfrm>
                    <a:off x="225360" y="22636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758" name="Объект 23"/>
          <p:cNvGraphicFramePr/>
          <p:nvPr/>
        </p:nvGraphicFramePr>
        <p:xfrm>
          <a:off x="225360" y="2711520"/>
          <a:ext cx="394920" cy="516960"/>
        </p:xfrm>
        <a:graphic>
          <a:graphicData uri="http://schemas.openxmlformats.org/presentationml/2006/ole">
            <p:oleObj r:id="rId14" spid="">
              <p:embed/>
              <p:pic>
                <p:nvPicPr>
                  <p:cNvPr id="759" name="Объект 23" descr=""/>
                  <p:cNvPicPr/>
                  <p:nvPr/>
                </p:nvPicPr>
                <p:blipFill>
                  <a:blip r:embed="rId15"/>
                  <a:stretch/>
                </p:blipFill>
                <p:spPr>
                  <a:xfrm>
                    <a:off x="225360" y="271152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760" name="Объект 24"/>
          <p:cNvGraphicFramePr/>
          <p:nvPr/>
        </p:nvGraphicFramePr>
        <p:xfrm>
          <a:off x="225360" y="3157560"/>
          <a:ext cx="394920" cy="518760"/>
        </p:xfrm>
        <a:graphic>
          <a:graphicData uri="http://schemas.openxmlformats.org/presentationml/2006/ole">
            <p:oleObj r:id="rId16" spid="">
              <p:embed/>
              <p:pic>
                <p:nvPicPr>
                  <p:cNvPr id="761" name="Объект 24" descr=""/>
                  <p:cNvPicPr/>
                  <p:nvPr/>
                </p:nvPicPr>
                <p:blipFill>
                  <a:blip r:embed="rId17"/>
                  <a:stretch/>
                </p:blipFill>
                <p:spPr>
                  <a:xfrm>
                    <a:off x="225360" y="315756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762" name="Объект 25"/>
          <p:cNvGraphicFramePr/>
          <p:nvPr/>
        </p:nvGraphicFramePr>
        <p:xfrm>
          <a:off x="225360" y="3605040"/>
          <a:ext cx="394920" cy="516960"/>
        </p:xfrm>
        <a:graphic>
          <a:graphicData uri="http://schemas.openxmlformats.org/presentationml/2006/ole">
            <p:oleObj r:id="rId18" spid="">
              <p:embed/>
              <p:pic>
                <p:nvPicPr>
                  <p:cNvPr id="763" name="Объект 25" descr=""/>
                  <p:cNvPicPr/>
                  <p:nvPr/>
                </p:nvPicPr>
                <p:blipFill>
                  <a:blip r:embed="rId19"/>
                  <a:stretch/>
                </p:blipFill>
                <p:spPr>
                  <a:xfrm>
                    <a:off x="225360" y="360504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764" name="Объект 26"/>
          <p:cNvGraphicFramePr/>
          <p:nvPr/>
        </p:nvGraphicFramePr>
        <p:xfrm>
          <a:off x="225360" y="4051440"/>
          <a:ext cx="394920" cy="518760"/>
        </p:xfrm>
        <a:graphic>
          <a:graphicData uri="http://schemas.openxmlformats.org/presentationml/2006/ole">
            <p:oleObj r:id="rId20" spid="">
              <p:embed/>
              <p:pic>
                <p:nvPicPr>
                  <p:cNvPr id="765" name="Объект 26" descr=""/>
                  <p:cNvPicPr/>
                  <p:nvPr/>
                </p:nvPicPr>
                <p:blipFill>
                  <a:blip r:embed="rId21"/>
                  <a:stretch/>
                </p:blipFill>
                <p:spPr>
                  <a:xfrm>
                    <a:off x="225360" y="40514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766" name="Объект 27"/>
          <p:cNvGraphicFramePr/>
          <p:nvPr/>
        </p:nvGraphicFramePr>
        <p:xfrm>
          <a:off x="225360" y="4497480"/>
          <a:ext cx="394920" cy="518760"/>
        </p:xfrm>
        <a:graphic>
          <a:graphicData uri="http://schemas.openxmlformats.org/presentationml/2006/ole">
            <p:oleObj r:id="rId22" spid="">
              <p:embed/>
              <p:pic>
                <p:nvPicPr>
                  <p:cNvPr id="767" name="Объект 27" descr=""/>
                  <p:cNvPicPr/>
                  <p:nvPr/>
                </p:nvPicPr>
                <p:blipFill>
                  <a:blip r:embed="rId23"/>
                  <a:stretch/>
                </p:blipFill>
                <p:spPr>
                  <a:xfrm>
                    <a:off x="225360" y="44974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768" name="Объект 28"/>
          <p:cNvGraphicFramePr/>
          <p:nvPr/>
        </p:nvGraphicFramePr>
        <p:xfrm>
          <a:off x="225360" y="4944960"/>
          <a:ext cx="394920" cy="516960"/>
        </p:xfrm>
        <a:graphic>
          <a:graphicData uri="http://schemas.openxmlformats.org/presentationml/2006/ole">
            <p:oleObj r:id="rId24" spid="">
              <p:embed/>
              <p:pic>
                <p:nvPicPr>
                  <p:cNvPr id="769" name="Объект 28" descr=""/>
                  <p:cNvPicPr/>
                  <p:nvPr/>
                </p:nvPicPr>
                <p:blipFill>
                  <a:blip r:embed="rId25"/>
                  <a:stretch/>
                </p:blipFill>
                <p:spPr>
                  <a:xfrm>
                    <a:off x="225360" y="494496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770" name="Объект 29"/>
          <p:cNvGraphicFramePr/>
          <p:nvPr/>
        </p:nvGraphicFramePr>
        <p:xfrm>
          <a:off x="225360" y="5435640"/>
          <a:ext cx="394920" cy="516960"/>
        </p:xfrm>
        <a:graphic>
          <a:graphicData uri="http://schemas.openxmlformats.org/presentationml/2006/ole">
            <p:oleObj r:id="rId26" spid="">
              <p:embed/>
              <p:pic>
                <p:nvPicPr>
                  <p:cNvPr id="771" name="Объект 29" descr=""/>
                  <p:cNvPicPr/>
                  <p:nvPr/>
                </p:nvPicPr>
                <p:blipFill>
                  <a:blip r:embed="rId27"/>
                  <a:stretch/>
                </p:blipFill>
                <p:spPr>
                  <a:xfrm>
                    <a:off x="225360" y="543564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772" name="Объект 30"/>
          <p:cNvGraphicFramePr/>
          <p:nvPr/>
        </p:nvGraphicFramePr>
        <p:xfrm>
          <a:off x="225360" y="5881680"/>
          <a:ext cx="394920" cy="518760"/>
        </p:xfrm>
        <a:graphic>
          <a:graphicData uri="http://schemas.openxmlformats.org/presentationml/2006/ole">
            <p:oleObj r:id="rId28" spid="">
              <p:embed/>
              <p:pic>
                <p:nvPicPr>
                  <p:cNvPr id="773" name="Объект 30" descr=""/>
                  <p:cNvPicPr/>
                  <p:nvPr/>
                </p:nvPicPr>
                <p:blipFill>
                  <a:blip r:embed="rId29"/>
                  <a:stretch/>
                </p:blipFill>
                <p:spPr>
                  <a:xfrm>
                    <a:off x="225360" y="58816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774" name="Объект 31"/>
          <p:cNvGraphicFramePr/>
          <p:nvPr/>
        </p:nvGraphicFramePr>
        <p:xfrm>
          <a:off x="225360" y="6327720"/>
          <a:ext cx="394920" cy="518760"/>
        </p:xfrm>
        <a:graphic>
          <a:graphicData uri="http://schemas.openxmlformats.org/presentationml/2006/ole">
            <p:oleObj r:id="rId30" spid="">
              <p:embed/>
              <p:pic>
                <p:nvPicPr>
                  <p:cNvPr id="775" name="Объект 31" descr=""/>
                  <p:cNvPicPr/>
                  <p:nvPr/>
                </p:nvPicPr>
                <p:blipFill>
                  <a:blip r:embed="rId31"/>
                  <a:stretch/>
                </p:blipFill>
                <p:spPr>
                  <a:xfrm>
                    <a:off x="225360" y="632772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77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1720" cy="1144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4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текста заглавия щёлкните мышью</a:t>
            </a:r>
            <a:endParaRPr b="0" lang="ru-RU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7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1720" cy="3976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  <a:endParaRPr b="0" lang="ru-RU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Второй уровень структуры</a:t>
            </a:r>
            <a:endParaRPr b="0" lang="ru-RU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Третий уровень структуры</a:t>
            </a:r>
            <a:endParaRPr b="0" lang="ru-RU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Четвёртый уровень структуры</a:t>
            </a:r>
            <a:endParaRPr b="0" lang="ru-RU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Пятый уровень структуры</a:t>
            </a:r>
            <a:endParaRPr b="0" lang="ru-RU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Шестой уровень структуры</a:t>
            </a:r>
            <a:endParaRPr b="0" lang="ru-RU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Седьмой уровень структуры</a:t>
            </a:r>
            <a:endParaRPr b="0" lang="ru-RU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2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Обычный 234">
    <p:bg>
      <p:bgPr>
        <a:solidFill>
          <a:srgbClr val="eee9e3">
            <a:alpha val="10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411" name="Объект 17"/>
          <p:cNvGraphicFramePr/>
          <p:nvPr/>
        </p:nvGraphicFramePr>
        <p:xfrm>
          <a:off x="225360" y="0"/>
          <a:ext cx="394920" cy="518760"/>
        </p:xfrm>
        <a:graphic>
          <a:graphicData uri="http://schemas.openxmlformats.org/presentationml/2006/ole">
            <p:oleObj r:id="rId2" spid="">
              <p:embed/>
              <p:pic>
                <p:nvPicPr>
                  <p:cNvPr id="8412" name="Объект 17" descr=""/>
                  <p:cNvPicPr/>
                  <p:nvPr/>
                </p:nvPicPr>
                <p:blipFill>
                  <a:blip r:embed="rId3"/>
                  <a:stretch/>
                </p:blipFill>
                <p:spPr>
                  <a:xfrm>
                    <a:off x="225360" y="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8413" name="Объект 18"/>
          <p:cNvGraphicFramePr/>
          <p:nvPr/>
        </p:nvGraphicFramePr>
        <p:xfrm>
          <a:off x="225360" y="446040"/>
          <a:ext cx="394920" cy="518760"/>
        </p:xfrm>
        <a:graphic>
          <a:graphicData uri="http://schemas.openxmlformats.org/presentationml/2006/ole">
            <p:oleObj r:id="rId4" spid="">
              <p:embed/>
              <p:pic>
                <p:nvPicPr>
                  <p:cNvPr id="8414" name="Объект 18" descr=""/>
                  <p:cNvPicPr/>
                  <p:nvPr/>
                </p:nvPicPr>
                <p:blipFill>
                  <a:blip r:embed="rId5"/>
                  <a:stretch/>
                </p:blipFill>
                <p:spPr>
                  <a:xfrm>
                    <a:off x="225360" y="4460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8415" name="Объект 19"/>
          <p:cNvGraphicFramePr/>
          <p:nvPr/>
        </p:nvGraphicFramePr>
        <p:xfrm>
          <a:off x="225360" y="893880"/>
          <a:ext cx="394920" cy="516960"/>
        </p:xfrm>
        <a:graphic>
          <a:graphicData uri="http://schemas.openxmlformats.org/presentationml/2006/ole">
            <p:oleObj r:id="rId6" spid="">
              <p:embed/>
              <p:pic>
                <p:nvPicPr>
                  <p:cNvPr id="8416" name="Объект 19" descr=""/>
                  <p:cNvPicPr/>
                  <p:nvPr/>
                </p:nvPicPr>
                <p:blipFill>
                  <a:blip r:embed="rId7"/>
                  <a:stretch/>
                </p:blipFill>
                <p:spPr>
                  <a:xfrm>
                    <a:off x="225360" y="89388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8417" name="Объект 20"/>
          <p:cNvGraphicFramePr/>
          <p:nvPr/>
        </p:nvGraphicFramePr>
        <p:xfrm>
          <a:off x="225360" y="1339920"/>
          <a:ext cx="394920" cy="518760"/>
        </p:xfrm>
        <a:graphic>
          <a:graphicData uri="http://schemas.openxmlformats.org/presentationml/2006/ole">
            <p:oleObj r:id="rId8" spid="">
              <p:embed/>
              <p:pic>
                <p:nvPicPr>
                  <p:cNvPr id="8418" name="Объект 20" descr=""/>
                  <p:cNvPicPr/>
                  <p:nvPr/>
                </p:nvPicPr>
                <p:blipFill>
                  <a:blip r:embed="rId9"/>
                  <a:stretch/>
                </p:blipFill>
                <p:spPr>
                  <a:xfrm>
                    <a:off x="225360" y="133992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8419" name="Объект 21"/>
          <p:cNvGraphicFramePr/>
          <p:nvPr/>
        </p:nvGraphicFramePr>
        <p:xfrm>
          <a:off x="225360" y="1817640"/>
          <a:ext cx="394920" cy="518760"/>
        </p:xfrm>
        <a:graphic>
          <a:graphicData uri="http://schemas.openxmlformats.org/presentationml/2006/ole">
            <p:oleObj r:id="rId10" spid="">
              <p:embed/>
              <p:pic>
                <p:nvPicPr>
                  <p:cNvPr id="8420" name="Объект 21" descr=""/>
                  <p:cNvPicPr/>
                  <p:nvPr/>
                </p:nvPicPr>
                <p:blipFill>
                  <a:blip r:embed="rId11"/>
                  <a:stretch/>
                </p:blipFill>
                <p:spPr>
                  <a:xfrm>
                    <a:off x="225360" y="18176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8421" name="Объект 22"/>
          <p:cNvGraphicFramePr/>
          <p:nvPr/>
        </p:nvGraphicFramePr>
        <p:xfrm>
          <a:off x="225360" y="2263680"/>
          <a:ext cx="394920" cy="518760"/>
        </p:xfrm>
        <a:graphic>
          <a:graphicData uri="http://schemas.openxmlformats.org/presentationml/2006/ole">
            <p:oleObj r:id="rId12" spid="">
              <p:embed/>
              <p:pic>
                <p:nvPicPr>
                  <p:cNvPr id="8422" name="Объект 22" descr=""/>
                  <p:cNvPicPr/>
                  <p:nvPr/>
                </p:nvPicPr>
                <p:blipFill>
                  <a:blip r:embed="rId13"/>
                  <a:stretch/>
                </p:blipFill>
                <p:spPr>
                  <a:xfrm>
                    <a:off x="225360" y="22636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8423" name="Объект 23"/>
          <p:cNvGraphicFramePr/>
          <p:nvPr/>
        </p:nvGraphicFramePr>
        <p:xfrm>
          <a:off x="225360" y="2711520"/>
          <a:ext cx="394920" cy="516960"/>
        </p:xfrm>
        <a:graphic>
          <a:graphicData uri="http://schemas.openxmlformats.org/presentationml/2006/ole">
            <p:oleObj r:id="rId14" spid="">
              <p:embed/>
              <p:pic>
                <p:nvPicPr>
                  <p:cNvPr id="8424" name="Объект 23" descr=""/>
                  <p:cNvPicPr/>
                  <p:nvPr/>
                </p:nvPicPr>
                <p:blipFill>
                  <a:blip r:embed="rId15"/>
                  <a:stretch/>
                </p:blipFill>
                <p:spPr>
                  <a:xfrm>
                    <a:off x="225360" y="271152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8425" name="Объект 24"/>
          <p:cNvGraphicFramePr/>
          <p:nvPr/>
        </p:nvGraphicFramePr>
        <p:xfrm>
          <a:off x="225360" y="3157560"/>
          <a:ext cx="394920" cy="518760"/>
        </p:xfrm>
        <a:graphic>
          <a:graphicData uri="http://schemas.openxmlformats.org/presentationml/2006/ole">
            <p:oleObj r:id="rId16" spid="">
              <p:embed/>
              <p:pic>
                <p:nvPicPr>
                  <p:cNvPr id="8426" name="Объект 24" descr=""/>
                  <p:cNvPicPr/>
                  <p:nvPr/>
                </p:nvPicPr>
                <p:blipFill>
                  <a:blip r:embed="rId17"/>
                  <a:stretch/>
                </p:blipFill>
                <p:spPr>
                  <a:xfrm>
                    <a:off x="225360" y="315756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8427" name="Объект 25"/>
          <p:cNvGraphicFramePr/>
          <p:nvPr/>
        </p:nvGraphicFramePr>
        <p:xfrm>
          <a:off x="225360" y="3605040"/>
          <a:ext cx="394920" cy="516960"/>
        </p:xfrm>
        <a:graphic>
          <a:graphicData uri="http://schemas.openxmlformats.org/presentationml/2006/ole">
            <p:oleObj r:id="rId18" spid="">
              <p:embed/>
              <p:pic>
                <p:nvPicPr>
                  <p:cNvPr id="8428" name="Объект 25" descr=""/>
                  <p:cNvPicPr/>
                  <p:nvPr/>
                </p:nvPicPr>
                <p:blipFill>
                  <a:blip r:embed="rId19"/>
                  <a:stretch/>
                </p:blipFill>
                <p:spPr>
                  <a:xfrm>
                    <a:off x="225360" y="360504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8429" name="Объект 26"/>
          <p:cNvGraphicFramePr/>
          <p:nvPr/>
        </p:nvGraphicFramePr>
        <p:xfrm>
          <a:off x="225360" y="4051440"/>
          <a:ext cx="394920" cy="518760"/>
        </p:xfrm>
        <a:graphic>
          <a:graphicData uri="http://schemas.openxmlformats.org/presentationml/2006/ole">
            <p:oleObj r:id="rId20" spid="">
              <p:embed/>
              <p:pic>
                <p:nvPicPr>
                  <p:cNvPr id="8430" name="Объект 26" descr=""/>
                  <p:cNvPicPr/>
                  <p:nvPr/>
                </p:nvPicPr>
                <p:blipFill>
                  <a:blip r:embed="rId21"/>
                  <a:stretch/>
                </p:blipFill>
                <p:spPr>
                  <a:xfrm>
                    <a:off x="225360" y="40514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8431" name="Объект 27"/>
          <p:cNvGraphicFramePr/>
          <p:nvPr/>
        </p:nvGraphicFramePr>
        <p:xfrm>
          <a:off x="225360" y="4497480"/>
          <a:ext cx="394920" cy="518760"/>
        </p:xfrm>
        <a:graphic>
          <a:graphicData uri="http://schemas.openxmlformats.org/presentationml/2006/ole">
            <p:oleObj r:id="rId22" spid="">
              <p:embed/>
              <p:pic>
                <p:nvPicPr>
                  <p:cNvPr id="8432" name="Объект 27" descr=""/>
                  <p:cNvPicPr/>
                  <p:nvPr/>
                </p:nvPicPr>
                <p:blipFill>
                  <a:blip r:embed="rId23"/>
                  <a:stretch/>
                </p:blipFill>
                <p:spPr>
                  <a:xfrm>
                    <a:off x="225360" y="44974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8433" name="Объект 28"/>
          <p:cNvGraphicFramePr/>
          <p:nvPr/>
        </p:nvGraphicFramePr>
        <p:xfrm>
          <a:off x="225360" y="4944960"/>
          <a:ext cx="394920" cy="516960"/>
        </p:xfrm>
        <a:graphic>
          <a:graphicData uri="http://schemas.openxmlformats.org/presentationml/2006/ole">
            <p:oleObj r:id="rId24" spid="">
              <p:embed/>
              <p:pic>
                <p:nvPicPr>
                  <p:cNvPr id="8434" name="Объект 28" descr=""/>
                  <p:cNvPicPr/>
                  <p:nvPr/>
                </p:nvPicPr>
                <p:blipFill>
                  <a:blip r:embed="rId25"/>
                  <a:stretch/>
                </p:blipFill>
                <p:spPr>
                  <a:xfrm>
                    <a:off x="225360" y="494496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8435" name="Объект 29"/>
          <p:cNvGraphicFramePr/>
          <p:nvPr/>
        </p:nvGraphicFramePr>
        <p:xfrm>
          <a:off x="225360" y="5435640"/>
          <a:ext cx="394920" cy="516960"/>
        </p:xfrm>
        <a:graphic>
          <a:graphicData uri="http://schemas.openxmlformats.org/presentationml/2006/ole">
            <p:oleObj r:id="rId26" spid="">
              <p:embed/>
              <p:pic>
                <p:nvPicPr>
                  <p:cNvPr id="8436" name="Объект 29" descr=""/>
                  <p:cNvPicPr/>
                  <p:nvPr/>
                </p:nvPicPr>
                <p:blipFill>
                  <a:blip r:embed="rId27"/>
                  <a:stretch/>
                </p:blipFill>
                <p:spPr>
                  <a:xfrm>
                    <a:off x="225360" y="543564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8437" name="Объект 30"/>
          <p:cNvGraphicFramePr/>
          <p:nvPr/>
        </p:nvGraphicFramePr>
        <p:xfrm>
          <a:off x="225360" y="5881680"/>
          <a:ext cx="394920" cy="518760"/>
        </p:xfrm>
        <a:graphic>
          <a:graphicData uri="http://schemas.openxmlformats.org/presentationml/2006/ole">
            <p:oleObj r:id="rId28" spid="">
              <p:embed/>
              <p:pic>
                <p:nvPicPr>
                  <p:cNvPr id="8438" name="Объект 30" descr=""/>
                  <p:cNvPicPr/>
                  <p:nvPr/>
                </p:nvPicPr>
                <p:blipFill>
                  <a:blip r:embed="rId29"/>
                  <a:stretch/>
                </p:blipFill>
                <p:spPr>
                  <a:xfrm>
                    <a:off x="225360" y="58816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8439" name="Объект 31"/>
          <p:cNvGraphicFramePr/>
          <p:nvPr/>
        </p:nvGraphicFramePr>
        <p:xfrm>
          <a:off x="225360" y="6327720"/>
          <a:ext cx="394920" cy="518760"/>
        </p:xfrm>
        <a:graphic>
          <a:graphicData uri="http://schemas.openxmlformats.org/presentationml/2006/ole">
            <p:oleObj r:id="rId30" spid="">
              <p:embed/>
              <p:pic>
                <p:nvPicPr>
                  <p:cNvPr id="8440" name="Объект 31" descr=""/>
                  <p:cNvPicPr/>
                  <p:nvPr/>
                </p:nvPicPr>
                <p:blipFill>
                  <a:blip r:embed="rId31"/>
                  <a:stretch/>
                </p:blipFill>
                <p:spPr>
                  <a:xfrm>
                    <a:off x="225360" y="632772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8441" name="PlaceHolder 1"/>
          <p:cNvSpPr>
            <a:spLocks noGrp="1"/>
          </p:cNvSpPr>
          <p:nvPr>
            <p:ph type="title"/>
          </p:nvPr>
        </p:nvSpPr>
        <p:spPr>
          <a:xfrm>
            <a:off x="609480" y="220680"/>
            <a:ext cx="10961280" cy="1247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текста заглавия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44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61640" cy="396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2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Обычный 235">
    <p:bg>
      <p:bgPr>
        <a:solidFill>
          <a:srgbClr val="eee9e3">
            <a:alpha val="10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443" name="Объект 17"/>
          <p:cNvGraphicFramePr/>
          <p:nvPr/>
        </p:nvGraphicFramePr>
        <p:xfrm>
          <a:off x="225360" y="0"/>
          <a:ext cx="394920" cy="518760"/>
        </p:xfrm>
        <a:graphic>
          <a:graphicData uri="http://schemas.openxmlformats.org/presentationml/2006/ole">
            <p:oleObj r:id="rId2" spid="">
              <p:embed/>
              <p:pic>
                <p:nvPicPr>
                  <p:cNvPr id="8444" name="Объект 17" descr=""/>
                  <p:cNvPicPr/>
                  <p:nvPr/>
                </p:nvPicPr>
                <p:blipFill>
                  <a:blip r:embed="rId3"/>
                  <a:stretch/>
                </p:blipFill>
                <p:spPr>
                  <a:xfrm>
                    <a:off x="225360" y="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8445" name="Объект 18"/>
          <p:cNvGraphicFramePr/>
          <p:nvPr/>
        </p:nvGraphicFramePr>
        <p:xfrm>
          <a:off x="225360" y="446040"/>
          <a:ext cx="394920" cy="518760"/>
        </p:xfrm>
        <a:graphic>
          <a:graphicData uri="http://schemas.openxmlformats.org/presentationml/2006/ole">
            <p:oleObj r:id="rId4" spid="">
              <p:embed/>
              <p:pic>
                <p:nvPicPr>
                  <p:cNvPr id="8446" name="Объект 18" descr=""/>
                  <p:cNvPicPr/>
                  <p:nvPr/>
                </p:nvPicPr>
                <p:blipFill>
                  <a:blip r:embed="rId5"/>
                  <a:stretch/>
                </p:blipFill>
                <p:spPr>
                  <a:xfrm>
                    <a:off x="225360" y="4460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8447" name="Объект 19"/>
          <p:cNvGraphicFramePr/>
          <p:nvPr/>
        </p:nvGraphicFramePr>
        <p:xfrm>
          <a:off x="225360" y="893880"/>
          <a:ext cx="394920" cy="516960"/>
        </p:xfrm>
        <a:graphic>
          <a:graphicData uri="http://schemas.openxmlformats.org/presentationml/2006/ole">
            <p:oleObj r:id="rId6" spid="">
              <p:embed/>
              <p:pic>
                <p:nvPicPr>
                  <p:cNvPr id="8448" name="Объект 19" descr=""/>
                  <p:cNvPicPr/>
                  <p:nvPr/>
                </p:nvPicPr>
                <p:blipFill>
                  <a:blip r:embed="rId7"/>
                  <a:stretch/>
                </p:blipFill>
                <p:spPr>
                  <a:xfrm>
                    <a:off x="225360" y="89388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8449" name="Объект 20"/>
          <p:cNvGraphicFramePr/>
          <p:nvPr/>
        </p:nvGraphicFramePr>
        <p:xfrm>
          <a:off x="225360" y="1339920"/>
          <a:ext cx="394920" cy="518760"/>
        </p:xfrm>
        <a:graphic>
          <a:graphicData uri="http://schemas.openxmlformats.org/presentationml/2006/ole">
            <p:oleObj r:id="rId8" spid="">
              <p:embed/>
              <p:pic>
                <p:nvPicPr>
                  <p:cNvPr id="8450" name="Объект 20" descr=""/>
                  <p:cNvPicPr/>
                  <p:nvPr/>
                </p:nvPicPr>
                <p:blipFill>
                  <a:blip r:embed="rId9"/>
                  <a:stretch/>
                </p:blipFill>
                <p:spPr>
                  <a:xfrm>
                    <a:off x="225360" y="133992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8451" name="Объект 21"/>
          <p:cNvGraphicFramePr/>
          <p:nvPr/>
        </p:nvGraphicFramePr>
        <p:xfrm>
          <a:off x="225360" y="1817640"/>
          <a:ext cx="394920" cy="518760"/>
        </p:xfrm>
        <a:graphic>
          <a:graphicData uri="http://schemas.openxmlformats.org/presentationml/2006/ole">
            <p:oleObj r:id="rId10" spid="">
              <p:embed/>
              <p:pic>
                <p:nvPicPr>
                  <p:cNvPr id="8452" name="Объект 21" descr=""/>
                  <p:cNvPicPr/>
                  <p:nvPr/>
                </p:nvPicPr>
                <p:blipFill>
                  <a:blip r:embed="rId11"/>
                  <a:stretch/>
                </p:blipFill>
                <p:spPr>
                  <a:xfrm>
                    <a:off x="225360" y="18176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8453" name="Объект 22"/>
          <p:cNvGraphicFramePr/>
          <p:nvPr/>
        </p:nvGraphicFramePr>
        <p:xfrm>
          <a:off x="225360" y="2263680"/>
          <a:ext cx="394920" cy="518760"/>
        </p:xfrm>
        <a:graphic>
          <a:graphicData uri="http://schemas.openxmlformats.org/presentationml/2006/ole">
            <p:oleObj r:id="rId12" spid="">
              <p:embed/>
              <p:pic>
                <p:nvPicPr>
                  <p:cNvPr id="8454" name="Объект 22" descr=""/>
                  <p:cNvPicPr/>
                  <p:nvPr/>
                </p:nvPicPr>
                <p:blipFill>
                  <a:blip r:embed="rId13"/>
                  <a:stretch/>
                </p:blipFill>
                <p:spPr>
                  <a:xfrm>
                    <a:off x="225360" y="22636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8455" name="Объект 23"/>
          <p:cNvGraphicFramePr/>
          <p:nvPr/>
        </p:nvGraphicFramePr>
        <p:xfrm>
          <a:off x="225360" y="2711520"/>
          <a:ext cx="394920" cy="516960"/>
        </p:xfrm>
        <a:graphic>
          <a:graphicData uri="http://schemas.openxmlformats.org/presentationml/2006/ole">
            <p:oleObj r:id="rId14" spid="">
              <p:embed/>
              <p:pic>
                <p:nvPicPr>
                  <p:cNvPr id="8456" name="Объект 23" descr=""/>
                  <p:cNvPicPr/>
                  <p:nvPr/>
                </p:nvPicPr>
                <p:blipFill>
                  <a:blip r:embed="rId15"/>
                  <a:stretch/>
                </p:blipFill>
                <p:spPr>
                  <a:xfrm>
                    <a:off x="225360" y="271152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8457" name="Объект 24"/>
          <p:cNvGraphicFramePr/>
          <p:nvPr/>
        </p:nvGraphicFramePr>
        <p:xfrm>
          <a:off x="225360" y="3157560"/>
          <a:ext cx="394920" cy="518760"/>
        </p:xfrm>
        <a:graphic>
          <a:graphicData uri="http://schemas.openxmlformats.org/presentationml/2006/ole">
            <p:oleObj r:id="rId16" spid="">
              <p:embed/>
              <p:pic>
                <p:nvPicPr>
                  <p:cNvPr id="8458" name="Объект 24" descr=""/>
                  <p:cNvPicPr/>
                  <p:nvPr/>
                </p:nvPicPr>
                <p:blipFill>
                  <a:blip r:embed="rId17"/>
                  <a:stretch/>
                </p:blipFill>
                <p:spPr>
                  <a:xfrm>
                    <a:off x="225360" y="315756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8459" name="Объект 25"/>
          <p:cNvGraphicFramePr/>
          <p:nvPr/>
        </p:nvGraphicFramePr>
        <p:xfrm>
          <a:off x="225360" y="3605040"/>
          <a:ext cx="394920" cy="516960"/>
        </p:xfrm>
        <a:graphic>
          <a:graphicData uri="http://schemas.openxmlformats.org/presentationml/2006/ole">
            <p:oleObj r:id="rId18" spid="">
              <p:embed/>
              <p:pic>
                <p:nvPicPr>
                  <p:cNvPr id="8460" name="Объект 25" descr=""/>
                  <p:cNvPicPr/>
                  <p:nvPr/>
                </p:nvPicPr>
                <p:blipFill>
                  <a:blip r:embed="rId19"/>
                  <a:stretch/>
                </p:blipFill>
                <p:spPr>
                  <a:xfrm>
                    <a:off x="225360" y="360504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8461" name="Объект 26"/>
          <p:cNvGraphicFramePr/>
          <p:nvPr/>
        </p:nvGraphicFramePr>
        <p:xfrm>
          <a:off x="225360" y="4051440"/>
          <a:ext cx="394920" cy="518760"/>
        </p:xfrm>
        <a:graphic>
          <a:graphicData uri="http://schemas.openxmlformats.org/presentationml/2006/ole">
            <p:oleObj r:id="rId20" spid="">
              <p:embed/>
              <p:pic>
                <p:nvPicPr>
                  <p:cNvPr id="8462" name="Объект 26" descr=""/>
                  <p:cNvPicPr/>
                  <p:nvPr/>
                </p:nvPicPr>
                <p:blipFill>
                  <a:blip r:embed="rId21"/>
                  <a:stretch/>
                </p:blipFill>
                <p:spPr>
                  <a:xfrm>
                    <a:off x="225360" y="40514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8463" name="Объект 27"/>
          <p:cNvGraphicFramePr/>
          <p:nvPr/>
        </p:nvGraphicFramePr>
        <p:xfrm>
          <a:off x="225360" y="4497480"/>
          <a:ext cx="394920" cy="518760"/>
        </p:xfrm>
        <a:graphic>
          <a:graphicData uri="http://schemas.openxmlformats.org/presentationml/2006/ole">
            <p:oleObj r:id="rId22" spid="">
              <p:embed/>
              <p:pic>
                <p:nvPicPr>
                  <p:cNvPr id="8464" name="Объект 27" descr=""/>
                  <p:cNvPicPr/>
                  <p:nvPr/>
                </p:nvPicPr>
                <p:blipFill>
                  <a:blip r:embed="rId23"/>
                  <a:stretch/>
                </p:blipFill>
                <p:spPr>
                  <a:xfrm>
                    <a:off x="225360" y="44974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8465" name="Объект 28"/>
          <p:cNvGraphicFramePr/>
          <p:nvPr/>
        </p:nvGraphicFramePr>
        <p:xfrm>
          <a:off x="225360" y="4944960"/>
          <a:ext cx="394920" cy="516960"/>
        </p:xfrm>
        <a:graphic>
          <a:graphicData uri="http://schemas.openxmlformats.org/presentationml/2006/ole">
            <p:oleObj r:id="rId24" spid="">
              <p:embed/>
              <p:pic>
                <p:nvPicPr>
                  <p:cNvPr id="8466" name="Объект 28" descr=""/>
                  <p:cNvPicPr/>
                  <p:nvPr/>
                </p:nvPicPr>
                <p:blipFill>
                  <a:blip r:embed="rId25"/>
                  <a:stretch/>
                </p:blipFill>
                <p:spPr>
                  <a:xfrm>
                    <a:off x="225360" y="494496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8467" name="Объект 29"/>
          <p:cNvGraphicFramePr/>
          <p:nvPr/>
        </p:nvGraphicFramePr>
        <p:xfrm>
          <a:off x="225360" y="5435640"/>
          <a:ext cx="394920" cy="516960"/>
        </p:xfrm>
        <a:graphic>
          <a:graphicData uri="http://schemas.openxmlformats.org/presentationml/2006/ole">
            <p:oleObj r:id="rId26" spid="">
              <p:embed/>
              <p:pic>
                <p:nvPicPr>
                  <p:cNvPr id="8468" name="Объект 29" descr=""/>
                  <p:cNvPicPr/>
                  <p:nvPr/>
                </p:nvPicPr>
                <p:blipFill>
                  <a:blip r:embed="rId27"/>
                  <a:stretch/>
                </p:blipFill>
                <p:spPr>
                  <a:xfrm>
                    <a:off x="225360" y="543564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8469" name="Объект 30"/>
          <p:cNvGraphicFramePr/>
          <p:nvPr/>
        </p:nvGraphicFramePr>
        <p:xfrm>
          <a:off x="225360" y="5881680"/>
          <a:ext cx="394920" cy="518760"/>
        </p:xfrm>
        <a:graphic>
          <a:graphicData uri="http://schemas.openxmlformats.org/presentationml/2006/ole">
            <p:oleObj r:id="rId28" spid="">
              <p:embed/>
              <p:pic>
                <p:nvPicPr>
                  <p:cNvPr id="8470" name="Объект 30" descr=""/>
                  <p:cNvPicPr/>
                  <p:nvPr/>
                </p:nvPicPr>
                <p:blipFill>
                  <a:blip r:embed="rId29"/>
                  <a:stretch/>
                </p:blipFill>
                <p:spPr>
                  <a:xfrm>
                    <a:off x="225360" y="58816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8471" name="Объект 31"/>
          <p:cNvGraphicFramePr/>
          <p:nvPr/>
        </p:nvGraphicFramePr>
        <p:xfrm>
          <a:off x="225360" y="6327720"/>
          <a:ext cx="394920" cy="518760"/>
        </p:xfrm>
        <a:graphic>
          <a:graphicData uri="http://schemas.openxmlformats.org/presentationml/2006/ole">
            <p:oleObj r:id="rId30" spid="">
              <p:embed/>
              <p:pic>
                <p:nvPicPr>
                  <p:cNvPr id="8472" name="Объект 31" descr=""/>
                  <p:cNvPicPr/>
                  <p:nvPr/>
                </p:nvPicPr>
                <p:blipFill>
                  <a:blip r:embed="rId31"/>
                  <a:stretch/>
                </p:blipFill>
                <p:spPr>
                  <a:xfrm>
                    <a:off x="225360" y="632772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8473" name="PlaceHolder 1"/>
          <p:cNvSpPr>
            <a:spLocks noGrp="1"/>
          </p:cNvSpPr>
          <p:nvPr>
            <p:ph type="title"/>
          </p:nvPr>
        </p:nvSpPr>
        <p:spPr>
          <a:xfrm>
            <a:off x="609480" y="220680"/>
            <a:ext cx="10961280" cy="1247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текста заглавия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47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61640" cy="1890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9999"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475" name="PlaceHolder 3"/>
          <p:cNvSpPr>
            <a:spLocks noGrp="1"/>
          </p:cNvSpPr>
          <p:nvPr>
            <p:ph type="body"/>
          </p:nvPr>
        </p:nvSpPr>
        <p:spPr>
          <a:xfrm>
            <a:off x="609480" y="3677760"/>
            <a:ext cx="10961640" cy="1890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9999"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2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TwoObj" preserve="1">
  <p:cSld name="Обычный 236">
    <p:bg>
      <p:bgPr>
        <a:solidFill>
          <a:srgbClr val="eee9e3">
            <a:alpha val="10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476" name="Объект 17"/>
          <p:cNvGraphicFramePr/>
          <p:nvPr/>
        </p:nvGraphicFramePr>
        <p:xfrm>
          <a:off x="225360" y="0"/>
          <a:ext cx="394920" cy="518760"/>
        </p:xfrm>
        <a:graphic>
          <a:graphicData uri="http://schemas.openxmlformats.org/presentationml/2006/ole">
            <p:oleObj r:id="rId2" spid="">
              <p:embed/>
              <p:pic>
                <p:nvPicPr>
                  <p:cNvPr id="8477" name="Объект 17" descr=""/>
                  <p:cNvPicPr/>
                  <p:nvPr/>
                </p:nvPicPr>
                <p:blipFill>
                  <a:blip r:embed="rId3"/>
                  <a:stretch/>
                </p:blipFill>
                <p:spPr>
                  <a:xfrm>
                    <a:off x="225360" y="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8478" name="Объект 18"/>
          <p:cNvGraphicFramePr/>
          <p:nvPr/>
        </p:nvGraphicFramePr>
        <p:xfrm>
          <a:off x="225360" y="446040"/>
          <a:ext cx="394920" cy="518760"/>
        </p:xfrm>
        <a:graphic>
          <a:graphicData uri="http://schemas.openxmlformats.org/presentationml/2006/ole">
            <p:oleObj r:id="rId4" spid="">
              <p:embed/>
              <p:pic>
                <p:nvPicPr>
                  <p:cNvPr id="8479" name="Объект 18" descr=""/>
                  <p:cNvPicPr/>
                  <p:nvPr/>
                </p:nvPicPr>
                <p:blipFill>
                  <a:blip r:embed="rId5"/>
                  <a:stretch/>
                </p:blipFill>
                <p:spPr>
                  <a:xfrm>
                    <a:off x="225360" y="4460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8480" name="Объект 19"/>
          <p:cNvGraphicFramePr/>
          <p:nvPr/>
        </p:nvGraphicFramePr>
        <p:xfrm>
          <a:off x="225360" y="893880"/>
          <a:ext cx="394920" cy="516960"/>
        </p:xfrm>
        <a:graphic>
          <a:graphicData uri="http://schemas.openxmlformats.org/presentationml/2006/ole">
            <p:oleObj r:id="rId6" spid="">
              <p:embed/>
              <p:pic>
                <p:nvPicPr>
                  <p:cNvPr id="8481" name="Объект 19" descr=""/>
                  <p:cNvPicPr/>
                  <p:nvPr/>
                </p:nvPicPr>
                <p:blipFill>
                  <a:blip r:embed="rId7"/>
                  <a:stretch/>
                </p:blipFill>
                <p:spPr>
                  <a:xfrm>
                    <a:off x="225360" y="89388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8482" name="Объект 20"/>
          <p:cNvGraphicFramePr/>
          <p:nvPr/>
        </p:nvGraphicFramePr>
        <p:xfrm>
          <a:off x="225360" y="1339920"/>
          <a:ext cx="394920" cy="518760"/>
        </p:xfrm>
        <a:graphic>
          <a:graphicData uri="http://schemas.openxmlformats.org/presentationml/2006/ole">
            <p:oleObj r:id="rId8" spid="">
              <p:embed/>
              <p:pic>
                <p:nvPicPr>
                  <p:cNvPr id="8483" name="Объект 20" descr=""/>
                  <p:cNvPicPr/>
                  <p:nvPr/>
                </p:nvPicPr>
                <p:blipFill>
                  <a:blip r:embed="rId9"/>
                  <a:stretch/>
                </p:blipFill>
                <p:spPr>
                  <a:xfrm>
                    <a:off x="225360" y="133992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8484" name="Объект 21"/>
          <p:cNvGraphicFramePr/>
          <p:nvPr/>
        </p:nvGraphicFramePr>
        <p:xfrm>
          <a:off x="225360" y="1817640"/>
          <a:ext cx="394920" cy="518760"/>
        </p:xfrm>
        <a:graphic>
          <a:graphicData uri="http://schemas.openxmlformats.org/presentationml/2006/ole">
            <p:oleObj r:id="rId10" spid="">
              <p:embed/>
              <p:pic>
                <p:nvPicPr>
                  <p:cNvPr id="8485" name="Объект 21" descr=""/>
                  <p:cNvPicPr/>
                  <p:nvPr/>
                </p:nvPicPr>
                <p:blipFill>
                  <a:blip r:embed="rId11"/>
                  <a:stretch/>
                </p:blipFill>
                <p:spPr>
                  <a:xfrm>
                    <a:off x="225360" y="18176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8486" name="Объект 22"/>
          <p:cNvGraphicFramePr/>
          <p:nvPr/>
        </p:nvGraphicFramePr>
        <p:xfrm>
          <a:off x="225360" y="2263680"/>
          <a:ext cx="394920" cy="518760"/>
        </p:xfrm>
        <a:graphic>
          <a:graphicData uri="http://schemas.openxmlformats.org/presentationml/2006/ole">
            <p:oleObj r:id="rId12" spid="">
              <p:embed/>
              <p:pic>
                <p:nvPicPr>
                  <p:cNvPr id="8487" name="Объект 22" descr=""/>
                  <p:cNvPicPr/>
                  <p:nvPr/>
                </p:nvPicPr>
                <p:blipFill>
                  <a:blip r:embed="rId13"/>
                  <a:stretch/>
                </p:blipFill>
                <p:spPr>
                  <a:xfrm>
                    <a:off x="225360" y="22636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8488" name="Объект 23"/>
          <p:cNvGraphicFramePr/>
          <p:nvPr/>
        </p:nvGraphicFramePr>
        <p:xfrm>
          <a:off x="225360" y="2711520"/>
          <a:ext cx="394920" cy="516960"/>
        </p:xfrm>
        <a:graphic>
          <a:graphicData uri="http://schemas.openxmlformats.org/presentationml/2006/ole">
            <p:oleObj r:id="rId14" spid="">
              <p:embed/>
              <p:pic>
                <p:nvPicPr>
                  <p:cNvPr id="8489" name="Объект 23" descr=""/>
                  <p:cNvPicPr/>
                  <p:nvPr/>
                </p:nvPicPr>
                <p:blipFill>
                  <a:blip r:embed="rId15"/>
                  <a:stretch/>
                </p:blipFill>
                <p:spPr>
                  <a:xfrm>
                    <a:off x="225360" y="271152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8490" name="Объект 24"/>
          <p:cNvGraphicFramePr/>
          <p:nvPr/>
        </p:nvGraphicFramePr>
        <p:xfrm>
          <a:off x="225360" y="3157560"/>
          <a:ext cx="394920" cy="518760"/>
        </p:xfrm>
        <a:graphic>
          <a:graphicData uri="http://schemas.openxmlformats.org/presentationml/2006/ole">
            <p:oleObj r:id="rId16" spid="">
              <p:embed/>
              <p:pic>
                <p:nvPicPr>
                  <p:cNvPr id="8491" name="Объект 24" descr=""/>
                  <p:cNvPicPr/>
                  <p:nvPr/>
                </p:nvPicPr>
                <p:blipFill>
                  <a:blip r:embed="rId17"/>
                  <a:stretch/>
                </p:blipFill>
                <p:spPr>
                  <a:xfrm>
                    <a:off x="225360" y="315756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8492" name="Объект 25"/>
          <p:cNvGraphicFramePr/>
          <p:nvPr/>
        </p:nvGraphicFramePr>
        <p:xfrm>
          <a:off x="225360" y="3605040"/>
          <a:ext cx="394920" cy="516960"/>
        </p:xfrm>
        <a:graphic>
          <a:graphicData uri="http://schemas.openxmlformats.org/presentationml/2006/ole">
            <p:oleObj r:id="rId18" spid="">
              <p:embed/>
              <p:pic>
                <p:nvPicPr>
                  <p:cNvPr id="8493" name="Объект 25" descr=""/>
                  <p:cNvPicPr/>
                  <p:nvPr/>
                </p:nvPicPr>
                <p:blipFill>
                  <a:blip r:embed="rId19"/>
                  <a:stretch/>
                </p:blipFill>
                <p:spPr>
                  <a:xfrm>
                    <a:off x="225360" y="360504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8494" name="Объект 26"/>
          <p:cNvGraphicFramePr/>
          <p:nvPr/>
        </p:nvGraphicFramePr>
        <p:xfrm>
          <a:off x="225360" y="4051440"/>
          <a:ext cx="394920" cy="518760"/>
        </p:xfrm>
        <a:graphic>
          <a:graphicData uri="http://schemas.openxmlformats.org/presentationml/2006/ole">
            <p:oleObj r:id="rId20" spid="">
              <p:embed/>
              <p:pic>
                <p:nvPicPr>
                  <p:cNvPr id="8495" name="Объект 26" descr=""/>
                  <p:cNvPicPr/>
                  <p:nvPr/>
                </p:nvPicPr>
                <p:blipFill>
                  <a:blip r:embed="rId21"/>
                  <a:stretch/>
                </p:blipFill>
                <p:spPr>
                  <a:xfrm>
                    <a:off x="225360" y="40514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8496" name="Объект 27"/>
          <p:cNvGraphicFramePr/>
          <p:nvPr/>
        </p:nvGraphicFramePr>
        <p:xfrm>
          <a:off x="225360" y="4497480"/>
          <a:ext cx="394920" cy="518760"/>
        </p:xfrm>
        <a:graphic>
          <a:graphicData uri="http://schemas.openxmlformats.org/presentationml/2006/ole">
            <p:oleObj r:id="rId22" spid="">
              <p:embed/>
              <p:pic>
                <p:nvPicPr>
                  <p:cNvPr id="8497" name="Объект 27" descr=""/>
                  <p:cNvPicPr/>
                  <p:nvPr/>
                </p:nvPicPr>
                <p:blipFill>
                  <a:blip r:embed="rId23"/>
                  <a:stretch/>
                </p:blipFill>
                <p:spPr>
                  <a:xfrm>
                    <a:off x="225360" y="44974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8498" name="Объект 28"/>
          <p:cNvGraphicFramePr/>
          <p:nvPr/>
        </p:nvGraphicFramePr>
        <p:xfrm>
          <a:off x="225360" y="4944960"/>
          <a:ext cx="394920" cy="516960"/>
        </p:xfrm>
        <a:graphic>
          <a:graphicData uri="http://schemas.openxmlformats.org/presentationml/2006/ole">
            <p:oleObj r:id="rId24" spid="">
              <p:embed/>
              <p:pic>
                <p:nvPicPr>
                  <p:cNvPr id="8499" name="Объект 28" descr=""/>
                  <p:cNvPicPr/>
                  <p:nvPr/>
                </p:nvPicPr>
                <p:blipFill>
                  <a:blip r:embed="rId25"/>
                  <a:stretch/>
                </p:blipFill>
                <p:spPr>
                  <a:xfrm>
                    <a:off x="225360" y="494496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8500" name="Объект 29"/>
          <p:cNvGraphicFramePr/>
          <p:nvPr/>
        </p:nvGraphicFramePr>
        <p:xfrm>
          <a:off x="225360" y="5435640"/>
          <a:ext cx="394920" cy="516960"/>
        </p:xfrm>
        <a:graphic>
          <a:graphicData uri="http://schemas.openxmlformats.org/presentationml/2006/ole">
            <p:oleObj r:id="rId26" spid="">
              <p:embed/>
              <p:pic>
                <p:nvPicPr>
                  <p:cNvPr id="8501" name="Объект 29" descr=""/>
                  <p:cNvPicPr/>
                  <p:nvPr/>
                </p:nvPicPr>
                <p:blipFill>
                  <a:blip r:embed="rId27"/>
                  <a:stretch/>
                </p:blipFill>
                <p:spPr>
                  <a:xfrm>
                    <a:off x="225360" y="543564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8502" name="Объект 30"/>
          <p:cNvGraphicFramePr/>
          <p:nvPr/>
        </p:nvGraphicFramePr>
        <p:xfrm>
          <a:off x="225360" y="5881680"/>
          <a:ext cx="394920" cy="518760"/>
        </p:xfrm>
        <a:graphic>
          <a:graphicData uri="http://schemas.openxmlformats.org/presentationml/2006/ole">
            <p:oleObj r:id="rId28" spid="">
              <p:embed/>
              <p:pic>
                <p:nvPicPr>
                  <p:cNvPr id="8503" name="Объект 30" descr=""/>
                  <p:cNvPicPr/>
                  <p:nvPr/>
                </p:nvPicPr>
                <p:blipFill>
                  <a:blip r:embed="rId29"/>
                  <a:stretch/>
                </p:blipFill>
                <p:spPr>
                  <a:xfrm>
                    <a:off x="225360" y="58816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8504" name="Объект 31"/>
          <p:cNvGraphicFramePr/>
          <p:nvPr/>
        </p:nvGraphicFramePr>
        <p:xfrm>
          <a:off x="225360" y="6327720"/>
          <a:ext cx="394920" cy="518760"/>
        </p:xfrm>
        <a:graphic>
          <a:graphicData uri="http://schemas.openxmlformats.org/presentationml/2006/ole">
            <p:oleObj r:id="rId30" spid="">
              <p:embed/>
              <p:pic>
                <p:nvPicPr>
                  <p:cNvPr id="8505" name="Объект 31" descr=""/>
                  <p:cNvPicPr/>
                  <p:nvPr/>
                </p:nvPicPr>
                <p:blipFill>
                  <a:blip r:embed="rId31"/>
                  <a:stretch/>
                </p:blipFill>
                <p:spPr>
                  <a:xfrm>
                    <a:off x="225360" y="632772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8506" name="PlaceHolder 1"/>
          <p:cNvSpPr>
            <a:spLocks noGrp="1"/>
          </p:cNvSpPr>
          <p:nvPr>
            <p:ph type="title"/>
          </p:nvPr>
        </p:nvSpPr>
        <p:spPr>
          <a:xfrm>
            <a:off x="609480" y="220680"/>
            <a:ext cx="10961280" cy="1247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текста заглавия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50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61640" cy="396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2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Обычный 237">
    <p:bg>
      <p:bgPr>
        <a:solidFill>
          <a:srgbClr val="eee9e3">
            <a:alpha val="10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508" name="Объект 17"/>
          <p:cNvGraphicFramePr/>
          <p:nvPr/>
        </p:nvGraphicFramePr>
        <p:xfrm>
          <a:off x="225360" y="0"/>
          <a:ext cx="394920" cy="518760"/>
        </p:xfrm>
        <a:graphic>
          <a:graphicData uri="http://schemas.openxmlformats.org/presentationml/2006/ole">
            <p:oleObj r:id="rId2" spid="">
              <p:embed/>
              <p:pic>
                <p:nvPicPr>
                  <p:cNvPr id="8509" name="Объект 17" descr=""/>
                  <p:cNvPicPr/>
                  <p:nvPr/>
                </p:nvPicPr>
                <p:blipFill>
                  <a:blip r:embed="rId3"/>
                  <a:stretch/>
                </p:blipFill>
                <p:spPr>
                  <a:xfrm>
                    <a:off x="225360" y="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8510" name="Объект 18"/>
          <p:cNvGraphicFramePr/>
          <p:nvPr/>
        </p:nvGraphicFramePr>
        <p:xfrm>
          <a:off x="225360" y="446040"/>
          <a:ext cx="394920" cy="518760"/>
        </p:xfrm>
        <a:graphic>
          <a:graphicData uri="http://schemas.openxmlformats.org/presentationml/2006/ole">
            <p:oleObj r:id="rId4" spid="">
              <p:embed/>
              <p:pic>
                <p:nvPicPr>
                  <p:cNvPr id="8511" name="Объект 18" descr=""/>
                  <p:cNvPicPr/>
                  <p:nvPr/>
                </p:nvPicPr>
                <p:blipFill>
                  <a:blip r:embed="rId5"/>
                  <a:stretch/>
                </p:blipFill>
                <p:spPr>
                  <a:xfrm>
                    <a:off x="225360" y="4460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8512" name="Объект 19"/>
          <p:cNvGraphicFramePr/>
          <p:nvPr/>
        </p:nvGraphicFramePr>
        <p:xfrm>
          <a:off x="225360" y="893880"/>
          <a:ext cx="394920" cy="516960"/>
        </p:xfrm>
        <a:graphic>
          <a:graphicData uri="http://schemas.openxmlformats.org/presentationml/2006/ole">
            <p:oleObj r:id="rId6" spid="">
              <p:embed/>
              <p:pic>
                <p:nvPicPr>
                  <p:cNvPr id="8513" name="Объект 19" descr=""/>
                  <p:cNvPicPr/>
                  <p:nvPr/>
                </p:nvPicPr>
                <p:blipFill>
                  <a:blip r:embed="rId7"/>
                  <a:stretch/>
                </p:blipFill>
                <p:spPr>
                  <a:xfrm>
                    <a:off x="225360" y="89388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8514" name="Объект 20"/>
          <p:cNvGraphicFramePr/>
          <p:nvPr/>
        </p:nvGraphicFramePr>
        <p:xfrm>
          <a:off x="225360" y="1339920"/>
          <a:ext cx="394920" cy="518760"/>
        </p:xfrm>
        <a:graphic>
          <a:graphicData uri="http://schemas.openxmlformats.org/presentationml/2006/ole">
            <p:oleObj r:id="rId8" spid="">
              <p:embed/>
              <p:pic>
                <p:nvPicPr>
                  <p:cNvPr id="8515" name="Объект 20" descr=""/>
                  <p:cNvPicPr/>
                  <p:nvPr/>
                </p:nvPicPr>
                <p:blipFill>
                  <a:blip r:embed="rId9"/>
                  <a:stretch/>
                </p:blipFill>
                <p:spPr>
                  <a:xfrm>
                    <a:off x="225360" y="133992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8516" name="Объект 21"/>
          <p:cNvGraphicFramePr/>
          <p:nvPr/>
        </p:nvGraphicFramePr>
        <p:xfrm>
          <a:off x="225360" y="1817640"/>
          <a:ext cx="394920" cy="518760"/>
        </p:xfrm>
        <a:graphic>
          <a:graphicData uri="http://schemas.openxmlformats.org/presentationml/2006/ole">
            <p:oleObj r:id="rId10" spid="">
              <p:embed/>
              <p:pic>
                <p:nvPicPr>
                  <p:cNvPr id="8517" name="Объект 21" descr=""/>
                  <p:cNvPicPr/>
                  <p:nvPr/>
                </p:nvPicPr>
                <p:blipFill>
                  <a:blip r:embed="rId11"/>
                  <a:stretch/>
                </p:blipFill>
                <p:spPr>
                  <a:xfrm>
                    <a:off x="225360" y="18176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8518" name="Объект 22"/>
          <p:cNvGraphicFramePr/>
          <p:nvPr/>
        </p:nvGraphicFramePr>
        <p:xfrm>
          <a:off x="225360" y="2263680"/>
          <a:ext cx="394920" cy="518760"/>
        </p:xfrm>
        <a:graphic>
          <a:graphicData uri="http://schemas.openxmlformats.org/presentationml/2006/ole">
            <p:oleObj r:id="rId12" spid="">
              <p:embed/>
              <p:pic>
                <p:nvPicPr>
                  <p:cNvPr id="8519" name="Объект 22" descr=""/>
                  <p:cNvPicPr/>
                  <p:nvPr/>
                </p:nvPicPr>
                <p:blipFill>
                  <a:blip r:embed="rId13"/>
                  <a:stretch/>
                </p:blipFill>
                <p:spPr>
                  <a:xfrm>
                    <a:off x="225360" y="22636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8520" name="Объект 23"/>
          <p:cNvGraphicFramePr/>
          <p:nvPr/>
        </p:nvGraphicFramePr>
        <p:xfrm>
          <a:off x="225360" y="2711520"/>
          <a:ext cx="394920" cy="516960"/>
        </p:xfrm>
        <a:graphic>
          <a:graphicData uri="http://schemas.openxmlformats.org/presentationml/2006/ole">
            <p:oleObj r:id="rId14" spid="">
              <p:embed/>
              <p:pic>
                <p:nvPicPr>
                  <p:cNvPr id="8521" name="Объект 23" descr=""/>
                  <p:cNvPicPr/>
                  <p:nvPr/>
                </p:nvPicPr>
                <p:blipFill>
                  <a:blip r:embed="rId15"/>
                  <a:stretch/>
                </p:blipFill>
                <p:spPr>
                  <a:xfrm>
                    <a:off x="225360" y="271152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8522" name="Объект 24"/>
          <p:cNvGraphicFramePr/>
          <p:nvPr/>
        </p:nvGraphicFramePr>
        <p:xfrm>
          <a:off x="225360" y="3157560"/>
          <a:ext cx="394920" cy="518760"/>
        </p:xfrm>
        <a:graphic>
          <a:graphicData uri="http://schemas.openxmlformats.org/presentationml/2006/ole">
            <p:oleObj r:id="rId16" spid="">
              <p:embed/>
              <p:pic>
                <p:nvPicPr>
                  <p:cNvPr id="8523" name="Объект 24" descr=""/>
                  <p:cNvPicPr/>
                  <p:nvPr/>
                </p:nvPicPr>
                <p:blipFill>
                  <a:blip r:embed="rId17"/>
                  <a:stretch/>
                </p:blipFill>
                <p:spPr>
                  <a:xfrm>
                    <a:off x="225360" y="315756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8524" name="Объект 25"/>
          <p:cNvGraphicFramePr/>
          <p:nvPr/>
        </p:nvGraphicFramePr>
        <p:xfrm>
          <a:off x="225360" y="3605040"/>
          <a:ext cx="394920" cy="516960"/>
        </p:xfrm>
        <a:graphic>
          <a:graphicData uri="http://schemas.openxmlformats.org/presentationml/2006/ole">
            <p:oleObj r:id="rId18" spid="">
              <p:embed/>
              <p:pic>
                <p:nvPicPr>
                  <p:cNvPr id="8525" name="Объект 25" descr=""/>
                  <p:cNvPicPr/>
                  <p:nvPr/>
                </p:nvPicPr>
                <p:blipFill>
                  <a:blip r:embed="rId19"/>
                  <a:stretch/>
                </p:blipFill>
                <p:spPr>
                  <a:xfrm>
                    <a:off x="225360" y="360504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8526" name="Объект 26"/>
          <p:cNvGraphicFramePr/>
          <p:nvPr/>
        </p:nvGraphicFramePr>
        <p:xfrm>
          <a:off x="225360" y="4051440"/>
          <a:ext cx="394920" cy="518760"/>
        </p:xfrm>
        <a:graphic>
          <a:graphicData uri="http://schemas.openxmlformats.org/presentationml/2006/ole">
            <p:oleObj r:id="rId20" spid="">
              <p:embed/>
              <p:pic>
                <p:nvPicPr>
                  <p:cNvPr id="8527" name="Объект 26" descr=""/>
                  <p:cNvPicPr/>
                  <p:nvPr/>
                </p:nvPicPr>
                <p:blipFill>
                  <a:blip r:embed="rId21"/>
                  <a:stretch/>
                </p:blipFill>
                <p:spPr>
                  <a:xfrm>
                    <a:off x="225360" y="40514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8528" name="Объект 27"/>
          <p:cNvGraphicFramePr/>
          <p:nvPr/>
        </p:nvGraphicFramePr>
        <p:xfrm>
          <a:off x="225360" y="4497480"/>
          <a:ext cx="394920" cy="518760"/>
        </p:xfrm>
        <a:graphic>
          <a:graphicData uri="http://schemas.openxmlformats.org/presentationml/2006/ole">
            <p:oleObj r:id="rId22" spid="">
              <p:embed/>
              <p:pic>
                <p:nvPicPr>
                  <p:cNvPr id="8529" name="Объект 27" descr=""/>
                  <p:cNvPicPr/>
                  <p:nvPr/>
                </p:nvPicPr>
                <p:blipFill>
                  <a:blip r:embed="rId23"/>
                  <a:stretch/>
                </p:blipFill>
                <p:spPr>
                  <a:xfrm>
                    <a:off x="225360" y="44974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8530" name="Объект 28"/>
          <p:cNvGraphicFramePr/>
          <p:nvPr/>
        </p:nvGraphicFramePr>
        <p:xfrm>
          <a:off x="225360" y="4944960"/>
          <a:ext cx="394920" cy="516960"/>
        </p:xfrm>
        <a:graphic>
          <a:graphicData uri="http://schemas.openxmlformats.org/presentationml/2006/ole">
            <p:oleObj r:id="rId24" spid="">
              <p:embed/>
              <p:pic>
                <p:nvPicPr>
                  <p:cNvPr id="8531" name="Объект 28" descr=""/>
                  <p:cNvPicPr/>
                  <p:nvPr/>
                </p:nvPicPr>
                <p:blipFill>
                  <a:blip r:embed="rId25"/>
                  <a:stretch/>
                </p:blipFill>
                <p:spPr>
                  <a:xfrm>
                    <a:off x="225360" y="494496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8532" name="Объект 29"/>
          <p:cNvGraphicFramePr/>
          <p:nvPr/>
        </p:nvGraphicFramePr>
        <p:xfrm>
          <a:off x="225360" y="5435640"/>
          <a:ext cx="394920" cy="516960"/>
        </p:xfrm>
        <a:graphic>
          <a:graphicData uri="http://schemas.openxmlformats.org/presentationml/2006/ole">
            <p:oleObj r:id="rId26" spid="">
              <p:embed/>
              <p:pic>
                <p:nvPicPr>
                  <p:cNvPr id="8533" name="Объект 29" descr=""/>
                  <p:cNvPicPr/>
                  <p:nvPr/>
                </p:nvPicPr>
                <p:blipFill>
                  <a:blip r:embed="rId27"/>
                  <a:stretch/>
                </p:blipFill>
                <p:spPr>
                  <a:xfrm>
                    <a:off x="225360" y="543564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8534" name="Объект 30"/>
          <p:cNvGraphicFramePr/>
          <p:nvPr/>
        </p:nvGraphicFramePr>
        <p:xfrm>
          <a:off x="225360" y="5881680"/>
          <a:ext cx="394920" cy="518760"/>
        </p:xfrm>
        <a:graphic>
          <a:graphicData uri="http://schemas.openxmlformats.org/presentationml/2006/ole">
            <p:oleObj r:id="rId28" spid="">
              <p:embed/>
              <p:pic>
                <p:nvPicPr>
                  <p:cNvPr id="8535" name="Объект 30" descr=""/>
                  <p:cNvPicPr/>
                  <p:nvPr/>
                </p:nvPicPr>
                <p:blipFill>
                  <a:blip r:embed="rId29"/>
                  <a:stretch/>
                </p:blipFill>
                <p:spPr>
                  <a:xfrm>
                    <a:off x="225360" y="58816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8536" name="Объект 31"/>
          <p:cNvGraphicFramePr/>
          <p:nvPr/>
        </p:nvGraphicFramePr>
        <p:xfrm>
          <a:off x="225360" y="6327720"/>
          <a:ext cx="394920" cy="518760"/>
        </p:xfrm>
        <a:graphic>
          <a:graphicData uri="http://schemas.openxmlformats.org/presentationml/2006/ole">
            <p:oleObj r:id="rId30" spid="">
              <p:embed/>
              <p:pic>
                <p:nvPicPr>
                  <p:cNvPr id="8537" name="Объект 31" descr=""/>
                  <p:cNvPicPr/>
                  <p:nvPr/>
                </p:nvPicPr>
                <p:blipFill>
                  <a:blip r:embed="rId31"/>
                  <a:stretch/>
                </p:blipFill>
                <p:spPr>
                  <a:xfrm>
                    <a:off x="225360" y="632772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8538" name="PlaceHolder 1"/>
          <p:cNvSpPr>
            <a:spLocks noGrp="1"/>
          </p:cNvSpPr>
          <p:nvPr>
            <p:ph type="title"/>
          </p:nvPr>
        </p:nvSpPr>
        <p:spPr>
          <a:xfrm>
            <a:off x="609480" y="220680"/>
            <a:ext cx="10961280" cy="1247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текста заглавия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53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61640" cy="396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2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TwoObj" preserve="1">
  <p:cSld name="Обычный 238">
    <p:bg>
      <p:bgPr>
        <a:solidFill>
          <a:srgbClr val="eee9e3">
            <a:alpha val="10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540" name="Объект 17"/>
          <p:cNvGraphicFramePr/>
          <p:nvPr/>
        </p:nvGraphicFramePr>
        <p:xfrm>
          <a:off x="225360" y="0"/>
          <a:ext cx="394920" cy="518760"/>
        </p:xfrm>
        <a:graphic>
          <a:graphicData uri="http://schemas.openxmlformats.org/presentationml/2006/ole">
            <p:oleObj r:id="rId2" spid="">
              <p:embed/>
              <p:pic>
                <p:nvPicPr>
                  <p:cNvPr id="8541" name="Объект 17" descr=""/>
                  <p:cNvPicPr/>
                  <p:nvPr/>
                </p:nvPicPr>
                <p:blipFill>
                  <a:blip r:embed="rId3"/>
                  <a:stretch/>
                </p:blipFill>
                <p:spPr>
                  <a:xfrm>
                    <a:off x="225360" y="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8542" name="Объект 18"/>
          <p:cNvGraphicFramePr/>
          <p:nvPr/>
        </p:nvGraphicFramePr>
        <p:xfrm>
          <a:off x="225360" y="446040"/>
          <a:ext cx="394920" cy="518760"/>
        </p:xfrm>
        <a:graphic>
          <a:graphicData uri="http://schemas.openxmlformats.org/presentationml/2006/ole">
            <p:oleObj r:id="rId4" spid="">
              <p:embed/>
              <p:pic>
                <p:nvPicPr>
                  <p:cNvPr id="8543" name="Объект 18" descr=""/>
                  <p:cNvPicPr/>
                  <p:nvPr/>
                </p:nvPicPr>
                <p:blipFill>
                  <a:blip r:embed="rId5"/>
                  <a:stretch/>
                </p:blipFill>
                <p:spPr>
                  <a:xfrm>
                    <a:off x="225360" y="4460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8544" name="Объект 19"/>
          <p:cNvGraphicFramePr/>
          <p:nvPr/>
        </p:nvGraphicFramePr>
        <p:xfrm>
          <a:off x="225360" y="893880"/>
          <a:ext cx="394920" cy="516960"/>
        </p:xfrm>
        <a:graphic>
          <a:graphicData uri="http://schemas.openxmlformats.org/presentationml/2006/ole">
            <p:oleObj r:id="rId6" spid="">
              <p:embed/>
              <p:pic>
                <p:nvPicPr>
                  <p:cNvPr id="8545" name="Объект 19" descr=""/>
                  <p:cNvPicPr/>
                  <p:nvPr/>
                </p:nvPicPr>
                <p:blipFill>
                  <a:blip r:embed="rId7"/>
                  <a:stretch/>
                </p:blipFill>
                <p:spPr>
                  <a:xfrm>
                    <a:off x="225360" y="89388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8546" name="Объект 20"/>
          <p:cNvGraphicFramePr/>
          <p:nvPr/>
        </p:nvGraphicFramePr>
        <p:xfrm>
          <a:off x="225360" y="1339920"/>
          <a:ext cx="394920" cy="518760"/>
        </p:xfrm>
        <a:graphic>
          <a:graphicData uri="http://schemas.openxmlformats.org/presentationml/2006/ole">
            <p:oleObj r:id="rId8" spid="">
              <p:embed/>
              <p:pic>
                <p:nvPicPr>
                  <p:cNvPr id="8547" name="Объект 20" descr=""/>
                  <p:cNvPicPr/>
                  <p:nvPr/>
                </p:nvPicPr>
                <p:blipFill>
                  <a:blip r:embed="rId9"/>
                  <a:stretch/>
                </p:blipFill>
                <p:spPr>
                  <a:xfrm>
                    <a:off x="225360" y="133992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8548" name="Объект 21"/>
          <p:cNvGraphicFramePr/>
          <p:nvPr/>
        </p:nvGraphicFramePr>
        <p:xfrm>
          <a:off x="225360" y="1817640"/>
          <a:ext cx="394920" cy="518760"/>
        </p:xfrm>
        <a:graphic>
          <a:graphicData uri="http://schemas.openxmlformats.org/presentationml/2006/ole">
            <p:oleObj r:id="rId10" spid="">
              <p:embed/>
              <p:pic>
                <p:nvPicPr>
                  <p:cNvPr id="8549" name="Объект 21" descr=""/>
                  <p:cNvPicPr/>
                  <p:nvPr/>
                </p:nvPicPr>
                <p:blipFill>
                  <a:blip r:embed="rId11"/>
                  <a:stretch/>
                </p:blipFill>
                <p:spPr>
                  <a:xfrm>
                    <a:off x="225360" y="18176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8550" name="Объект 22"/>
          <p:cNvGraphicFramePr/>
          <p:nvPr/>
        </p:nvGraphicFramePr>
        <p:xfrm>
          <a:off x="225360" y="2263680"/>
          <a:ext cx="394920" cy="518760"/>
        </p:xfrm>
        <a:graphic>
          <a:graphicData uri="http://schemas.openxmlformats.org/presentationml/2006/ole">
            <p:oleObj r:id="rId12" spid="">
              <p:embed/>
              <p:pic>
                <p:nvPicPr>
                  <p:cNvPr id="8551" name="Объект 22" descr=""/>
                  <p:cNvPicPr/>
                  <p:nvPr/>
                </p:nvPicPr>
                <p:blipFill>
                  <a:blip r:embed="rId13"/>
                  <a:stretch/>
                </p:blipFill>
                <p:spPr>
                  <a:xfrm>
                    <a:off x="225360" y="22636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8552" name="Объект 23"/>
          <p:cNvGraphicFramePr/>
          <p:nvPr/>
        </p:nvGraphicFramePr>
        <p:xfrm>
          <a:off x="225360" y="2711520"/>
          <a:ext cx="394920" cy="516960"/>
        </p:xfrm>
        <a:graphic>
          <a:graphicData uri="http://schemas.openxmlformats.org/presentationml/2006/ole">
            <p:oleObj r:id="rId14" spid="">
              <p:embed/>
              <p:pic>
                <p:nvPicPr>
                  <p:cNvPr id="8553" name="Объект 23" descr=""/>
                  <p:cNvPicPr/>
                  <p:nvPr/>
                </p:nvPicPr>
                <p:blipFill>
                  <a:blip r:embed="rId15"/>
                  <a:stretch/>
                </p:blipFill>
                <p:spPr>
                  <a:xfrm>
                    <a:off x="225360" y="271152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8554" name="Объект 24"/>
          <p:cNvGraphicFramePr/>
          <p:nvPr/>
        </p:nvGraphicFramePr>
        <p:xfrm>
          <a:off x="225360" y="3157560"/>
          <a:ext cx="394920" cy="518760"/>
        </p:xfrm>
        <a:graphic>
          <a:graphicData uri="http://schemas.openxmlformats.org/presentationml/2006/ole">
            <p:oleObj r:id="rId16" spid="">
              <p:embed/>
              <p:pic>
                <p:nvPicPr>
                  <p:cNvPr id="8555" name="Объект 24" descr=""/>
                  <p:cNvPicPr/>
                  <p:nvPr/>
                </p:nvPicPr>
                <p:blipFill>
                  <a:blip r:embed="rId17"/>
                  <a:stretch/>
                </p:blipFill>
                <p:spPr>
                  <a:xfrm>
                    <a:off x="225360" y="315756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8556" name="Объект 25"/>
          <p:cNvGraphicFramePr/>
          <p:nvPr/>
        </p:nvGraphicFramePr>
        <p:xfrm>
          <a:off x="225360" y="3605040"/>
          <a:ext cx="394920" cy="516960"/>
        </p:xfrm>
        <a:graphic>
          <a:graphicData uri="http://schemas.openxmlformats.org/presentationml/2006/ole">
            <p:oleObj r:id="rId18" spid="">
              <p:embed/>
              <p:pic>
                <p:nvPicPr>
                  <p:cNvPr id="8557" name="Объект 25" descr=""/>
                  <p:cNvPicPr/>
                  <p:nvPr/>
                </p:nvPicPr>
                <p:blipFill>
                  <a:blip r:embed="rId19"/>
                  <a:stretch/>
                </p:blipFill>
                <p:spPr>
                  <a:xfrm>
                    <a:off x="225360" y="360504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8558" name="Объект 26"/>
          <p:cNvGraphicFramePr/>
          <p:nvPr/>
        </p:nvGraphicFramePr>
        <p:xfrm>
          <a:off x="225360" y="4051440"/>
          <a:ext cx="394920" cy="518760"/>
        </p:xfrm>
        <a:graphic>
          <a:graphicData uri="http://schemas.openxmlformats.org/presentationml/2006/ole">
            <p:oleObj r:id="rId20" spid="">
              <p:embed/>
              <p:pic>
                <p:nvPicPr>
                  <p:cNvPr id="8559" name="Объект 26" descr=""/>
                  <p:cNvPicPr/>
                  <p:nvPr/>
                </p:nvPicPr>
                <p:blipFill>
                  <a:blip r:embed="rId21"/>
                  <a:stretch/>
                </p:blipFill>
                <p:spPr>
                  <a:xfrm>
                    <a:off x="225360" y="40514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8560" name="Объект 27"/>
          <p:cNvGraphicFramePr/>
          <p:nvPr/>
        </p:nvGraphicFramePr>
        <p:xfrm>
          <a:off x="225360" y="4497480"/>
          <a:ext cx="394920" cy="518760"/>
        </p:xfrm>
        <a:graphic>
          <a:graphicData uri="http://schemas.openxmlformats.org/presentationml/2006/ole">
            <p:oleObj r:id="rId22" spid="">
              <p:embed/>
              <p:pic>
                <p:nvPicPr>
                  <p:cNvPr id="8561" name="Объект 27" descr=""/>
                  <p:cNvPicPr/>
                  <p:nvPr/>
                </p:nvPicPr>
                <p:blipFill>
                  <a:blip r:embed="rId23"/>
                  <a:stretch/>
                </p:blipFill>
                <p:spPr>
                  <a:xfrm>
                    <a:off x="225360" y="44974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8562" name="Объект 28"/>
          <p:cNvGraphicFramePr/>
          <p:nvPr/>
        </p:nvGraphicFramePr>
        <p:xfrm>
          <a:off x="225360" y="4944960"/>
          <a:ext cx="394920" cy="516960"/>
        </p:xfrm>
        <a:graphic>
          <a:graphicData uri="http://schemas.openxmlformats.org/presentationml/2006/ole">
            <p:oleObj r:id="rId24" spid="">
              <p:embed/>
              <p:pic>
                <p:nvPicPr>
                  <p:cNvPr id="8563" name="Объект 28" descr=""/>
                  <p:cNvPicPr/>
                  <p:nvPr/>
                </p:nvPicPr>
                <p:blipFill>
                  <a:blip r:embed="rId25"/>
                  <a:stretch/>
                </p:blipFill>
                <p:spPr>
                  <a:xfrm>
                    <a:off x="225360" y="494496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8564" name="Объект 29"/>
          <p:cNvGraphicFramePr/>
          <p:nvPr/>
        </p:nvGraphicFramePr>
        <p:xfrm>
          <a:off x="225360" y="5435640"/>
          <a:ext cx="394920" cy="516960"/>
        </p:xfrm>
        <a:graphic>
          <a:graphicData uri="http://schemas.openxmlformats.org/presentationml/2006/ole">
            <p:oleObj r:id="rId26" spid="">
              <p:embed/>
              <p:pic>
                <p:nvPicPr>
                  <p:cNvPr id="8565" name="Объект 29" descr=""/>
                  <p:cNvPicPr/>
                  <p:nvPr/>
                </p:nvPicPr>
                <p:blipFill>
                  <a:blip r:embed="rId27"/>
                  <a:stretch/>
                </p:blipFill>
                <p:spPr>
                  <a:xfrm>
                    <a:off x="225360" y="543564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8566" name="Объект 30"/>
          <p:cNvGraphicFramePr/>
          <p:nvPr/>
        </p:nvGraphicFramePr>
        <p:xfrm>
          <a:off x="225360" y="5881680"/>
          <a:ext cx="394920" cy="518760"/>
        </p:xfrm>
        <a:graphic>
          <a:graphicData uri="http://schemas.openxmlformats.org/presentationml/2006/ole">
            <p:oleObj r:id="rId28" spid="">
              <p:embed/>
              <p:pic>
                <p:nvPicPr>
                  <p:cNvPr id="8567" name="Объект 30" descr=""/>
                  <p:cNvPicPr/>
                  <p:nvPr/>
                </p:nvPicPr>
                <p:blipFill>
                  <a:blip r:embed="rId29"/>
                  <a:stretch/>
                </p:blipFill>
                <p:spPr>
                  <a:xfrm>
                    <a:off x="225360" y="58816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8568" name="Объект 31"/>
          <p:cNvGraphicFramePr/>
          <p:nvPr/>
        </p:nvGraphicFramePr>
        <p:xfrm>
          <a:off x="225360" y="6327720"/>
          <a:ext cx="394920" cy="518760"/>
        </p:xfrm>
        <a:graphic>
          <a:graphicData uri="http://schemas.openxmlformats.org/presentationml/2006/ole">
            <p:oleObj r:id="rId30" spid="">
              <p:embed/>
              <p:pic>
                <p:nvPicPr>
                  <p:cNvPr id="8569" name="Объект 31" descr=""/>
                  <p:cNvPicPr/>
                  <p:nvPr/>
                </p:nvPicPr>
                <p:blipFill>
                  <a:blip r:embed="rId31"/>
                  <a:stretch/>
                </p:blipFill>
                <p:spPr>
                  <a:xfrm>
                    <a:off x="225360" y="632772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8570" name="PlaceHolder 1"/>
          <p:cNvSpPr>
            <a:spLocks noGrp="1"/>
          </p:cNvSpPr>
          <p:nvPr>
            <p:ph type="title"/>
          </p:nvPr>
        </p:nvSpPr>
        <p:spPr>
          <a:xfrm>
            <a:off x="609480" y="220680"/>
            <a:ext cx="10961280" cy="1247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текста заглавия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57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61640" cy="396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2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Обычный 239">
    <p:bg>
      <p:bgPr>
        <a:solidFill>
          <a:srgbClr val="eee9e3">
            <a:alpha val="10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572" name="Объект 17"/>
          <p:cNvGraphicFramePr/>
          <p:nvPr/>
        </p:nvGraphicFramePr>
        <p:xfrm>
          <a:off x="225360" y="0"/>
          <a:ext cx="394920" cy="518760"/>
        </p:xfrm>
        <a:graphic>
          <a:graphicData uri="http://schemas.openxmlformats.org/presentationml/2006/ole">
            <p:oleObj r:id="rId2" spid="">
              <p:embed/>
              <p:pic>
                <p:nvPicPr>
                  <p:cNvPr id="8573" name="Объект 17" descr=""/>
                  <p:cNvPicPr/>
                  <p:nvPr/>
                </p:nvPicPr>
                <p:blipFill>
                  <a:blip r:embed="rId3"/>
                  <a:stretch/>
                </p:blipFill>
                <p:spPr>
                  <a:xfrm>
                    <a:off x="225360" y="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8574" name="Объект 18"/>
          <p:cNvGraphicFramePr/>
          <p:nvPr/>
        </p:nvGraphicFramePr>
        <p:xfrm>
          <a:off x="225360" y="446040"/>
          <a:ext cx="394920" cy="518760"/>
        </p:xfrm>
        <a:graphic>
          <a:graphicData uri="http://schemas.openxmlformats.org/presentationml/2006/ole">
            <p:oleObj r:id="rId4" spid="">
              <p:embed/>
              <p:pic>
                <p:nvPicPr>
                  <p:cNvPr id="8575" name="Объект 18" descr=""/>
                  <p:cNvPicPr/>
                  <p:nvPr/>
                </p:nvPicPr>
                <p:blipFill>
                  <a:blip r:embed="rId5"/>
                  <a:stretch/>
                </p:blipFill>
                <p:spPr>
                  <a:xfrm>
                    <a:off x="225360" y="4460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8576" name="Объект 19"/>
          <p:cNvGraphicFramePr/>
          <p:nvPr/>
        </p:nvGraphicFramePr>
        <p:xfrm>
          <a:off x="225360" y="893880"/>
          <a:ext cx="394920" cy="516960"/>
        </p:xfrm>
        <a:graphic>
          <a:graphicData uri="http://schemas.openxmlformats.org/presentationml/2006/ole">
            <p:oleObj r:id="rId6" spid="">
              <p:embed/>
              <p:pic>
                <p:nvPicPr>
                  <p:cNvPr id="8577" name="Объект 19" descr=""/>
                  <p:cNvPicPr/>
                  <p:nvPr/>
                </p:nvPicPr>
                <p:blipFill>
                  <a:blip r:embed="rId7"/>
                  <a:stretch/>
                </p:blipFill>
                <p:spPr>
                  <a:xfrm>
                    <a:off x="225360" y="89388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8578" name="Объект 20"/>
          <p:cNvGraphicFramePr/>
          <p:nvPr/>
        </p:nvGraphicFramePr>
        <p:xfrm>
          <a:off x="225360" y="1339920"/>
          <a:ext cx="394920" cy="518760"/>
        </p:xfrm>
        <a:graphic>
          <a:graphicData uri="http://schemas.openxmlformats.org/presentationml/2006/ole">
            <p:oleObj r:id="rId8" spid="">
              <p:embed/>
              <p:pic>
                <p:nvPicPr>
                  <p:cNvPr id="8579" name="Объект 20" descr=""/>
                  <p:cNvPicPr/>
                  <p:nvPr/>
                </p:nvPicPr>
                <p:blipFill>
                  <a:blip r:embed="rId9"/>
                  <a:stretch/>
                </p:blipFill>
                <p:spPr>
                  <a:xfrm>
                    <a:off x="225360" y="133992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8580" name="Объект 21"/>
          <p:cNvGraphicFramePr/>
          <p:nvPr/>
        </p:nvGraphicFramePr>
        <p:xfrm>
          <a:off x="225360" y="1817640"/>
          <a:ext cx="394920" cy="518760"/>
        </p:xfrm>
        <a:graphic>
          <a:graphicData uri="http://schemas.openxmlformats.org/presentationml/2006/ole">
            <p:oleObj r:id="rId10" spid="">
              <p:embed/>
              <p:pic>
                <p:nvPicPr>
                  <p:cNvPr id="8581" name="Объект 21" descr=""/>
                  <p:cNvPicPr/>
                  <p:nvPr/>
                </p:nvPicPr>
                <p:blipFill>
                  <a:blip r:embed="rId11"/>
                  <a:stretch/>
                </p:blipFill>
                <p:spPr>
                  <a:xfrm>
                    <a:off x="225360" y="18176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8582" name="Объект 22"/>
          <p:cNvGraphicFramePr/>
          <p:nvPr/>
        </p:nvGraphicFramePr>
        <p:xfrm>
          <a:off x="225360" y="2263680"/>
          <a:ext cx="394920" cy="518760"/>
        </p:xfrm>
        <a:graphic>
          <a:graphicData uri="http://schemas.openxmlformats.org/presentationml/2006/ole">
            <p:oleObj r:id="rId12" spid="">
              <p:embed/>
              <p:pic>
                <p:nvPicPr>
                  <p:cNvPr id="8583" name="Объект 22" descr=""/>
                  <p:cNvPicPr/>
                  <p:nvPr/>
                </p:nvPicPr>
                <p:blipFill>
                  <a:blip r:embed="rId13"/>
                  <a:stretch/>
                </p:blipFill>
                <p:spPr>
                  <a:xfrm>
                    <a:off x="225360" y="22636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8584" name="Объект 23"/>
          <p:cNvGraphicFramePr/>
          <p:nvPr/>
        </p:nvGraphicFramePr>
        <p:xfrm>
          <a:off x="225360" y="2711520"/>
          <a:ext cx="394920" cy="516960"/>
        </p:xfrm>
        <a:graphic>
          <a:graphicData uri="http://schemas.openxmlformats.org/presentationml/2006/ole">
            <p:oleObj r:id="rId14" spid="">
              <p:embed/>
              <p:pic>
                <p:nvPicPr>
                  <p:cNvPr id="8585" name="Объект 23" descr=""/>
                  <p:cNvPicPr/>
                  <p:nvPr/>
                </p:nvPicPr>
                <p:blipFill>
                  <a:blip r:embed="rId15"/>
                  <a:stretch/>
                </p:blipFill>
                <p:spPr>
                  <a:xfrm>
                    <a:off x="225360" y="271152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8586" name="Объект 24"/>
          <p:cNvGraphicFramePr/>
          <p:nvPr/>
        </p:nvGraphicFramePr>
        <p:xfrm>
          <a:off x="225360" y="3157560"/>
          <a:ext cx="394920" cy="518760"/>
        </p:xfrm>
        <a:graphic>
          <a:graphicData uri="http://schemas.openxmlformats.org/presentationml/2006/ole">
            <p:oleObj r:id="rId16" spid="">
              <p:embed/>
              <p:pic>
                <p:nvPicPr>
                  <p:cNvPr id="8587" name="Объект 24" descr=""/>
                  <p:cNvPicPr/>
                  <p:nvPr/>
                </p:nvPicPr>
                <p:blipFill>
                  <a:blip r:embed="rId17"/>
                  <a:stretch/>
                </p:blipFill>
                <p:spPr>
                  <a:xfrm>
                    <a:off x="225360" y="315756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8588" name="Объект 25"/>
          <p:cNvGraphicFramePr/>
          <p:nvPr/>
        </p:nvGraphicFramePr>
        <p:xfrm>
          <a:off x="225360" y="3605040"/>
          <a:ext cx="394920" cy="516960"/>
        </p:xfrm>
        <a:graphic>
          <a:graphicData uri="http://schemas.openxmlformats.org/presentationml/2006/ole">
            <p:oleObj r:id="rId18" spid="">
              <p:embed/>
              <p:pic>
                <p:nvPicPr>
                  <p:cNvPr id="8589" name="Объект 25" descr=""/>
                  <p:cNvPicPr/>
                  <p:nvPr/>
                </p:nvPicPr>
                <p:blipFill>
                  <a:blip r:embed="rId19"/>
                  <a:stretch/>
                </p:blipFill>
                <p:spPr>
                  <a:xfrm>
                    <a:off x="225360" y="360504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8590" name="Объект 26"/>
          <p:cNvGraphicFramePr/>
          <p:nvPr/>
        </p:nvGraphicFramePr>
        <p:xfrm>
          <a:off x="225360" y="4051440"/>
          <a:ext cx="394920" cy="518760"/>
        </p:xfrm>
        <a:graphic>
          <a:graphicData uri="http://schemas.openxmlformats.org/presentationml/2006/ole">
            <p:oleObj r:id="rId20" spid="">
              <p:embed/>
              <p:pic>
                <p:nvPicPr>
                  <p:cNvPr id="8591" name="Объект 26" descr=""/>
                  <p:cNvPicPr/>
                  <p:nvPr/>
                </p:nvPicPr>
                <p:blipFill>
                  <a:blip r:embed="rId21"/>
                  <a:stretch/>
                </p:blipFill>
                <p:spPr>
                  <a:xfrm>
                    <a:off x="225360" y="40514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8592" name="Объект 27"/>
          <p:cNvGraphicFramePr/>
          <p:nvPr/>
        </p:nvGraphicFramePr>
        <p:xfrm>
          <a:off x="225360" y="4497480"/>
          <a:ext cx="394920" cy="518760"/>
        </p:xfrm>
        <a:graphic>
          <a:graphicData uri="http://schemas.openxmlformats.org/presentationml/2006/ole">
            <p:oleObj r:id="rId22" spid="">
              <p:embed/>
              <p:pic>
                <p:nvPicPr>
                  <p:cNvPr id="8593" name="Объект 27" descr=""/>
                  <p:cNvPicPr/>
                  <p:nvPr/>
                </p:nvPicPr>
                <p:blipFill>
                  <a:blip r:embed="rId23"/>
                  <a:stretch/>
                </p:blipFill>
                <p:spPr>
                  <a:xfrm>
                    <a:off x="225360" y="44974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8594" name="Объект 28"/>
          <p:cNvGraphicFramePr/>
          <p:nvPr/>
        </p:nvGraphicFramePr>
        <p:xfrm>
          <a:off x="225360" y="4944960"/>
          <a:ext cx="394920" cy="516960"/>
        </p:xfrm>
        <a:graphic>
          <a:graphicData uri="http://schemas.openxmlformats.org/presentationml/2006/ole">
            <p:oleObj r:id="rId24" spid="">
              <p:embed/>
              <p:pic>
                <p:nvPicPr>
                  <p:cNvPr id="8595" name="Объект 28" descr=""/>
                  <p:cNvPicPr/>
                  <p:nvPr/>
                </p:nvPicPr>
                <p:blipFill>
                  <a:blip r:embed="rId25"/>
                  <a:stretch/>
                </p:blipFill>
                <p:spPr>
                  <a:xfrm>
                    <a:off x="225360" y="494496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8596" name="Объект 29"/>
          <p:cNvGraphicFramePr/>
          <p:nvPr/>
        </p:nvGraphicFramePr>
        <p:xfrm>
          <a:off x="225360" y="5435640"/>
          <a:ext cx="394920" cy="516960"/>
        </p:xfrm>
        <a:graphic>
          <a:graphicData uri="http://schemas.openxmlformats.org/presentationml/2006/ole">
            <p:oleObj r:id="rId26" spid="">
              <p:embed/>
              <p:pic>
                <p:nvPicPr>
                  <p:cNvPr id="8597" name="Объект 29" descr=""/>
                  <p:cNvPicPr/>
                  <p:nvPr/>
                </p:nvPicPr>
                <p:blipFill>
                  <a:blip r:embed="rId27"/>
                  <a:stretch/>
                </p:blipFill>
                <p:spPr>
                  <a:xfrm>
                    <a:off x="225360" y="543564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8598" name="Объект 30"/>
          <p:cNvGraphicFramePr/>
          <p:nvPr/>
        </p:nvGraphicFramePr>
        <p:xfrm>
          <a:off x="225360" y="5881680"/>
          <a:ext cx="394920" cy="518760"/>
        </p:xfrm>
        <a:graphic>
          <a:graphicData uri="http://schemas.openxmlformats.org/presentationml/2006/ole">
            <p:oleObj r:id="rId28" spid="">
              <p:embed/>
              <p:pic>
                <p:nvPicPr>
                  <p:cNvPr id="8599" name="Объект 30" descr=""/>
                  <p:cNvPicPr/>
                  <p:nvPr/>
                </p:nvPicPr>
                <p:blipFill>
                  <a:blip r:embed="rId29"/>
                  <a:stretch/>
                </p:blipFill>
                <p:spPr>
                  <a:xfrm>
                    <a:off x="225360" y="58816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8600" name="Объект 31"/>
          <p:cNvGraphicFramePr/>
          <p:nvPr/>
        </p:nvGraphicFramePr>
        <p:xfrm>
          <a:off x="225360" y="6327720"/>
          <a:ext cx="394920" cy="518760"/>
        </p:xfrm>
        <a:graphic>
          <a:graphicData uri="http://schemas.openxmlformats.org/presentationml/2006/ole">
            <p:oleObj r:id="rId30" spid="">
              <p:embed/>
              <p:pic>
                <p:nvPicPr>
                  <p:cNvPr id="8601" name="Объект 31" descr=""/>
                  <p:cNvPicPr/>
                  <p:nvPr/>
                </p:nvPicPr>
                <p:blipFill>
                  <a:blip r:embed="rId31"/>
                  <a:stretch/>
                </p:blipFill>
                <p:spPr>
                  <a:xfrm>
                    <a:off x="225360" y="632772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8602" name="PlaceHolder 1"/>
          <p:cNvSpPr>
            <a:spLocks noGrp="1"/>
          </p:cNvSpPr>
          <p:nvPr>
            <p:ph type="title"/>
          </p:nvPr>
        </p:nvSpPr>
        <p:spPr>
          <a:xfrm>
            <a:off x="609480" y="220680"/>
            <a:ext cx="10961280" cy="1247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текста заглавия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60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61640" cy="396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2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36" name="PlaceHolder 1"/>
          <p:cNvSpPr>
            <a:spLocks noGrp="1"/>
          </p:cNvSpPr>
          <p:nvPr>
            <p:ph type="title"/>
          </p:nvPr>
        </p:nvSpPr>
        <p:spPr>
          <a:xfrm>
            <a:off x="609480" y="220680"/>
            <a:ext cx="1097172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 algn="ctr">
              <a:buNone/>
            </a:pPr>
            <a:endParaRPr b="0" lang="ru-RU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63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1720" cy="3976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2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71" name="PlaceHolder 1"/>
          <p:cNvSpPr>
            <a:spLocks noGrp="1"/>
          </p:cNvSpPr>
          <p:nvPr>
            <p:ph type="title"/>
          </p:nvPr>
        </p:nvSpPr>
        <p:spPr>
          <a:xfrm>
            <a:off x="609480" y="220680"/>
            <a:ext cx="1097172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 algn="ctr">
              <a:buNone/>
            </a:pPr>
            <a:endParaRPr b="0" lang="ru-RU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67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3920" cy="3976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673" name="PlaceHolder 3"/>
          <p:cNvSpPr>
            <a:spLocks noGrp="1"/>
          </p:cNvSpPr>
          <p:nvPr>
            <p:ph/>
          </p:nvPr>
        </p:nvSpPr>
        <p:spPr>
          <a:xfrm>
            <a:off x="6231600" y="1604520"/>
            <a:ext cx="5353920" cy="3976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2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5" name="PlaceHolder 1"/>
          <p:cNvSpPr>
            <a:spLocks noGrp="1"/>
          </p:cNvSpPr>
          <p:nvPr>
            <p:ph type="title"/>
          </p:nvPr>
        </p:nvSpPr>
        <p:spPr>
          <a:xfrm>
            <a:off x="609480" y="220680"/>
            <a:ext cx="1097172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 algn="ctr">
              <a:buNone/>
            </a:pPr>
            <a:endParaRPr b="0" lang="ru-RU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24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TwoObj" preserve="1">
  <p:cSld name="Обычный 23">
    <p:bg>
      <p:bgPr>
        <a:solidFill>
          <a:srgbClr val="eee9e3">
            <a:alpha val="10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78" name="Объект 17"/>
          <p:cNvGraphicFramePr/>
          <p:nvPr/>
        </p:nvGraphicFramePr>
        <p:xfrm>
          <a:off x="225360" y="0"/>
          <a:ext cx="394920" cy="518760"/>
        </p:xfrm>
        <a:graphic>
          <a:graphicData uri="http://schemas.openxmlformats.org/presentationml/2006/ole">
            <p:oleObj r:id="rId2" spid="">
              <p:embed/>
              <p:pic>
                <p:nvPicPr>
                  <p:cNvPr id="779" name="Объект 17" descr=""/>
                  <p:cNvPicPr/>
                  <p:nvPr/>
                </p:nvPicPr>
                <p:blipFill>
                  <a:blip r:embed="rId3"/>
                  <a:stretch/>
                </p:blipFill>
                <p:spPr>
                  <a:xfrm>
                    <a:off x="225360" y="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780" name="Объект 18"/>
          <p:cNvGraphicFramePr/>
          <p:nvPr/>
        </p:nvGraphicFramePr>
        <p:xfrm>
          <a:off x="225360" y="446040"/>
          <a:ext cx="394920" cy="518760"/>
        </p:xfrm>
        <a:graphic>
          <a:graphicData uri="http://schemas.openxmlformats.org/presentationml/2006/ole">
            <p:oleObj r:id="rId4" spid="">
              <p:embed/>
              <p:pic>
                <p:nvPicPr>
                  <p:cNvPr id="781" name="Объект 18" descr=""/>
                  <p:cNvPicPr/>
                  <p:nvPr/>
                </p:nvPicPr>
                <p:blipFill>
                  <a:blip r:embed="rId5"/>
                  <a:stretch/>
                </p:blipFill>
                <p:spPr>
                  <a:xfrm>
                    <a:off x="225360" y="4460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782" name="Объект 19"/>
          <p:cNvGraphicFramePr/>
          <p:nvPr/>
        </p:nvGraphicFramePr>
        <p:xfrm>
          <a:off x="225360" y="893880"/>
          <a:ext cx="394920" cy="516960"/>
        </p:xfrm>
        <a:graphic>
          <a:graphicData uri="http://schemas.openxmlformats.org/presentationml/2006/ole">
            <p:oleObj r:id="rId6" spid="">
              <p:embed/>
              <p:pic>
                <p:nvPicPr>
                  <p:cNvPr id="783" name="Объект 19" descr=""/>
                  <p:cNvPicPr/>
                  <p:nvPr/>
                </p:nvPicPr>
                <p:blipFill>
                  <a:blip r:embed="rId7"/>
                  <a:stretch/>
                </p:blipFill>
                <p:spPr>
                  <a:xfrm>
                    <a:off x="225360" y="89388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784" name="Объект 20"/>
          <p:cNvGraphicFramePr/>
          <p:nvPr/>
        </p:nvGraphicFramePr>
        <p:xfrm>
          <a:off x="225360" y="1339920"/>
          <a:ext cx="394920" cy="518760"/>
        </p:xfrm>
        <a:graphic>
          <a:graphicData uri="http://schemas.openxmlformats.org/presentationml/2006/ole">
            <p:oleObj r:id="rId8" spid="">
              <p:embed/>
              <p:pic>
                <p:nvPicPr>
                  <p:cNvPr id="785" name="Объект 20" descr=""/>
                  <p:cNvPicPr/>
                  <p:nvPr/>
                </p:nvPicPr>
                <p:blipFill>
                  <a:blip r:embed="rId9"/>
                  <a:stretch/>
                </p:blipFill>
                <p:spPr>
                  <a:xfrm>
                    <a:off x="225360" y="133992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786" name="Объект 21"/>
          <p:cNvGraphicFramePr/>
          <p:nvPr/>
        </p:nvGraphicFramePr>
        <p:xfrm>
          <a:off x="225360" y="1817640"/>
          <a:ext cx="394920" cy="518760"/>
        </p:xfrm>
        <a:graphic>
          <a:graphicData uri="http://schemas.openxmlformats.org/presentationml/2006/ole">
            <p:oleObj r:id="rId10" spid="">
              <p:embed/>
              <p:pic>
                <p:nvPicPr>
                  <p:cNvPr id="787" name="Объект 21" descr=""/>
                  <p:cNvPicPr/>
                  <p:nvPr/>
                </p:nvPicPr>
                <p:blipFill>
                  <a:blip r:embed="rId11"/>
                  <a:stretch/>
                </p:blipFill>
                <p:spPr>
                  <a:xfrm>
                    <a:off x="225360" y="18176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788" name="Объект 22"/>
          <p:cNvGraphicFramePr/>
          <p:nvPr/>
        </p:nvGraphicFramePr>
        <p:xfrm>
          <a:off x="225360" y="2263680"/>
          <a:ext cx="394920" cy="518760"/>
        </p:xfrm>
        <a:graphic>
          <a:graphicData uri="http://schemas.openxmlformats.org/presentationml/2006/ole">
            <p:oleObj r:id="rId12" spid="">
              <p:embed/>
              <p:pic>
                <p:nvPicPr>
                  <p:cNvPr id="789" name="Объект 22" descr=""/>
                  <p:cNvPicPr/>
                  <p:nvPr/>
                </p:nvPicPr>
                <p:blipFill>
                  <a:blip r:embed="rId13"/>
                  <a:stretch/>
                </p:blipFill>
                <p:spPr>
                  <a:xfrm>
                    <a:off x="225360" y="22636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790" name="Объект 23"/>
          <p:cNvGraphicFramePr/>
          <p:nvPr/>
        </p:nvGraphicFramePr>
        <p:xfrm>
          <a:off x="225360" y="2711520"/>
          <a:ext cx="394920" cy="516960"/>
        </p:xfrm>
        <a:graphic>
          <a:graphicData uri="http://schemas.openxmlformats.org/presentationml/2006/ole">
            <p:oleObj r:id="rId14" spid="">
              <p:embed/>
              <p:pic>
                <p:nvPicPr>
                  <p:cNvPr id="791" name="Объект 23" descr=""/>
                  <p:cNvPicPr/>
                  <p:nvPr/>
                </p:nvPicPr>
                <p:blipFill>
                  <a:blip r:embed="rId15"/>
                  <a:stretch/>
                </p:blipFill>
                <p:spPr>
                  <a:xfrm>
                    <a:off x="225360" y="271152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792" name="Объект 24"/>
          <p:cNvGraphicFramePr/>
          <p:nvPr/>
        </p:nvGraphicFramePr>
        <p:xfrm>
          <a:off x="225360" y="3157560"/>
          <a:ext cx="394920" cy="518760"/>
        </p:xfrm>
        <a:graphic>
          <a:graphicData uri="http://schemas.openxmlformats.org/presentationml/2006/ole">
            <p:oleObj r:id="rId16" spid="">
              <p:embed/>
              <p:pic>
                <p:nvPicPr>
                  <p:cNvPr id="793" name="Объект 24" descr=""/>
                  <p:cNvPicPr/>
                  <p:nvPr/>
                </p:nvPicPr>
                <p:blipFill>
                  <a:blip r:embed="rId17"/>
                  <a:stretch/>
                </p:blipFill>
                <p:spPr>
                  <a:xfrm>
                    <a:off x="225360" y="315756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794" name="Объект 25"/>
          <p:cNvGraphicFramePr/>
          <p:nvPr/>
        </p:nvGraphicFramePr>
        <p:xfrm>
          <a:off x="225360" y="3605040"/>
          <a:ext cx="394920" cy="516960"/>
        </p:xfrm>
        <a:graphic>
          <a:graphicData uri="http://schemas.openxmlformats.org/presentationml/2006/ole">
            <p:oleObj r:id="rId18" spid="">
              <p:embed/>
              <p:pic>
                <p:nvPicPr>
                  <p:cNvPr id="795" name="Объект 25" descr=""/>
                  <p:cNvPicPr/>
                  <p:nvPr/>
                </p:nvPicPr>
                <p:blipFill>
                  <a:blip r:embed="rId19"/>
                  <a:stretch/>
                </p:blipFill>
                <p:spPr>
                  <a:xfrm>
                    <a:off x="225360" y="360504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796" name="Объект 26"/>
          <p:cNvGraphicFramePr/>
          <p:nvPr/>
        </p:nvGraphicFramePr>
        <p:xfrm>
          <a:off x="225360" y="4051440"/>
          <a:ext cx="394920" cy="518760"/>
        </p:xfrm>
        <a:graphic>
          <a:graphicData uri="http://schemas.openxmlformats.org/presentationml/2006/ole">
            <p:oleObj r:id="rId20" spid="">
              <p:embed/>
              <p:pic>
                <p:nvPicPr>
                  <p:cNvPr id="797" name="Объект 26" descr=""/>
                  <p:cNvPicPr/>
                  <p:nvPr/>
                </p:nvPicPr>
                <p:blipFill>
                  <a:blip r:embed="rId21"/>
                  <a:stretch/>
                </p:blipFill>
                <p:spPr>
                  <a:xfrm>
                    <a:off x="225360" y="40514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798" name="Объект 27"/>
          <p:cNvGraphicFramePr/>
          <p:nvPr/>
        </p:nvGraphicFramePr>
        <p:xfrm>
          <a:off x="225360" y="4497480"/>
          <a:ext cx="394920" cy="518760"/>
        </p:xfrm>
        <a:graphic>
          <a:graphicData uri="http://schemas.openxmlformats.org/presentationml/2006/ole">
            <p:oleObj r:id="rId22" spid="">
              <p:embed/>
              <p:pic>
                <p:nvPicPr>
                  <p:cNvPr id="799" name="Объект 27" descr=""/>
                  <p:cNvPicPr/>
                  <p:nvPr/>
                </p:nvPicPr>
                <p:blipFill>
                  <a:blip r:embed="rId23"/>
                  <a:stretch/>
                </p:blipFill>
                <p:spPr>
                  <a:xfrm>
                    <a:off x="225360" y="44974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800" name="Объект 28"/>
          <p:cNvGraphicFramePr/>
          <p:nvPr/>
        </p:nvGraphicFramePr>
        <p:xfrm>
          <a:off x="225360" y="4944960"/>
          <a:ext cx="394920" cy="516960"/>
        </p:xfrm>
        <a:graphic>
          <a:graphicData uri="http://schemas.openxmlformats.org/presentationml/2006/ole">
            <p:oleObj r:id="rId24" spid="">
              <p:embed/>
              <p:pic>
                <p:nvPicPr>
                  <p:cNvPr id="801" name="Объект 28" descr=""/>
                  <p:cNvPicPr/>
                  <p:nvPr/>
                </p:nvPicPr>
                <p:blipFill>
                  <a:blip r:embed="rId25"/>
                  <a:stretch/>
                </p:blipFill>
                <p:spPr>
                  <a:xfrm>
                    <a:off x="225360" y="494496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802" name="Объект 29"/>
          <p:cNvGraphicFramePr/>
          <p:nvPr/>
        </p:nvGraphicFramePr>
        <p:xfrm>
          <a:off x="225360" y="5435640"/>
          <a:ext cx="394920" cy="516960"/>
        </p:xfrm>
        <a:graphic>
          <a:graphicData uri="http://schemas.openxmlformats.org/presentationml/2006/ole">
            <p:oleObj r:id="rId26" spid="">
              <p:embed/>
              <p:pic>
                <p:nvPicPr>
                  <p:cNvPr id="803" name="Объект 29" descr=""/>
                  <p:cNvPicPr/>
                  <p:nvPr/>
                </p:nvPicPr>
                <p:blipFill>
                  <a:blip r:embed="rId27"/>
                  <a:stretch/>
                </p:blipFill>
                <p:spPr>
                  <a:xfrm>
                    <a:off x="225360" y="543564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804" name="Объект 30"/>
          <p:cNvGraphicFramePr/>
          <p:nvPr/>
        </p:nvGraphicFramePr>
        <p:xfrm>
          <a:off x="225360" y="5881680"/>
          <a:ext cx="394920" cy="518760"/>
        </p:xfrm>
        <a:graphic>
          <a:graphicData uri="http://schemas.openxmlformats.org/presentationml/2006/ole">
            <p:oleObj r:id="rId28" spid="">
              <p:embed/>
              <p:pic>
                <p:nvPicPr>
                  <p:cNvPr id="805" name="Объект 30" descr=""/>
                  <p:cNvPicPr/>
                  <p:nvPr/>
                </p:nvPicPr>
                <p:blipFill>
                  <a:blip r:embed="rId29"/>
                  <a:stretch/>
                </p:blipFill>
                <p:spPr>
                  <a:xfrm>
                    <a:off x="225360" y="58816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806" name="Объект 31"/>
          <p:cNvGraphicFramePr/>
          <p:nvPr/>
        </p:nvGraphicFramePr>
        <p:xfrm>
          <a:off x="225360" y="6327720"/>
          <a:ext cx="394920" cy="518760"/>
        </p:xfrm>
        <a:graphic>
          <a:graphicData uri="http://schemas.openxmlformats.org/presentationml/2006/ole">
            <p:oleObj r:id="rId30" spid="">
              <p:embed/>
              <p:pic>
                <p:nvPicPr>
                  <p:cNvPr id="807" name="Объект 31" descr=""/>
                  <p:cNvPicPr/>
                  <p:nvPr/>
                </p:nvPicPr>
                <p:blipFill>
                  <a:blip r:embed="rId31"/>
                  <a:stretch/>
                </p:blipFill>
                <p:spPr>
                  <a:xfrm>
                    <a:off x="225360" y="632772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80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1720" cy="1144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4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текста заглавия щёлкните мышью</a:t>
            </a:r>
            <a:endParaRPr b="0" lang="ru-RU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0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1720" cy="3976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  <a:endParaRPr b="0" lang="ru-RU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Второй уровень структуры</a:t>
            </a:r>
            <a:endParaRPr b="0" lang="ru-RU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Третий уровень структуры</a:t>
            </a:r>
            <a:endParaRPr b="0" lang="ru-RU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Четвёртый уровень структуры</a:t>
            </a:r>
            <a:endParaRPr b="0" lang="ru-RU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Пятый уровень структуры</a:t>
            </a:r>
            <a:endParaRPr b="0" lang="ru-RU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Шестой уровень структуры</a:t>
            </a:r>
            <a:endParaRPr b="0" lang="ru-RU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Седьмой уровень структуры</a:t>
            </a:r>
            <a:endParaRPr b="0" lang="ru-RU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25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Tx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70" name="PlaceHolder 1"/>
          <p:cNvSpPr>
            <a:spLocks noGrp="1"/>
          </p:cNvSpPr>
          <p:nvPr>
            <p:ph type="title"/>
          </p:nvPr>
        </p:nvSpPr>
        <p:spPr>
          <a:xfrm>
            <a:off x="609480" y="220680"/>
            <a:ext cx="1097172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 algn="ctr">
              <a:buNone/>
            </a:pPr>
            <a:endParaRPr b="0" lang="ru-RU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77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772" name="PlaceHolder 3"/>
          <p:cNvSpPr>
            <a:spLocks noGrp="1"/>
          </p:cNvSpPr>
          <p:nvPr>
            <p:ph/>
          </p:nvPr>
        </p:nvSpPr>
        <p:spPr>
          <a:xfrm>
            <a:off x="6231600" y="1604520"/>
            <a:ext cx="5353920" cy="3976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773" name="PlaceHolder 4"/>
          <p:cNvSpPr>
            <a:spLocks noGrp="1"/>
          </p:cNvSpPr>
          <p:nvPr>
            <p:ph/>
          </p:nvPr>
        </p:nvSpPr>
        <p:spPr>
          <a:xfrm>
            <a:off x="609480" y="36817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25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8" name="PlaceHolder 1"/>
          <p:cNvSpPr>
            <a:spLocks noGrp="1"/>
          </p:cNvSpPr>
          <p:nvPr>
            <p:ph type="title"/>
          </p:nvPr>
        </p:nvSpPr>
        <p:spPr>
          <a:xfrm>
            <a:off x="609480" y="220680"/>
            <a:ext cx="1097172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 algn="ctr">
              <a:buNone/>
            </a:pPr>
            <a:endParaRPr b="0" lang="ru-RU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80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3920" cy="3976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810" name="PlaceHolder 3"/>
          <p:cNvSpPr>
            <a:spLocks noGrp="1"/>
          </p:cNvSpPr>
          <p:nvPr>
            <p:ph/>
          </p:nvPr>
        </p:nvSpPr>
        <p:spPr>
          <a:xfrm>
            <a:off x="623160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811" name="PlaceHolder 4"/>
          <p:cNvSpPr>
            <a:spLocks noGrp="1"/>
          </p:cNvSpPr>
          <p:nvPr>
            <p:ph/>
          </p:nvPr>
        </p:nvSpPr>
        <p:spPr>
          <a:xfrm>
            <a:off x="6231600" y="36817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25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46" name="PlaceHolder 1"/>
          <p:cNvSpPr>
            <a:spLocks noGrp="1"/>
          </p:cNvSpPr>
          <p:nvPr>
            <p:ph type="title"/>
          </p:nvPr>
        </p:nvSpPr>
        <p:spPr>
          <a:xfrm>
            <a:off x="609480" y="220680"/>
            <a:ext cx="1097172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 algn="ctr">
              <a:buNone/>
            </a:pPr>
            <a:endParaRPr b="0" lang="ru-RU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84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848" name="PlaceHolder 3"/>
          <p:cNvSpPr>
            <a:spLocks noGrp="1"/>
          </p:cNvSpPr>
          <p:nvPr>
            <p:ph/>
          </p:nvPr>
        </p:nvSpPr>
        <p:spPr>
          <a:xfrm>
            <a:off x="623160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849" name="PlaceHolder 4"/>
          <p:cNvSpPr>
            <a:spLocks noGrp="1"/>
          </p:cNvSpPr>
          <p:nvPr>
            <p:ph/>
          </p:nvPr>
        </p:nvSpPr>
        <p:spPr>
          <a:xfrm>
            <a:off x="609480" y="3681720"/>
            <a:ext cx="109717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25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3" name="PlaceHolder 1"/>
          <p:cNvSpPr>
            <a:spLocks noGrp="1"/>
          </p:cNvSpPr>
          <p:nvPr>
            <p:ph type="title"/>
          </p:nvPr>
        </p:nvSpPr>
        <p:spPr>
          <a:xfrm>
            <a:off x="609480" y="220680"/>
            <a:ext cx="1097172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 algn="ctr">
              <a:buNone/>
            </a:pPr>
            <a:endParaRPr b="0" lang="ru-RU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4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17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45" name="PlaceHolder 3"/>
          <p:cNvSpPr>
            <a:spLocks noGrp="1"/>
          </p:cNvSpPr>
          <p:nvPr>
            <p:ph/>
          </p:nvPr>
        </p:nvSpPr>
        <p:spPr>
          <a:xfrm>
            <a:off x="609480" y="3681720"/>
            <a:ext cx="109717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1" name="PlaceHolder 1"/>
          <p:cNvSpPr>
            <a:spLocks noGrp="1"/>
          </p:cNvSpPr>
          <p:nvPr>
            <p:ph type="title"/>
          </p:nvPr>
        </p:nvSpPr>
        <p:spPr>
          <a:xfrm>
            <a:off x="609480" y="220680"/>
            <a:ext cx="1097172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 algn="ctr">
              <a:buNone/>
            </a:pPr>
            <a:endParaRPr b="0" lang="ru-RU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8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83" name="PlaceHolder 3"/>
          <p:cNvSpPr>
            <a:spLocks noGrp="1"/>
          </p:cNvSpPr>
          <p:nvPr>
            <p:ph/>
          </p:nvPr>
        </p:nvSpPr>
        <p:spPr>
          <a:xfrm>
            <a:off x="623160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84" name="PlaceHolder 4"/>
          <p:cNvSpPr>
            <a:spLocks noGrp="1"/>
          </p:cNvSpPr>
          <p:nvPr>
            <p:ph/>
          </p:nvPr>
        </p:nvSpPr>
        <p:spPr>
          <a:xfrm>
            <a:off x="609480" y="36817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85" name="PlaceHolder 5"/>
          <p:cNvSpPr>
            <a:spLocks noGrp="1"/>
          </p:cNvSpPr>
          <p:nvPr>
            <p:ph/>
          </p:nvPr>
        </p:nvSpPr>
        <p:spPr>
          <a:xfrm>
            <a:off x="6231600" y="36817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Two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0" name="PlaceHolder 1"/>
          <p:cNvSpPr>
            <a:spLocks noGrp="1"/>
          </p:cNvSpPr>
          <p:nvPr>
            <p:ph type="title"/>
          </p:nvPr>
        </p:nvSpPr>
        <p:spPr>
          <a:xfrm>
            <a:off x="609480" y="220680"/>
            <a:ext cx="1097172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 algn="ctr">
              <a:buNone/>
            </a:pPr>
            <a:endParaRPr b="0" lang="ru-RU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5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3920" cy="3976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52" name="PlaceHolder 3"/>
          <p:cNvSpPr>
            <a:spLocks noGrp="1"/>
          </p:cNvSpPr>
          <p:nvPr>
            <p:ph/>
          </p:nvPr>
        </p:nvSpPr>
        <p:spPr>
          <a:xfrm>
            <a:off x="623160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53" name="PlaceHolder 4"/>
          <p:cNvSpPr>
            <a:spLocks noGrp="1"/>
          </p:cNvSpPr>
          <p:nvPr>
            <p:ph/>
          </p:nvPr>
        </p:nvSpPr>
        <p:spPr>
          <a:xfrm>
            <a:off x="6231600" y="36817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Обычный 1">
    <p:bg>
      <p:bgPr>
        <a:solidFill>
          <a:srgbClr val="eee9e3">
            <a:alpha val="10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4" name="Объект 17"/>
          <p:cNvGraphicFramePr/>
          <p:nvPr/>
        </p:nvGraphicFramePr>
        <p:xfrm>
          <a:off x="225360" y="0"/>
          <a:ext cx="394920" cy="518760"/>
        </p:xfrm>
        <a:graphic>
          <a:graphicData uri="http://schemas.openxmlformats.org/presentationml/2006/ole">
            <p:oleObj r:id="rId2" spid="">
              <p:embed/>
              <p:pic>
                <p:nvPicPr>
                  <p:cNvPr id="65" name="Объект 17" descr=""/>
                  <p:cNvPicPr/>
                  <p:nvPr/>
                </p:nvPicPr>
                <p:blipFill>
                  <a:blip r:embed="rId3"/>
                  <a:stretch/>
                </p:blipFill>
                <p:spPr>
                  <a:xfrm>
                    <a:off x="225360" y="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66" name="Объект 18"/>
          <p:cNvGraphicFramePr/>
          <p:nvPr/>
        </p:nvGraphicFramePr>
        <p:xfrm>
          <a:off x="225360" y="446040"/>
          <a:ext cx="394920" cy="518760"/>
        </p:xfrm>
        <a:graphic>
          <a:graphicData uri="http://schemas.openxmlformats.org/presentationml/2006/ole">
            <p:oleObj r:id="rId4" spid="">
              <p:embed/>
              <p:pic>
                <p:nvPicPr>
                  <p:cNvPr id="67" name="Объект 18" descr=""/>
                  <p:cNvPicPr/>
                  <p:nvPr/>
                </p:nvPicPr>
                <p:blipFill>
                  <a:blip r:embed="rId5"/>
                  <a:stretch/>
                </p:blipFill>
                <p:spPr>
                  <a:xfrm>
                    <a:off x="225360" y="4460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68" name="Объект 19"/>
          <p:cNvGraphicFramePr/>
          <p:nvPr/>
        </p:nvGraphicFramePr>
        <p:xfrm>
          <a:off x="225360" y="893880"/>
          <a:ext cx="394920" cy="516960"/>
        </p:xfrm>
        <a:graphic>
          <a:graphicData uri="http://schemas.openxmlformats.org/presentationml/2006/ole">
            <p:oleObj r:id="rId6" spid="">
              <p:embed/>
              <p:pic>
                <p:nvPicPr>
                  <p:cNvPr id="69" name="Объект 19" descr=""/>
                  <p:cNvPicPr/>
                  <p:nvPr/>
                </p:nvPicPr>
                <p:blipFill>
                  <a:blip r:embed="rId7"/>
                  <a:stretch/>
                </p:blipFill>
                <p:spPr>
                  <a:xfrm>
                    <a:off x="225360" y="89388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70" name="Объект 20"/>
          <p:cNvGraphicFramePr/>
          <p:nvPr/>
        </p:nvGraphicFramePr>
        <p:xfrm>
          <a:off x="225360" y="1339920"/>
          <a:ext cx="394920" cy="518760"/>
        </p:xfrm>
        <a:graphic>
          <a:graphicData uri="http://schemas.openxmlformats.org/presentationml/2006/ole">
            <p:oleObj r:id="rId8" spid="">
              <p:embed/>
              <p:pic>
                <p:nvPicPr>
                  <p:cNvPr id="71" name="Объект 20" descr=""/>
                  <p:cNvPicPr/>
                  <p:nvPr/>
                </p:nvPicPr>
                <p:blipFill>
                  <a:blip r:embed="rId9"/>
                  <a:stretch/>
                </p:blipFill>
                <p:spPr>
                  <a:xfrm>
                    <a:off x="225360" y="133992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72" name="Объект 21"/>
          <p:cNvGraphicFramePr/>
          <p:nvPr/>
        </p:nvGraphicFramePr>
        <p:xfrm>
          <a:off x="225360" y="1817640"/>
          <a:ext cx="394920" cy="518760"/>
        </p:xfrm>
        <a:graphic>
          <a:graphicData uri="http://schemas.openxmlformats.org/presentationml/2006/ole">
            <p:oleObj r:id="rId10" spid="">
              <p:embed/>
              <p:pic>
                <p:nvPicPr>
                  <p:cNvPr id="73" name="Объект 21" descr=""/>
                  <p:cNvPicPr/>
                  <p:nvPr/>
                </p:nvPicPr>
                <p:blipFill>
                  <a:blip r:embed="rId11"/>
                  <a:stretch/>
                </p:blipFill>
                <p:spPr>
                  <a:xfrm>
                    <a:off x="225360" y="18176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74" name="Объект 22"/>
          <p:cNvGraphicFramePr/>
          <p:nvPr/>
        </p:nvGraphicFramePr>
        <p:xfrm>
          <a:off x="225360" y="2263680"/>
          <a:ext cx="394920" cy="518760"/>
        </p:xfrm>
        <a:graphic>
          <a:graphicData uri="http://schemas.openxmlformats.org/presentationml/2006/ole">
            <p:oleObj r:id="rId12" spid="">
              <p:embed/>
              <p:pic>
                <p:nvPicPr>
                  <p:cNvPr id="75" name="Объект 22" descr=""/>
                  <p:cNvPicPr/>
                  <p:nvPr/>
                </p:nvPicPr>
                <p:blipFill>
                  <a:blip r:embed="rId13"/>
                  <a:stretch/>
                </p:blipFill>
                <p:spPr>
                  <a:xfrm>
                    <a:off x="225360" y="22636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76" name="Объект 23"/>
          <p:cNvGraphicFramePr/>
          <p:nvPr/>
        </p:nvGraphicFramePr>
        <p:xfrm>
          <a:off x="225360" y="2711520"/>
          <a:ext cx="394920" cy="516960"/>
        </p:xfrm>
        <a:graphic>
          <a:graphicData uri="http://schemas.openxmlformats.org/presentationml/2006/ole">
            <p:oleObj r:id="rId14" spid="">
              <p:embed/>
              <p:pic>
                <p:nvPicPr>
                  <p:cNvPr id="77" name="Объект 23" descr=""/>
                  <p:cNvPicPr/>
                  <p:nvPr/>
                </p:nvPicPr>
                <p:blipFill>
                  <a:blip r:embed="rId15"/>
                  <a:stretch/>
                </p:blipFill>
                <p:spPr>
                  <a:xfrm>
                    <a:off x="225360" y="271152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78" name="Объект 24"/>
          <p:cNvGraphicFramePr/>
          <p:nvPr/>
        </p:nvGraphicFramePr>
        <p:xfrm>
          <a:off x="225360" y="3157560"/>
          <a:ext cx="394920" cy="518760"/>
        </p:xfrm>
        <a:graphic>
          <a:graphicData uri="http://schemas.openxmlformats.org/presentationml/2006/ole">
            <p:oleObj r:id="rId16" spid="">
              <p:embed/>
              <p:pic>
                <p:nvPicPr>
                  <p:cNvPr id="79" name="Объект 24" descr=""/>
                  <p:cNvPicPr/>
                  <p:nvPr/>
                </p:nvPicPr>
                <p:blipFill>
                  <a:blip r:embed="rId17"/>
                  <a:stretch/>
                </p:blipFill>
                <p:spPr>
                  <a:xfrm>
                    <a:off x="225360" y="315756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80" name="Объект 25"/>
          <p:cNvGraphicFramePr/>
          <p:nvPr/>
        </p:nvGraphicFramePr>
        <p:xfrm>
          <a:off x="225360" y="3605040"/>
          <a:ext cx="394920" cy="516960"/>
        </p:xfrm>
        <a:graphic>
          <a:graphicData uri="http://schemas.openxmlformats.org/presentationml/2006/ole">
            <p:oleObj r:id="rId18" spid="">
              <p:embed/>
              <p:pic>
                <p:nvPicPr>
                  <p:cNvPr id="81" name="Объект 25" descr=""/>
                  <p:cNvPicPr/>
                  <p:nvPr/>
                </p:nvPicPr>
                <p:blipFill>
                  <a:blip r:embed="rId19"/>
                  <a:stretch/>
                </p:blipFill>
                <p:spPr>
                  <a:xfrm>
                    <a:off x="225360" y="360504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82" name="Объект 26"/>
          <p:cNvGraphicFramePr/>
          <p:nvPr/>
        </p:nvGraphicFramePr>
        <p:xfrm>
          <a:off x="225360" y="4051440"/>
          <a:ext cx="394920" cy="518760"/>
        </p:xfrm>
        <a:graphic>
          <a:graphicData uri="http://schemas.openxmlformats.org/presentationml/2006/ole">
            <p:oleObj r:id="rId20" spid="">
              <p:embed/>
              <p:pic>
                <p:nvPicPr>
                  <p:cNvPr id="83" name="Объект 26" descr=""/>
                  <p:cNvPicPr/>
                  <p:nvPr/>
                </p:nvPicPr>
                <p:blipFill>
                  <a:blip r:embed="rId21"/>
                  <a:stretch/>
                </p:blipFill>
                <p:spPr>
                  <a:xfrm>
                    <a:off x="225360" y="40514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84" name="Объект 27"/>
          <p:cNvGraphicFramePr/>
          <p:nvPr/>
        </p:nvGraphicFramePr>
        <p:xfrm>
          <a:off x="225360" y="4497480"/>
          <a:ext cx="394920" cy="518760"/>
        </p:xfrm>
        <a:graphic>
          <a:graphicData uri="http://schemas.openxmlformats.org/presentationml/2006/ole">
            <p:oleObj r:id="rId22" spid="">
              <p:embed/>
              <p:pic>
                <p:nvPicPr>
                  <p:cNvPr id="85" name="Объект 27" descr=""/>
                  <p:cNvPicPr/>
                  <p:nvPr/>
                </p:nvPicPr>
                <p:blipFill>
                  <a:blip r:embed="rId23"/>
                  <a:stretch/>
                </p:blipFill>
                <p:spPr>
                  <a:xfrm>
                    <a:off x="225360" y="44974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86" name="Объект 28"/>
          <p:cNvGraphicFramePr/>
          <p:nvPr/>
        </p:nvGraphicFramePr>
        <p:xfrm>
          <a:off x="225360" y="4944960"/>
          <a:ext cx="394920" cy="516960"/>
        </p:xfrm>
        <a:graphic>
          <a:graphicData uri="http://schemas.openxmlformats.org/presentationml/2006/ole">
            <p:oleObj r:id="rId24" spid="">
              <p:embed/>
              <p:pic>
                <p:nvPicPr>
                  <p:cNvPr id="87" name="Объект 28" descr=""/>
                  <p:cNvPicPr/>
                  <p:nvPr/>
                </p:nvPicPr>
                <p:blipFill>
                  <a:blip r:embed="rId25"/>
                  <a:stretch/>
                </p:blipFill>
                <p:spPr>
                  <a:xfrm>
                    <a:off x="225360" y="494496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88" name="Объект 29"/>
          <p:cNvGraphicFramePr/>
          <p:nvPr/>
        </p:nvGraphicFramePr>
        <p:xfrm>
          <a:off x="225360" y="5435640"/>
          <a:ext cx="394920" cy="516960"/>
        </p:xfrm>
        <a:graphic>
          <a:graphicData uri="http://schemas.openxmlformats.org/presentationml/2006/ole">
            <p:oleObj r:id="rId26" spid="">
              <p:embed/>
              <p:pic>
                <p:nvPicPr>
                  <p:cNvPr id="89" name="Объект 29" descr=""/>
                  <p:cNvPicPr/>
                  <p:nvPr/>
                </p:nvPicPr>
                <p:blipFill>
                  <a:blip r:embed="rId27"/>
                  <a:stretch/>
                </p:blipFill>
                <p:spPr>
                  <a:xfrm>
                    <a:off x="225360" y="543564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90" name="Объект 30"/>
          <p:cNvGraphicFramePr/>
          <p:nvPr/>
        </p:nvGraphicFramePr>
        <p:xfrm>
          <a:off x="225360" y="5881680"/>
          <a:ext cx="394920" cy="518760"/>
        </p:xfrm>
        <a:graphic>
          <a:graphicData uri="http://schemas.openxmlformats.org/presentationml/2006/ole">
            <p:oleObj r:id="rId28" spid="">
              <p:embed/>
              <p:pic>
                <p:nvPicPr>
                  <p:cNvPr id="91" name="Объект 30" descr=""/>
                  <p:cNvPicPr/>
                  <p:nvPr/>
                </p:nvPicPr>
                <p:blipFill>
                  <a:blip r:embed="rId29"/>
                  <a:stretch/>
                </p:blipFill>
                <p:spPr>
                  <a:xfrm>
                    <a:off x="225360" y="58816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92" name="Объект 31"/>
          <p:cNvGraphicFramePr/>
          <p:nvPr/>
        </p:nvGraphicFramePr>
        <p:xfrm>
          <a:off x="225360" y="6327720"/>
          <a:ext cx="394920" cy="518760"/>
        </p:xfrm>
        <a:graphic>
          <a:graphicData uri="http://schemas.openxmlformats.org/presentationml/2006/ole">
            <p:oleObj r:id="rId30" spid="">
              <p:embed/>
              <p:pic>
                <p:nvPicPr>
                  <p:cNvPr id="93" name="Объект 31" descr=""/>
                  <p:cNvPicPr/>
                  <p:nvPr/>
                </p:nvPicPr>
                <p:blipFill>
                  <a:blip r:embed="rId31"/>
                  <a:stretch/>
                </p:blipFill>
                <p:spPr>
                  <a:xfrm>
                    <a:off x="225360" y="632772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1720" cy="1144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4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текста заглавия щёлкните мышью</a:t>
            </a:r>
            <a:endParaRPr b="0" lang="ru-RU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1720" cy="3976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  <a:endParaRPr b="0" lang="ru-RU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Второй уровень структуры</a:t>
            </a:r>
            <a:endParaRPr b="0" lang="ru-RU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Третий уровень структуры</a:t>
            </a:r>
            <a:endParaRPr b="0" lang="ru-RU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Четвёртый уровень структуры</a:t>
            </a:r>
            <a:endParaRPr b="0" lang="ru-RU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Пятый уровень структуры</a:t>
            </a:r>
            <a:endParaRPr b="0" lang="ru-RU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Шестой уровень структуры</a:t>
            </a:r>
            <a:endParaRPr b="0" lang="ru-RU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Седьмой уровень структуры</a:t>
            </a:r>
            <a:endParaRPr b="0" lang="ru-RU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Tx" preserve="1">
  <p:cSld name="Обычный 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8" name="PlaceHolder 1"/>
          <p:cNvSpPr>
            <a:spLocks noGrp="1"/>
          </p:cNvSpPr>
          <p:nvPr>
            <p:ph type="title"/>
          </p:nvPr>
        </p:nvSpPr>
        <p:spPr>
          <a:xfrm>
            <a:off x="609480" y="220680"/>
            <a:ext cx="1097172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 algn="ctr">
              <a:buNone/>
            </a:pPr>
            <a:endParaRPr b="0" lang="ru-RU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8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90" name="PlaceHolder 3"/>
          <p:cNvSpPr>
            <a:spLocks noGrp="1"/>
          </p:cNvSpPr>
          <p:nvPr>
            <p:ph/>
          </p:nvPr>
        </p:nvSpPr>
        <p:spPr>
          <a:xfrm>
            <a:off x="6231600" y="1604520"/>
            <a:ext cx="5353920" cy="3976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91" name="PlaceHolder 4"/>
          <p:cNvSpPr>
            <a:spLocks noGrp="1"/>
          </p:cNvSpPr>
          <p:nvPr>
            <p:ph/>
          </p:nvPr>
        </p:nvSpPr>
        <p:spPr>
          <a:xfrm>
            <a:off x="609480" y="36817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Обычный 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3" name="PlaceHolder 1"/>
          <p:cNvSpPr>
            <a:spLocks noGrp="1"/>
          </p:cNvSpPr>
          <p:nvPr>
            <p:ph type="title"/>
          </p:nvPr>
        </p:nvSpPr>
        <p:spPr>
          <a:xfrm>
            <a:off x="609480" y="220680"/>
            <a:ext cx="1097172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 algn="ctr">
              <a:buNone/>
            </a:pPr>
            <a:endParaRPr b="0" lang="ru-RU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Обычный 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8" name="PlaceHolder 1"/>
          <p:cNvSpPr>
            <a:spLocks noGrp="1"/>
          </p:cNvSpPr>
          <p:nvPr>
            <p:ph type="title"/>
          </p:nvPr>
        </p:nvSpPr>
        <p:spPr>
          <a:xfrm>
            <a:off x="609480" y="220680"/>
            <a:ext cx="1097172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 algn="ctr">
              <a:buNone/>
            </a:pPr>
            <a:endParaRPr b="0" lang="ru-RU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5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60" name="PlaceHolder 3"/>
          <p:cNvSpPr>
            <a:spLocks noGrp="1"/>
          </p:cNvSpPr>
          <p:nvPr>
            <p:ph/>
          </p:nvPr>
        </p:nvSpPr>
        <p:spPr>
          <a:xfrm>
            <a:off x="623160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61" name="PlaceHolder 4"/>
          <p:cNvSpPr>
            <a:spLocks noGrp="1"/>
          </p:cNvSpPr>
          <p:nvPr>
            <p:ph/>
          </p:nvPr>
        </p:nvSpPr>
        <p:spPr>
          <a:xfrm>
            <a:off x="609480" y="3681720"/>
            <a:ext cx="109717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Обычный 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" name="PlaceHolder 1"/>
          <p:cNvSpPr>
            <a:spLocks noGrp="1"/>
          </p:cNvSpPr>
          <p:nvPr>
            <p:ph type="title"/>
          </p:nvPr>
        </p:nvSpPr>
        <p:spPr>
          <a:xfrm>
            <a:off x="609480" y="220680"/>
            <a:ext cx="1097172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 algn="ctr">
              <a:buNone/>
            </a:pPr>
            <a:endParaRPr b="0" lang="ru-RU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9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3920" cy="3976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97" name="PlaceHolder 3"/>
          <p:cNvSpPr>
            <a:spLocks noGrp="1"/>
          </p:cNvSpPr>
          <p:nvPr>
            <p:ph/>
          </p:nvPr>
        </p:nvSpPr>
        <p:spPr>
          <a:xfrm>
            <a:off x="6231600" y="1604520"/>
            <a:ext cx="5353920" cy="3976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Обычный 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3" name="PlaceHolder 1"/>
          <p:cNvSpPr>
            <a:spLocks noGrp="1"/>
          </p:cNvSpPr>
          <p:nvPr>
            <p:ph type="title"/>
          </p:nvPr>
        </p:nvSpPr>
        <p:spPr>
          <a:xfrm>
            <a:off x="609480" y="220680"/>
            <a:ext cx="1097172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 algn="ctr">
              <a:buNone/>
            </a:pPr>
            <a:endParaRPr b="0" lang="ru-RU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13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135" name="PlaceHolder 3"/>
          <p:cNvSpPr>
            <a:spLocks noGrp="1"/>
          </p:cNvSpPr>
          <p:nvPr>
            <p:ph/>
          </p:nvPr>
        </p:nvSpPr>
        <p:spPr>
          <a:xfrm>
            <a:off x="623160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136" name="PlaceHolder 4"/>
          <p:cNvSpPr>
            <a:spLocks noGrp="1"/>
          </p:cNvSpPr>
          <p:nvPr>
            <p:ph/>
          </p:nvPr>
        </p:nvSpPr>
        <p:spPr>
          <a:xfrm>
            <a:off x="609480" y="36817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137" name="PlaceHolder 5"/>
          <p:cNvSpPr>
            <a:spLocks noGrp="1"/>
          </p:cNvSpPr>
          <p:nvPr>
            <p:ph/>
          </p:nvPr>
        </p:nvSpPr>
        <p:spPr>
          <a:xfrm>
            <a:off x="6231600" y="36817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Обычный 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Обычный 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1" name="PlaceHolder 1"/>
          <p:cNvSpPr>
            <a:spLocks noGrp="1"/>
          </p:cNvSpPr>
          <p:nvPr>
            <p:ph type="title"/>
          </p:nvPr>
        </p:nvSpPr>
        <p:spPr>
          <a:xfrm>
            <a:off x="609480" y="220680"/>
            <a:ext cx="1097172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 algn="ctr">
              <a:buNone/>
            </a:pPr>
            <a:endParaRPr b="0" lang="ru-RU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0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17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03" name="PlaceHolder 3"/>
          <p:cNvSpPr>
            <a:spLocks noGrp="1"/>
          </p:cNvSpPr>
          <p:nvPr>
            <p:ph/>
          </p:nvPr>
        </p:nvSpPr>
        <p:spPr>
          <a:xfrm>
            <a:off x="609480" y="3681720"/>
            <a:ext cx="109717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Обычный 3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7" name="PlaceHolder 1"/>
          <p:cNvSpPr>
            <a:spLocks noGrp="1"/>
          </p:cNvSpPr>
          <p:nvPr>
            <p:ph type="title"/>
          </p:nvPr>
        </p:nvSpPr>
        <p:spPr>
          <a:xfrm>
            <a:off x="609480" y="220680"/>
            <a:ext cx="1097172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 algn="ctr">
              <a:buNone/>
            </a:pPr>
            <a:endParaRPr b="0" lang="ru-RU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3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3920" cy="3976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39" name="PlaceHolder 3"/>
          <p:cNvSpPr>
            <a:spLocks noGrp="1"/>
          </p:cNvSpPr>
          <p:nvPr>
            <p:ph/>
          </p:nvPr>
        </p:nvSpPr>
        <p:spPr>
          <a:xfrm>
            <a:off x="6231600" y="1604520"/>
            <a:ext cx="5353920" cy="3976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Обычный 3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4" name="PlaceHolder 1"/>
          <p:cNvSpPr>
            <a:spLocks noGrp="1"/>
          </p:cNvSpPr>
          <p:nvPr>
            <p:ph type="title"/>
          </p:nvPr>
        </p:nvSpPr>
        <p:spPr>
          <a:xfrm>
            <a:off x="609480" y="220680"/>
            <a:ext cx="1097172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 algn="ctr">
              <a:buNone/>
            </a:pPr>
            <a:endParaRPr b="0" lang="ru-RU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7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76" name="PlaceHolder 3"/>
          <p:cNvSpPr>
            <a:spLocks noGrp="1"/>
          </p:cNvSpPr>
          <p:nvPr>
            <p:ph/>
          </p:nvPr>
        </p:nvSpPr>
        <p:spPr>
          <a:xfrm>
            <a:off x="623160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77" name="PlaceHolder 4"/>
          <p:cNvSpPr>
            <a:spLocks noGrp="1"/>
          </p:cNvSpPr>
          <p:nvPr>
            <p:ph/>
          </p:nvPr>
        </p:nvSpPr>
        <p:spPr>
          <a:xfrm>
            <a:off x="609480" y="3681720"/>
            <a:ext cx="109717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Обычный 3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9" name="PlaceHolder 1"/>
          <p:cNvSpPr>
            <a:spLocks noGrp="1"/>
          </p:cNvSpPr>
          <p:nvPr>
            <p:ph type="title"/>
          </p:nvPr>
        </p:nvSpPr>
        <p:spPr>
          <a:xfrm>
            <a:off x="609480" y="220680"/>
            <a:ext cx="1097172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 algn="ctr">
              <a:buNone/>
            </a:pPr>
            <a:endParaRPr b="0" lang="ru-RU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Обычный 2">
    <p:bg>
      <p:bgPr>
        <a:solidFill>
          <a:srgbClr val="eee9e3">
            <a:alpha val="10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6" name="Объект 17"/>
          <p:cNvGraphicFramePr/>
          <p:nvPr/>
        </p:nvGraphicFramePr>
        <p:xfrm>
          <a:off x="225360" y="0"/>
          <a:ext cx="394920" cy="518760"/>
        </p:xfrm>
        <a:graphic>
          <a:graphicData uri="http://schemas.openxmlformats.org/presentationml/2006/ole">
            <p:oleObj r:id="rId2" spid="">
              <p:embed/>
              <p:pic>
                <p:nvPicPr>
                  <p:cNvPr id="97" name="Объект 17" descr=""/>
                  <p:cNvPicPr/>
                  <p:nvPr/>
                </p:nvPicPr>
                <p:blipFill>
                  <a:blip r:embed="rId3"/>
                  <a:stretch/>
                </p:blipFill>
                <p:spPr>
                  <a:xfrm>
                    <a:off x="225360" y="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98" name="Объект 18"/>
          <p:cNvGraphicFramePr/>
          <p:nvPr/>
        </p:nvGraphicFramePr>
        <p:xfrm>
          <a:off x="225360" y="446040"/>
          <a:ext cx="394920" cy="518760"/>
        </p:xfrm>
        <a:graphic>
          <a:graphicData uri="http://schemas.openxmlformats.org/presentationml/2006/ole">
            <p:oleObj r:id="rId4" spid="">
              <p:embed/>
              <p:pic>
                <p:nvPicPr>
                  <p:cNvPr id="99" name="Объект 18" descr=""/>
                  <p:cNvPicPr/>
                  <p:nvPr/>
                </p:nvPicPr>
                <p:blipFill>
                  <a:blip r:embed="rId5"/>
                  <a:stretch/>
                </p:blipFill>
                <p:spPr>
                  <a:xfrm>
                    <a:off x="225360" y="4460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00" name="Объект 19"/>
          <p:cNvGraphicFramePr/>
          <p:nvPr/>
        </p:nvGraphicFramePr>
        <p:xfrm>
          <a:off x="225360" y="893880"/>
          <a:ext cx="394920" cy="516960"/>
        </p:xfrm>
        <a:graphic>
          <a:graphicData uri="http://schemas.openxmlformats.org/presentationml/2006/ole">
            <p:oleObj r:id="rId6" spid="">
              <p:embed/>
              <p:pic>
                <p:nvPicPr>
                  <p:cNvPr id="101" name="Объект 19" descr=""/>
                  <p:cNvPicPr/>
                  <p:nvPr/>
                </p:nvPicPr>
                <p:blipFill>
                  <a:blip r:embed="rId7"/>
                  <a:stretch/>
                </p:blipFill>
                <p:spPr>
                  <a:xfrm>
                    <a:off x="225360" y="89388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02" name="Объект 20"/>
          <p:cNvGraphicFramePr/>
          <p:nvPr/>
        </p:nvGraphicFramePr>
        <p:xfrm>
          <a:off x="225360" y="1339920"/>
          <a:ext cx="394920" cy="518760"/>
        </p:xfrm>
        <a:graphic>
          <a:graphicData uri="http://schemas.openxmlformats.org/presentationml/2006/ole">
            <p:oleObj r:id="rId8" spid="">
              <p:embed/>
              <p:pic>
                <p:nvPicPr>
                  <p:cNvPr id="103" name="Объект 20" descr=""/>
                  <p:cNvPicPr/>
                  <p:nvPr/>
                </p:nvPicPr>
                <p:blipFill>
                  <a:blip r:embed="rId9"/>
                  <a:stretch/>
                </p:blipFill>
                <p:spPr>
                  <a:xfrm>
                    <a:off x="225360" y="133992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04" name="Объект 21"/>
          <p:cNvGraphicFramePr/>
          <p:nvPr/>
        </p:nvGraphicFramePr>
        <p:xfrm>
          <a:off x="225360" y="1817640"/>
          <a:ext cx="394920" cy="518760"/>
        </p:xfrm>
        <a:graphic>
          <a:graphicData uri="http://schemas.openxmlformats.org/presentationml/2006/ole">
            <p:oleObj r:id="rId10" spid="">
              <p:embed/>
              <p:pic>
                <p:nvPicPr>
                  <p:cNvPr id="105" name="Объект 21" descr=""/>
                  <p:cNvPicPr/>
                  <p:nvPr/>
                </p:nvPicPr>
                <p:blipFill>
                  <a:blip r:embed="rId11"/>
                  <a:stretch/>
                </p:blipFill>
                <p:spPr>
                  <a:xfrm>
                    <a:off x="225360" y="18176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06" name="Объект 22"/>
          <p:cNvGraphicFramePr/>
          <p:nvPr/>
        </p:nvGraphicFramePr>
        <p:xfrm>
          <a:off x="225360" y="2263680"/>
          <a:ext cx="394920" cy="518760"/>
        </p:xfrm>
        <a:graphic>
          <a:graphicData uri="http://schemas.openxmlformats.org/presentationml/2006/ole">
            <p:oleObj r:id="rId12" spid="">
              <p:embed/>
              <p:pic>
                <p:nvPicPr>
                  <p:cNvPr id="107" name="Объект 22" descr=""/>
                  <p:cNvPicPr/>
                  <p:nvPr/>
                </p:nvPicPr>
                <p:blipFill>
                  <a:blip r:embed="rId13"/>
                  <a:stretch/>
                </p:blipFill>
                <p:spPr>
                  <a:xfrm>
                    <a:off x="225360" y="22636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08" name="Объект 23"/>
          <p:cNvGraphicFramePr/>
          <p:nvPr/>
        </p:nvGraphicFramePr>
        <p:xfrm>
          <a:off x="225360" y="2711520"/>
          <a:ext cx="394920" cy="516960"/>
        </p:xfrm>
        <a:graphic>
          <a:graphicData uri="http://schemas.openxmlformats.org/presentationml/2006/ole">
            <p:oleObj r:id="rId14" spid="">
              <p:embed/>
              <p:pic>
                <p:nvPicPr>
                  <p:cNvPr id="109" name="Объект 23" descr=""/>
                  <p:cNvPicPr/>
                  <p:nvPr/>
                </p:nvPicPr>
                <p:blipFill>
                  <a:blip r:embed="rId15"/>
                  <a:stretch/>
                </p:blipFill>
                <p:spPr>
                  <a:xfrm>
                    <a:off x="225360" y="271152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10" name="Объект 24"/>
          <p:cNvGraphicFramePr/>
          <p:nvPr/>
        </p:nvGraphicFramePr>
        <p:xfrm>
          <a:off x="225360" y="3157560"/>
          <a:ext cx="394920" cy="518760"/>
        </p:xfrm>
        <a:graphic>
          <a:graphicData uri="http://schemas.openxmlformats.org/presentationml/2006/ole">
            <p:oleObj r:id="rId16" spid="">
              <p:embed/>
              <p:pic>
                <p:nvPicPr>
                  <p:cNvPr id="111" name="Объект 24" descr=""/>
                  <p:cNvPicPr/>
                  <p:nvPr/>
                </p:nvPicPr>
                <p:blipFill>
                  <a:blip r:embed="rId17"/>
                  <a:stretch/>
                </p:blipFill>
                <p:spPr>
                  <a:xfrm>
                    <a:off x="225360" y="315756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12" name="Объект 25"/>
          <p:cNvGraphicFramePr/>
          <p:nvPr/>
        </p:nvGraphicFramePr>
        <p:xfrm>
          <a:off x="225360" y="3605040"/>
          <a:ext cx="394920" cy="516960"/>
        </p:xfrm>
        <a:graphic>
          <a:graphicData uri="http://schemas.openxmlformats.org/presentationml/2006/ole">
            <p:oleObj r:id="rId18" spid="">
              <p:embed/>
              <p:pic>
                <p:nvPicPr>
                  <p:cNvPr id="113" name="Объект 25" descr=""/>
                  <p:cNvPicPr/>
                  <p:nvPr/>
                </p:nvPicPr>
                <p:blipFill>
                  <a:blip r:embed="rId19"/>
                  <a:stretch/>
                </p:blipFill>
                <p:spPr>
                  <a:xfrm>
                    <a:off x="225360" y="360504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14" name="Объект 26"/>
          <p:cNvGraphicFramePr/>
          <p:nvPr/>
        </p:nvGraphicFramePr>
        <p:xfrm>
          <a:off x="225360" y="4051440"/>
          <a:ext cx="394920" cy="518760"/>
        </p:xfrm>
        <a:graphic>
          <a:graphicData uri="http://schemas.openxmlformats.org/presentationml/2006/ole">
            <p:oleObj r:id="rId20" spid="">
              <p:embed/>
              <p:pic>
                <p:nvPicPr>
                  <p:cNvPr id="115" name="Объект 26" descr=""/>
                  <p:cNvPicPr/>
                  <p:nvPr/>
                </p:nvPicPr>
                <p:blipFill>
                  <a:blip r:embed="rId21"/>
                  <a:stretch/>
                </p:blipFill>
                <p:spPr>
                  <a:xfrm>
                    <a:off x="225360" y="40514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16" name="Объект 27"/>
          <p:cNvGraphicFramePr/>
          <p:nvPr/>
        </p:nvGraphicFramePr>
        <p:xfrm>
          <a:off x="225360" y="4497480"/>
          <a:ext cx="394920" cy="518760"/>
        </p:xfrm>
        <a:graphic>
          <a:graphicData uri="http://schemas.openxmlformats.org/presentationml/2006/ole">
            <p:oleObj r:id="rId22" spid="">
              <p:embed/>
              <p:pic>
                <p:nvPicPr>
                  <p:cNvPr id="117" name="Объект 27" descr=""/>
                  <p:cNvPicPr/>
                  <p:nvPr/>
                </p:nvPicPr>
                <p:blipFill>
                  <a:blip r:embed="rId23"/>
                  <a:stretch/>
                </p:blipFill>
                <p:spPr>
                  <a:xfrm>
                    <a:off x="225360" y="44974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18" name="Объект 28"/>
          <p:cNvGraphicFramePr/>
          <p:nvPr/>
        </p:nvGraphicFramePr>
        <p:xfrm>
          <a:off x="225360" y="4944960"/>
          <a:ext cx="394920" cy="516960"/>
        </p:xfrm>
        <a:graphic>
          <a:graphicData uri="http://schemas.openxmlformats.org/presentationml/2006/ole">
            <p:oleObj r:id="rId24" spid="">
              <p:embed/>
              <p:pic>
                <p:nvPicPr>
                  <p:cNvPr id="119" name="Объект 28" descr=""/>
                  <p:cNvPicPr/>
                  <p:nvPr/>
                </p:nvPicPr>
                <p:blipFill>
                  <a:blip r:embed="rId25"/>
                  <a:stretch/>
                </p:blipFill>
                <p:spPr>
                  <a:xfrm>
                    <a:off x="225360" y="494496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20" name="Объект 29"/>
          <p:cNvGraphicFramePr/>
          <p:nvPr/>
        </p:nvGraphicFramePr>
        <p:xfrm>
          <a:off x="225360" y="5435640"/>
          <a:ext cx="394920" cy="516960"/>
        </p:xfrm>
        <a:graphic>
          <a:graphicData uri="http://schemas.openxmlformats.org/presentationml/2006/ole">
            <p:oleObj r:id="rId26" spid="">
              <p:embed/>
              <p:pic>
                <p:nvPicPr>
                  <p:cNvPr id="121" name="Объект 29" descr=""/>
                  <p:cNvPicPr/>
                  <p:nvPr/>
                </p:nvPicPr>
                <p:blipFill>
                  <a:blip r:embed="rId27"/>
                  <a:stretch/>
                </p:blipFill>
                <p:spPr>
                  <a:xfrm>
                    <a:off x="225360" y="543564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22" name="Объект 30"/>
          <p:cNvGraphicFramePr/>
          <p:nvPr/>
        </p:nvGraphicFramePr>
        <p:xfrm>
          <a:off x="225360" y="5881680"/>
          <a:ext cx="394920" cy="518760"/>
        </p:xfrm>
        <a:graphic>
          <a:graphicData uri="http://schemas.openxmlformats.org/presentationml/2006/ole">
            <p:oleObj r:id="rId28" spid="">
              <p:embed/>
              <p:pic>
                <p:nvPicPr>
                  <p:cNvPr id="123" name="Объект 30" descr=""/>
                  <p:cNvPicPr/>
                  <p:nvPr/>
                </p:nvPicPr>
                <p:blipFill>
                  <a:blip r:embed="rId29"/>
                  <a:stretch/>
                </p:blipFill>
                <p:spPr>
                  <a:xfrm>
                    <a:off x="225360" y="58816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24" name="Объект 31"/>
          <p:cNvGraphicFramePr/>
          <p:nvPr/>
        </p:nvGraphicFramePr>
        <p:xfrm>
          <a:off x="225360" y="6327720"/>
          <a:ext cx="394920" cy="518760"/>
        </p:xfrm>
        <a:graphic>
          <a:graphicData uri="http://schemas.openxmlformats.org/presentationml/2006/ole">
            <p:oleObj r:id="rId30" spid="">
              <p:embed/>
              <p:pic>
                <p:nvPicPr>
                  <p:cNvPr id="125" name="Объект 31" descr=""/>
                  <p:cNvPicPr/>
                  <p:nvPr/>
                </p:nvPicPr>
                <p:blipFill>
                  <a:blip r:embed="rId31"/>
                  <a:stretch/>
                </p:blipFill>
                <p:spPr>
                  <a:xfrm>
                    <a:off x="225360" y="632772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12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1720" cy="1144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4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текста заглавия щёлкните мышью</a:t>
            </a:r>
            <a:endParaRPr b="0" lang="ru-RU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1720" cy="3976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  <a:endParaRPr b="0" lang="ru-RU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Второй уровень структуры</a:t>
            </a:r>
            <a:endParaRPr b="0" lang="ru-RU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Третий уровень структуры</a:t>
            </a:r>
            <a:endParaRPr b="0" lang="ru-RU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Четвёртый уровень структуры</a:t>
            </a:r>
            <a:endParaRPr b="0" lang="ru-RU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Пятый уровень структуры</a:t>
            </a:r>
            <a:endParaRPr b="0" lang="ru-RU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Шестой уровень структуры</a:t>
            </a:r>
            <a:endParaRPr b="0" lang="ru-RU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Седьмой уровень структуры</a:t>
            </a:r>
            <a:endParaRPr b="0" lang="ru-RU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Tx" preserve="1">
  <p:cSld name="Обычный 3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4" name="PlaceHolder 1"/>
          <p:cNvSpPr>
            <a:spLocks noGrp="1"/>
          </p:cNvSpPr>
          <p:nvPr>
            <p:ph type="title"/>
          </p:nvPr>
        </p:nvSpPr>
        <p:spPr>
          <a:xfrm>
            <a:off x="609480" y="220680"/>
            <a:ext cx="1097172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 algn="ctr">
              <a:buNone/>
            </a:pPr>
            <a:endParaRPr b="0" lang="ru-RU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34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346" name="PlaceHolder 3"/>
          <p:cNvSpPr>
            <a:spLocks noGrp="1"/>
          </p:cNvSpPr>
          <p:nvPr>
            <p:ph/>
          </p:nvPr>
        </p:nvSpPr>
        <p:spPr>
          <a:xfrm>
            <a:off x="6231600" y="1604520"/>
            <a:ext cx="5353920" cy="3976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347" name="PlaceHolder 4"/>
          <p:cNvSpPr>
            <a:spLocks noGrp="1"/>
          </p:cNvSpPr>
          <p:nvPr>
            <p:ph/>
          </p:nvPr>
        </p:nvSpPr>
        <p:spPr>
          <a:xfrm>
            <a:off x="609480" y="36817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TwoObj" preserve="1">
  <p:cSld name="Обычный 3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" name="PlaceHolder 1"/>
          <p:cNvSpPr>
            <a:spLocks noGrp="1"/>
          </p:cNvSpPr>
          <p:nvPr>
            <p:ph type="title"/>
          </p:nvPr>
        </p:nvSpPr>
        <p:spPr>
          <a:xfrm>
            <a:off x="609480" y="220680"/>
            <a:ext cx="1097172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 algn="ctr">
              <a:buNone/>
            </a:pPr>
            <a:endParaRPr b="0" lang="ru-RU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38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3920" cy="3976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384" name="PlaceHolder 3"/>
          <p:cNvSpPr>
            <a:spLocks noGrp="1"/>
          </p:cNvSpPr>
          <p:nvPr>
            <p:ph/>
          </p:nvPr>
        </p:nvSpPr>
        <p:spPr>
          <a:xfrm>
            <a:off x="623160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385" name="PlaceHolder 4"/>
          <p:cNvSpPr>
            <a:spLocks noGrp="1"/>
          </p:cNvSpPr>
          <p:nvPr>
            <p:ph/>
          </p:nvPr>
        </p:nvSpPr>
        <p:spPr>
          <a:xfrm>
            <a:off x="6231600" y="36817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Обычный 3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1" name="PlaceHolder 1"/>
          <p:cNvSpPr>
            <a:spLocks noGrp="1"/>
          </p:cNvSpPr>
          <p:nvPr>
            <p:ph type="title"/>
          </p:nvPr>
        </p:nvSpPr>
        <p:spPr>
          <a:xfrm>
            <a:off x="609480" y="220680"/>
            <a:ext cx="1097172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 algn="ctr">
              <a:buNone/>
            </a:pPr>
            <a:endParaRPr b="0" lang="ru-RU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42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423" name="PlaceHolder 3"/>
          <p:cNvSpPr>
            <a:spLocks noGrp="1"/>
          </p:cNvSpPr>
          <p:nvPr>
            <p:ph/>
          </p:nvPr>
        </p:nvSpPr>
        <p:spPr>
          <a:xfrm>
            <a:off x="623160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424" name="PlaceHolder 4"/>
          <p:cNvSpPr>
            <a:spLocks noGrp="1"/>
          </p:cNvSpPr>
          <p:nvPr>
            <p:ph/>
          </p:nvPr>
        </p:nvSpPr>
        <p:spPr>
          <a:xfrm>
            <a:off x="609480" y="36817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425" name="PlaceHolder 5"/>
          <p:cNvSpPr>
            <a:spLocks noGrp="1"/>
          </p:cNvSpPr>
          <p:nvPr>
            <p:ph/>
          </p:nvPr>
        </p:nvSpPr>
        <p:spPr>
          <a:xfrm>
            <a:off x="6231600" y="36817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Обычный 3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Обычный 3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9" name="PlaceHolder 1"/>
          <p:cNvSpPr>
            <a:spLocks noGrp="1"/>
          </p:cNvSpPr>
          <p:nvPr>
            <p:ph type="title"/>
          </p:nvPr>
        </p:nvSpPr>
        <p:spPr>
          <a:xfrm>
            <a:off x="609480" y="220680"/>
            <a:ext cx="1097172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 algn="ctr">
              <a:buNone/>
            </a:pPr>
            <a:endParaRPr b="0" lang="ru-RU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49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17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491" name="PlaceHolder 3"/>
          <p:cNvSpPr>
            <a:spLocks noGrp="1"/>
          </p:cNvSpPr>
          <p:nvPr>
            <p:ph/>
          </p:nvPr>
        </p:nvSpPr>
        <p:spPr>
          <a:xfrm>
            <a:off x="609480" y="3681720"/>
            <a:ext cx="109717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Обычный 3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7" name="PlaceHolder 1"/>
          <p:cNvSpPr>
            <a:spLocks noGrp="1"/>
          </p:cNvSpPr>
          <p:nvPr>
            <p:ph type="title"/>
          </p:nvPr>
        </p:nvSpPr>
        <p:spPr>
          <a:xfrm>
            <a:off x="609480" y="220680"/>
            <a:ext cx="1097172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 algn="ctr">
              <a:buNone/>
            </a:pPr>
            <a:endParaRPr b="0" lang="ru-RU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52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529" name="PlaceHolder 3"/>
          <p:cNvSpPr>
            <a:spLocks noGrp="1"/>
          </p:cNvSpPr>
          <p:nvPr>
            <p:ph/>
          </p:nvPr>
        </p:nvSpPr>
        <p:spPr>
          <a:xfrm>
            <a:off x="623160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530" name="PlaceHolder 4"/>
          <p:cNvSpPr>
            <a:spLocks noGrp="1"/>
          </p:cNvSpPr>
          <p:nvPr>
            <p:ph/>
          </p:nvPr>
        </p:nvSpPr>
        <p:spPr>
          <a:xfrm>
            <a:off x="609480" y="36817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531" name="PlaceHolder 5"/>
          <p:cNvSpPr>
            <a:spLocks noGrp="1"/>
          </p:cNvSpPr>
          <p:nvPr>
            <p:ph/>
          </p:nvPr>
        </p:nvSpPr>
        <p:spPr>
          <a:xfrm>
            <a:off x="6231600" y="36817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TwoObj" preserve="1">
  <p:cSld name="Обычный 4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" name="PlaceHolder 1"/>
          <p:cNvSpPr>
            <a:spLocks noGrp="1"/>
          </p:cNvSpPr>
          <p:nvPr>
            <p:ph type="title"/>
          </p:nvPr>
        </p:nvSpPr>
        <p:spPr>
          <a:xfrm>
            <a:off x="609480" y="220680"/>
            <a:ext cx="1097172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 algn="ctr">
              <a:buNone/>
            </a:pPr>
            <a:endParaRPr b="0" lang="ru-RU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56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3920" cy="3976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568" name="PlaceHolder 3"/>
          <p:cNvSpPr>
            <a:spLocks noGrp="1"/>
          </p:cNvSpPr>
          <p:nvPr>
            <p:ph/>
          </p:nvPr>
        </p:nvSpPr>
        <p:spPr>
          <a:xfrm>
            <a:off x="623160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569" name="PlaceHolder 4"/>
          <p:cNvSpPr>
            <a:spLocks noGrp="1"/>
          </p:cNvSpPr>
          <p:nvPr>
            <p:ph/>
          </p:nvPr>
        </p:nvSpPr>
        <p:spPr>
          <a:xfrm>
            <a:off x="6231600" y="36817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Tx" preserve="1">
  <p:cSld name="Обычный 4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4" name="PlaceHolder 1"/>
          <p:cNvSpPr>
            <a:spLocks noGrp="1"/>
          </p:cNvSpPr>
          <p:nvPr>
            <p:ph type="title"/>
          </p:nvPr>
        </p:nvSpPr>
        <p:spPr>
          <a:xfrm>
            <a:off x="609480" y="220680"/>
            <a:ext cx="1097172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 algn="ctr">
              <a:buNone/>
            </a:pPr>
            <a:endParaRPr b="0" lang="ru-RU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60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606" name="PlaceHolder 3"/>
          <p:cNvSpPr>
            <a:spLocks noGrp="1"/>
          </p:cNvSpPr>
          <p:nvPr>
            <p:ph/>
          </p:nvPr>
        </p:nvSpPr>
        <p:spPr>
          <a:xfrm>
            <a:off x="6231600" y="1604520"/>
            <a:ext cx="5353920" cy="3976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607" name="PlaceHolder 4"/>
          <p:cNvSpPr>
            <a:spLocks noGrp="1"/>
          </p:cNvSpPr>
          <p:nvPr>
            <p:ph/>
          </p:nvPr>
        </p:nvSpPr>
        <p:spPr>
          <a:xfrm>
            <a:off x="609480" y="36817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Обычный 4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4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Обычный 4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" name="PlaceHolder 1"/>
          <p:cNvSpPr>
            <a:spLocks noGrp="1"/>
          </p:cNvSpPr>
          <p:nvPr>
            <p:ph type="title"/>
          </p:nvPr>
        </p:nvSpPr>
        <p:spPr>
          <a:xfrm>
            <a:off x="609480" y="220680"/>
            <a:ext cx="1097172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 algn="ctr">
              <a:buNone/>
            </a:pPr>
            <a:endParaRPr b="0" lang="ru-RU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Обычный 3">
    <p:bg>
      <p:bgPr>
        <a:solidFill>
          <a:srgbClr val="eee9e3">
            <a:alpha val="10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8" name="Объект 17"/>
          <p:cNvGraphicFramePr/>
          <p:nvPr/>
        </p:nvGraphicFramePr>
        <p:xfrm>
          <a:off x="225360" y="0"/>
          <a:ext cx="394920" cy="518760"/>
        </p:xfrm>
        <a:graphic>
          <a:graphicData uri="http://schemas.openxmlformats.org/presentationml/2006/ole">
            <p:oleObj r:id="rId2" spid="">
              <p:embed/>
              <p:pic>
                <p:nvPicPr>
                  <p:cNvPr id="129" name="Объект 17" descr=""/>
                  <p:cNvPicPr/>
                  <p:nvPr/>
                </p:nvPicPr>
                <p:blipFill>
                  <a:blip r:embed="rId3"/>
                  <a:stretch/>
                </p:blipFill>
                <p:spPr>
                  <a:xfrm>
                    <a:off x="225360" y="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30" name="Объект 18"/>
          <p:cNvGraphicFramePr/>
          <p:nvPr/>
        </p:nvGraphicFramePr>
        <p:xfrm>
          <a:off x="225360" y="446040"/>
          <a:ext cx="394920" cy="518760"/>
        </p:xfrm>
        <a:graphic>
          <a:graphicData uri="http://schemas.openxmlformats.org/presentationml/2006/ole">
            <p:oleObj r:id="rId4" spid="">
              <p:embed/>
              <p:pic>
                <p:nvPicPr>
                  <p:cNvPr id="131" name="Объект 18" descr=""/>
                  <p:cNvPicPr/>
                  <p:nvPr/>
                </p:nvPicPr>
                <p:blipFill>
                  <a:blip r:embed="rId5"/>
                  <a:stretch/>
                </p:blipFill>
                <p:spPr>
                  <a:xfrm>
                    <a:off x="225360" y="4460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32" name="Объект 19"/>
          <p:cNvGraphicFramePr/>
          <p:nvPr/>
        </p:nvGraphicFramePr>
        <p:xfrm>
          <a:off x="225360" y="893880"/>
          <a:ext cx="394920" cy="516960"/>
        </p:xfrm>
        <a:graphic>
          <a:graphicData uri="http://schemas.openxmlformats.org/presentationml/2006/ole">
            <p:oleObj r:id="rId6" spid="">
              <p:embed/>
              <p:pic>
                <p:nvPicPr>
                  <p:cNvPr id="133" name="Объект 19" descr=""/>
                  <p:cNvPicPr/>
                  <p:nvPr/>
                </p:nvPicPr>
                <p:blipFill>
                  <a:blip r:embed="rId7"/>
                  <a:stretch/>
                </p:blipFill>
                <p:spPr>
                  <a:xfrm>
                    <a:off x="225360" y="89388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34" name="Объект 20"/>
          <p:cNvGraphicFramePr/>
          <p:nvPr/>
        </p:nvGraphicFramePr>
        <p:xfrm>
          <a:off x="225360" y="1339920"/>
          <a:ext cx="394920" cy="518760"/>
        </p:xfrm>
        <a:graphic>
          <a:graphicData uri="http://schemas.openxmlformats.org/presentationml/2006/ole">
            <p:oleObj r:id="rId8" spid="">
              <p:embed/>
              <p:pic>
                <p:nvPicPr>
                  <p:cNvPr id="135" name="Объект 20" descr=""/>
                  <p:cNvPicPr/>
                  <p:nvPr/>
                </p:nvPicPr>
                <p:blipFill>
                  <a:blip r:embed="rId9"/>
                  <a:stretch/>
                </p:blipFill>
                <p:spPr>
                  <a:xfrm>
                    <a:off x="225360" y="133992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36" name="Объект 21"/>
          <p:cNvGraphicFramePr/>
          <p:nvPr/>
        </p:nvGraphicFramePr>
        <p:xfrm>
          <a:off x="225360" y="1817640"/>
          <a:ext cx="394920" cy="518760"/>
        </p:xfrm>
        <a:graphic>
          <a:graphicData uri="http://schemas.openxmlformats.org/presentationml/2006/ole">
            <p:oleObj r:id="rId10" spid="">
              <p:embed/>
              <p:pic>
                <p:nvPicPr>
                  <p:cNvPr id="137" name="Объект 21" descr=""/>
                  <p:cNvPicPr/>
                  <p:nvPr/>
                </p:nvPicPr>
                <p:blipFill>
                  <a:blip r:embed="rId11"/>
                  <a:stretch/>
                </p:blipFill>
                <p:spPr>
                  <a:xfrm>
                    <a:off x="225360" y="18176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38" name="Объект 22"/>
          <p:cNvGraphicFramePr/>
          <p:nvPr/>
        </p:nvGraphicFramePr>
        <p:xfrm>
          <a:off x="225360" y="2263680"/>
          <a:ext cx="394920" cy="518760"/>
        </p:xfrm>
        <a:graphic>
          <a:graphicData uri="http://schemas.openxmlformats.org/presentationml/2006/ole">
            <p:oleObj r:id="rId12" spid="">
              <p:embed/>
              <p:pic>
                <p:nvPicPr>
                  <p:cNvPr id="139" name="Объект 22" descr=""/>
                  <p:cNvPicPr/>
                  <p:nvPr/>
                </p:nvPicPr>
                <p:blipFill>
                  <a:blip r:embed="rId13"/>
                  <a:stretch/>
                </p:blipFill>
                <p:spPr>
                  <a:xfrm>
                    <a:off x="225360" y="22636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40" name="Объект 23"/>
          <p:cNvGraphicFramePr/>
          <p:nvPr/>
        </p:nvGraphicFramePr>
        <p:xfrm>
          <a:off x="225360" y="2711520"/>
          <a:ext cx="394920" cy="516960"/>
        </p:xfrm>
        <a:graphic>
          <a:graphicData uri="http://schemas.openxmlformats.org/presentationml/2006/ole">
            <p:oleObj r:id="rId14" spid="">
              <p:embed/>
              <p:pic>
                <p:nvPicPr>
                  <p:cNvPr id="141" name="Объект 23" descr=""/>
                  <p:cNvPicPr/>
                  <p:nvPr/>
                </p:nvPicPr>
                <p:blipFill>
                  <a:blip r:embed="rId15"/>
                  <a:stretch/>
                </p:blipFill>
                <p:spPr>
                  <a:xfrm>
                    <a:off x="225360" y="271152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42" name="Объект 24"/>
          <p:cNvGraphicFramePr/>
          <p:nvPr/>
        </p:nvGraphicFramePr>
        <p:xfrm>
          <a:off x="225360" y="3157560"/>
          <a:ext cx="394920" cy="518760"/>
        </p:xfrm>
        <a:graphic>
          <a:graphicData uri="http://schemas.openxmlformats.org/presentationml/2006/ole">
            <p:oleObj r:id="rId16" spid="">
              <p:embed/>
              <p:pic>
                <p:nvPicPr>
                  <p:cNvPr id="143" name="Объект 24" descr=""/>
                  <p:cNvPicPr/>
                  <p:nvPr/>
                </p:nvPicPr>
                <p:blipFill>
                  <a:blip r:embed="rId17"/>
                  <a:stretch/>
                </p:blipFill>
                <p:spPr>
                  <a:xfrm>
                    <a:off x="225360" y="315756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44" name="Объект 25"/>
          <p:cNvGraphicFramePr/>
          <p:nvPr/>
        </p:nvGraphicFramePr>
        <p:xfrm>
          <a:off x="225360" y="3605040"/>
          <a:ext cx="394920" cy="516960"/>
        </p:xfrm>
        <a:graphic>
          <a:graphicData uri="http://schemas.openxmlformats.org/presentationml/2006/ole">
            <p:oleObj r:id="rId18" spid="">
              <p:embed/>
              <p:pic>
                <p:nvPicPr>
                  <p:cNvPr id="145" name="Объект 25" descr=""/>
                  <p:cNvPicPr/>
                  <p:nvPr/>
                </p:nvPicPr>
                <p:blipFill>
                  <a:blip r:embed="rId19"/>
                  <a:stretch/>
                </p:blipFill>
                <p:spPr>
                  <a:xfrm>
                    <a:off x="225360" y="360504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46" name="Объект 26"/>
          <p:cNvGraphicFramePr/>
          <p:nvPr/>
        </p:nvGraphicFramePr>
        <p:xfrm>
          <a:off x="225360" y="4051440"/>
          <a:ext cx="394920" cy="518760"/>
        </p:xfrm>
        <a:graphic>
          <a:graphicData uri="http://schemas.openxmlformats.org/presentationml/2006/ole">
            <p:oleObj r:id="rId20" spid="">
              <p:embed/>
              <p:pic>
                <p:nvPicPr>
                  <p:cNvPr id="147" name="Объект 26" descr=""/>
                  <p:cNvPicPr/>
                  <p:nvPr/>
                </p:nvPicPr>
                <p:blipFill>
                  <a:blip r:embed="rId21"/>
                  <a:stretch/>
                </p:blipFill>
                <p:spPr>
                  <a:xfrm>
                    <a:off x="225360" y="40514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48" name="Объект 27"/>
          <p:cNvGraphicFramePr/>
          <p:nvPr/>
        </p:nvGraphicFramePr>
        <p:xfrm>
          <a:off x="225360" y="4497480"/>
          <a:ext cx="394920" cy="518760"/>
        </p:xfrm>
        <a:graphic>
          <a:graphicData uri="http://schemas.openxmlformats.org/presentationml/2006/ole">
            <p:oleObj r:id="rId22" spid="">
              <p:embed/>
              <p:pic>
                <p:nvPicPr>
                  <p:cNvPr id="149" name="Объект 27" descr=""/>
                  <p:cNvPicPr/>
                  <p:nvPr/>
                </p:nvPicPr>
                <p:blipFill>
                  <a:blip r:embed="rId23"/>
                  <a:stretch/>
                </p:blipFill>
                <p:spPr>
                  <a:xfrm>
                    <a:off x="225360" y="44974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50" name="Объект 28"/>
          <p:cNvGraphicFramePr/>
          <p:nvPr/>
        </p:nvGraphicFramePr>
        <p:xfrm>
          <a:off x="225360" y="4944960"/>
          <a:ext cx="394920" cy="516960"/>
        </p:xfrm>
        <a:graphic>
          <a:graphicData uri="http://schemas.openxmlformats.org/presentationml/2006/ole">
            <p:oleObj r:id="rId24" spid="">
              <p:embed/>
              <p:pic>
                <p:nvPicPr>
                  <p:cNvPr id="151" name="Объект 28" descr=""/>
                  <p:cNvPicPr/>
                  <p:nvPr/>
                </p:nvPicPr>
                <p:blipFill>
                  <a:blip r:embed="rId25"/>
                  <a:stretch/>
                </p:blipFill>
                <p:spPr>
                  <a:xfrm>
                    <a:off x="225360" y="494496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52" name="Объект 29"/>
          <p:cNvGraphicFramePr/>
          <p:nvPr/>
        </p:nvGraphicFramePr>
        <p:xfrm>
          <a:off x="225360" y="5435640"/>
          <a:ext cx="394920" cy="516960"/>
        </p:xfrm>
        <a:graphic>
          <a:graphicData uri="http://schemas.openxmlformats.org/presentationml/2006/ole">
            <p:oleObj r:id="rId26" spid="">
              <p:embed/>
              <p:pic>
                <p:nvPicPr>
                  <p:cNvPr id="153" name="Объект 29" descr=""/>
                  <p:cNvPicPr/>
                  <p:nvPr/>
                </p:nvPicPr>
                <p:blipFill>
                  <a:blip r:embed="rId27"/>
                  <a:stretch/>
                </p:blipFill>
                <p:spPr>
                  <a:xfrm>
                    <a:off x="225360" y="543564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54" name="Объект 30"/>
          <p:cNvGraphicFramePr/>
          <p:nvPr/>
        </p:nvGraphicFramePr>
        <p:xfrm>
          <a:off x="225360" y="5881680"/>
          <a:ext cx="394920" cy="518760"/>
        </p:xfrm>
        <a:graphic>
          <a:graphicData uri="http://schemas.openxmlformats.org/presentationml/2006/ole">
            <p:oleObj r:id="rId28" spid="">
              <p:embed/>
              <p:pic>
                <p:nvPicPr>
                  <p:cNvPr id="155" name="Объект 30" descr=""/>
                  <p:cNvPicPr/>
                  <p:nvPr/>
                </p:nvPicPr>
                <p:blipFill>
                  <a:blip r:embed="rId29"/>
                  <a:stretch/>
                </p:blipFill>
                <p:spPr>
                  <a:xfrm>
                    <a:off x="225360" y="58816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56" name="Объект 31"/>
          <p:cNvGraphicFramePr/>
          <p:nvPr/>
        </p:nvGraphicFramePr>
        <p:xfrm>
          <a:off x="225360" y="6327720"/>
          <a:ext cx="394920" cy="518760"/>
        </p:xfrm>
        <a:graphic>
          <a:graphicData uri="http://schemas.openxmlformats.org/presentationml/2006/ole">
            <p:oleObj r:id="rId30" spid="">
              <p:embed/>
              <p:pic>
                <p:nvPicPr>
                  <p:cNvPr id="157" name="Объект 31" descr=""/>
                  <p:cNvPicPr/>
                  <p:nvPr/>
                </p:nvPicPr>
                <p:blipFill>
                  <a:blip r:embed="rId31"/>
                  <a:stretch/>
                </p:blipFill>
                <p:spPr>
                  <a:xfrm>
                    <a:off x="225360" y="632772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15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1720" cy="1144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4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текста заглавия щёлкните мышью</a:t>
            </a:r>
            <a:endParaRPr b="0" lang="ru-RU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5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1720" cy="3976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  <a:endParaRPr b="0" lang="ru-RU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Второй уровень структуры</a:t>
            </a:r>
            <a:endParaRPr b="0" lang="ru-RU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Третий уровень структуры</a:t>
            </a:r>
            <a:endParaRPr b="0" lang="ru-RU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Четвёртый уровень структуры</a:t>
            </a:r>
            <a:endParaRPr b="0" lang="ru-RU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Пятый уровень структуры</a:t>
            </a:r>
            <a:endParaRPr b="0" lang="ru-RU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Шестой уровень структуры</a:t>
            </a:r>
            <a:endParaRPr b="0" lang="ru-RU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Седьмой уровень структуры</a:t>
            </a:r>
            <a:endParaRPr b="0" lang="ru-RU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5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Обычный 4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4" name="PlaceHolder 1"/>
          <p:cNvSpPr>
            <a:spLocks noGrp="1"/>
          </p:cNvSpPr>
          <p:nvPr>
            <p:ph type="title"/>
          </p:nvPr>
        </p:nvSpPr>
        <p:spPr>
          <a:xfrm>
            <a:off x="609480" y="220680"/>
            <a:ext cx="1097172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 algn="ctr">
              <a:buNone/>
            </a:pPr>
            <a:endParaRPr b="0" lang="ru-RU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70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706" name="PlaceHolder 3"/>
          <p:cNvSpPr>
            <a:spLocks noGrp="1"/>
          </p:cNvSpPr>
          <p:nvPr>
            <p:ph/>
          </p:nvPr>
        </p:nvSpPr>
        <p:spPr>
          <a:xfrm>
            <a:off x="623160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707" name="PlaceHolder 4"/>
          <p:cNvSpPr>
            <a:spLocks noGrp="1"/>
          </p:cNvSpPr>
          <p:nvPr>
            <p:ph/>
          </p:nvPr>
        </p:nvSpPr>
        <p:spPr>
          <a:xfrm>
            <a:off x="609480" y="3681720"/>
            <a:ext cx="109717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5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Обычный 4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" name="PlaceHolder 1"/>
          <p:cNvSpPr>
            <a:spLocks noGrp="1"/>
          </p:cNvSpPr>
          <p:nvPr>
            <p:ph type="title"/>
          </p:nvPr>
        </p:nvSpPr>
        <p:spPr>
          <a:xfrm>
            <a:off x="609480" y="220680"/>
            <a:ext cx="1097172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 algn="ctr">
              <a:buNone/>
            </a:pPr>
            <a:endParaRPr b="0" lang="ru-RU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74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3920" cy="3976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743" name="PlaceHolder 3"/>
          <p:cNvSpPr>
            <a:spLocks noGrp="1"/>
          </p:cNvSpPr>
          <p:nvPr>
            <p:ph/>
          </p:nvPr>
        </p:nvSpPr>
        <p:spPr>
          <a:xfrm>
            <a:off x="6231600" y="1604520"/>
            <a:ext cx="5353920" cy="3976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5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Обычный 4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7" name="PlaceHolder 1"/>
          <p:cNvSpPr>
            <a:spLocks noGrp="1"/>
          </p:cNvSpPr>
          <p:nvPr>
            <p:ph type="title"/>
          </p:nvPr>
        </p:nvSpPr>
        <p:spPr>
          <a:xfrm>
            <a:off x="609480" y="220680"/>
            <a:ext cx="1097172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 algn="ctr">
              <a:buNone/>
            </a:pPr>
            <a:endParaRPr b="0" lang="ru-RU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77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17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779" name="PlaceHolder 3"/>
          <p:cNvSpPr>
            <a:spLocks noGrp="1"/>
          </p:cNvSpPr>
          <p:nvPr>
            <p:ph/>
          </p:nvPr>
        </p:nvSpPr>
        <p:spPr>
          <a:xfrm>
            <a:off x="609480" y="3681720"/>
            <a:ext cx="109717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5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Обычный 4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3" name="PlaceHolder 1"/>
          <p:cNvSpPr>
            <a:spLocks noGrp="1"/>
          </p:cNvSpPr>
          <p:nvPr>
            <p:ph type="title"/>
          </p:nvPr>
        </p:nvSpPr>
        <p:spPr>
          <a:xfrm>
            <a:off x="609480" y="220680"/>
            <a:ext cx="1097172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 algn="ctr">
              <a:buNone/>
            </a:pPr>
            <a:endParaRPr b="0" lang="ru-RU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81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3920" cy="3976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815" name="PlaceHolder 3"/>
          <p:cNvSpPr>
            <a:spLocks noGrp="1"/>
          </p:cNvSpPr>
          <p:nvPr>
            <p:ph/>
          </p:nvPr>
        </p:nvSpPr>
        <p:spPr>
          <a:xfrm>
            <a:off x="6231600" y="1604520"/>
            <a:ext cx="5353920" cy="3976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5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Обычный 4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0" name="PlaceHolder 1"/>
          <p:cNvSpPr>
            <a:spLocks noGrp="1"/>
          </p:cNvSpPr>
          <p:nvPr>
            <p:ph type="title"/>
          </p:nvPr>
        </p:nvSpPr>
        <p:spPr>
          <a:xfrm>
            <a:off x="609480" y="220680"/>
            <a:ext cx="1097172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 algn="ctr">
              <a:buNone/>
            </a:pPr>
            <a:endParaRPr b="0" lang="ru-RU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85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852" name="PlaceHolder 3"/>
          <p:cNvSpPr>
            <a:spLocks noGrp="1"/>
          </p:cNvSpPr>
          <p:nvPr>
            <p:ph/>
          </p:nvPr>
        </p:nvSpPr>
        <p:spPr>
          <a:xfrm>
            <a:off x="623160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853" name="PlaceHolder 4"/>
          <p:cNvSpPr>
            <a:spLocks noGrp="1"/>
          </p:cNvSpPr>
          <p:nvPr>
            <p:ph/>
          </p:nvPr>
        </p:nvSpPr>
        <p:spPr>
          <a:xfrm>
            <a:off x="609480" y="3681720"/>
            <a:ext cx="109717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5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Обычный 4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5" name="PlaceHolder 1"/>
          <p:cNvSpPr>
            <a:spLocks noGrp="1"/>
          </p:cNvSpPr>
          <p:nvPr>
            <p:ph type="title"/>
          </p:nvPr>
        </p:nvSpPr>
        <p:spPr>
          <a:xfrm>
            <a:off x="609480" y="220680"/>
            <a:ext cx="1097172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 algn="ctr">
              <a:buNone/>
            </a:pPr>
            <a:endParaRPr b="0" lang="ru-RU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5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Tx" preserve="1">
  <p:cSld name="Обычный 5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0" name="PlaceHolder 1"/>
          <p:cNvSpPr>
            <a:spLocks noGrp="1"/>
          </p:cNvSpPr>
          <p:nvPr>
            <p:ph type="title"/>
          </p:nvPr>
        </p:nvSpPr>
        <p:spPr>
          <a:xfrm>
            <a:off x="609480" y="220680"/>
            <a:ext cx="1097172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 algn="ctr">
              <a:buNone/>
            </a:pPr>
            <a:endParaRPr b="0" lang="ru-RU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92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922" name="PlaceHolder 3"/>
          <p:cNvSpPr>
            <a:spLocks noGrp="1"/>
          </p:cNvSpPr>
          <p:nvPr>
            <p:ph/>
          </p:nvPr>
        </p:nvSpPr>
        <p:spPr>
          <a:xfrm>
            <a:off x="6231600" y="1604520"/>
            <a:ext cx="5353920" cy="3976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923" name="PlaceHolder 4"/>
          <p:cNvSpPr>
            <a:spLocks noGrp="1"/>
          </p:cNvSpPr>
          <p:nvPr>
            <p:ph/>
          </p:nvPr>
        </p:nvSpPr>
        <p:spPr>
          <a:xfrm>
            <a:off x="609480" y="36817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5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TwoObj" preserve="1">
  <p:cSld name="Обычный 5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8" name="PlaceHolder 1"/>
          <p:cNvSpPr>
            <a:spLocks noGrp="1"/>
          </p:cNvSpPr>
          <p:nvPr>
            <p:ph type="title"/>
          </p:nvPr>
        </p:nvSpPr>
        <p:spPr>
          <a:xfrm>
            <a:off x="609480" y="220680"/>
            <a:ext cx="1097172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 algn="ctr">
              <a:buNone/>
            </a:pPr>
            <a:endParaRPr b="0" lang="ru-RU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95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3920" cy="3976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960" name="PlaceHolder 3"/>
          <p:cNvSpPr>
            <a:spLocks noGrp="1"/>
          </p:cNvSpPr>
          <p:nvPr>
            <p:ph/>
          </p:nvPr>
        </p:nvSpPr>
        <p:spPr>
          <a:xfrm>
            <a:off x="623160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961" name="PlaceHolder 4"/>
          <p:cNvSpPr>
            <a:spLocks noGrp="1"/>
          </p:cNvSpPr>
          <p:nvPr>
            <p:ph/>
          </p:nvPr>
        </p:nvSpPr>
        <p:spPr>
          <a:xfrm>
            <a:off x="6231600" y="36817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5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Обычный 5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7" name="PlaceHolder 1"/>
          <p:cNvSpPr>
            <a:spLocks noGrp="1"/>
          </p:cNvSpPr>
          <p:nvPr>
            <p:ph type="title"/>
          </p:nvPr>
        </p:nvSpPr>
        <p:spPr>
          <a:xfrm>
            <a:off x="609480" y="220680"/>
            <a:ext cx="1097172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 algn="ctr">
              <a:buNone/>
            </a:pPr>
            <a:endParaRPr b="0" lang="ru-RU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99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999" name="PlaceHolder 3"/>
          <p:cNvSpPr>
            <a:spLocks noGrp="1"/>
          </p:cNvSpPr>
          <p:nvPr>
            <p:ph/>
          </p:nvPr>
        </p:nvSpPr>
        <p:spPr>
          <a:xfrm>
            <a:off x="623160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000" name="PlaceHolder 4"/>
          <p:cNvSpPr>
            <a:spLocks noGrp="1"/>
          </p:cNvSpPr>
          <p:nvPr>
            <p:ph/>
          </p:nvPr>
        </p:nvSpPr>
        <p:spPr>
          <a:xfrm>
            <a:off x="609480" y="36817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001" name="PlaceHolder 5"/>
          <p:cNvSpPr>
            <a:spLocks noGrp="1"/>
          </p:cNvSpPr>
          <p:nvPr>
            <p:ph/>
          </p:nvPr>
        </p:nvSpPr>
        <p:spPr>
          <a:xfrm>
            <a:off x="6231600" y="36817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5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Обычный 5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Обычный 4">
    <p:bg>
      <p:bgPr>
        <a:solidFill>
          <a:srgbClr val="eee9e3">
            <a:alpha val="10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0" name="Объект 17"/>
          <p:cNvGraphicFramePr/>
          <p:nvPr/>
        </p:nvGraphicFramePr>
        <p:xfrm>
          <a:off x="225360" y="0"/>
          <a:ext cx="394920" cy="518760"/>
        </p:xfrm>
        <a:graphic>
          <a:graphicData uri="http://schemas.openxmlformats.org/presentationml/2006/ole">
            <p:oleObj r:id="rId2" spid="">
              <p:embed/>
              <p:pic>
                <p:nvPicPr>
                  <p:cNvPr id="161" name="Объект 17" descr=""/>
                  <p:cNvPicPr/>
                  <p:nvPr/>
                </p:nvPicPr>
                <p:blipFill>
                  <a:blip r:embed="rId3"/>
                  <a:stretch/>
                </p:blipFill>
                <p:spPr>
                  <a:xfrm>
                    <a:off x="225360" y="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62" name="Объект 18"/>
          <p:cNvGraphicFramePr/>
          <p:nvPr/>
        </p:nvGraphicFramePr>
        <p:xfrm>
          <a:off x="225360" y="446040"/>
          <a:ext cx="394920" cy="518760"/>
        </p:xfrm>
        <a:graphic>
          <a:graphicData uri="http://schemas.openxmlformats.org/presentationml/2006/ole">
            <p:oleObj r:id="rId4" spid="">
              <p:embed/>
              <p:pic>
                <p:nvPicPr>
                  <p:cNvPr id="163" name="Объект 18" descr=""/>
                  <p:cNvPicPr/>
                  <p:nvPr/>
                </p:nvPicPr>
                <p:blipFill>
                  <a:blip r:embed="rId5"/>
                  <a:stretch/>
                </p:blipFill>
                <p:spPr>
                  <a:xfrm>
                    <a:off x="225360" y="4460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64" name="Объект 19"/>
          <p:cNvGraphicFramePr/>
          <p:nvPr/>
        </p:nvGraphicFramePr>
        <p:xfrm>
          <a:off x="225360" y="893880"/>
          <a:ext cx="394920" cy="516960"/>
        </p:xfrm>
        <a:graphic>
          <a:graphicData uri="http://schemas.openxmlformats.org/presentationml/2006/ole">
            <p:oleObj r:id="rId6" spid="">
              <p:embed/>
              <p:pic>
                <p:nvPicPr>
                  <p:cNvPr id="165" name="Объект 19" descr=""/>
                  <p:cNvPicPr/>
                  <p:nvPr/>
                </p:nvPicPr>
                <p:blipFill>
                  <a:blip r:embed="rId7"/>
                  <a:stretch/>
                </p:blipFill>
                <p:spPr>
                  <a:xfrm>
                    <a:off x="225360" y="89388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66" name="Объект 20"/>
          <p:cNvGraphicFramePr/>
          <p:nvPr/>
        </p:nvGraphicFramePr>
        <p:xfrm>
          <a:off x="225360" y="1339920"/>
          <a:ext cx="394920" cy="518760"/>
        </p:xfrm>
        <a:graphic>
          <a:graphicData uri="http://schemas.openxmlformats.org/presentationml/2006/ole">
            <p:oleObj r:id="rId8" spid="">
              <p:embed/>
              <p:pic>
                <p:nvPicPr>
                  <p:cNvPr id="167" name="Объект 20" descr=""/>
                  <p:cNvPicPr/>
                  <p:nvPr/>
                </p:nvPicPr>
                <p:blipFill>
                  <a:blip r:embed="rId9"/>
                  <a:stretch/>
                </p:blipFill>
                <p:spPr>
                  <a:xfrm>
                    <a:off x="225360" y="133992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68" name="Объект 21"/>
          <p:cNvGraphicFramePr/>
          <p:nvPr/>
        </p:nvGraphicFramePr>
        <p:xfrm>
          <a:off x="225360" y="1817640"/>
          <a:ext cx="394920" cy="518760"/>
        </p:xfrm>
        <a:graphic>
          <a:graphicData uri="http://schemas.openxmlformats.org/presentationml/2006/ole">
            <p:oleObj r:id="rId10" spid="">
              <p:embed/>
              <p:pic>
                <p:nvPicPr>
                  <p:cNvPr id="169" name="Объект 21" descr=""/>
                  <p:cNvPicPr/>
                  <p:nvPr/>
                </p:nvPicPr>
                <p:blipFill>
                  <a:blip r:embed="rId11"/>
                  <a:stretch/>
                </p:blipFill>
                <p:spPr>
                  <a:xfrm>
                    <a:off x="225360" y="18176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70" name="Объект 22"/>
          <p:cNvGraphicFramePr/>
          <p:nvPr/>
        </p:nvGraphicFramePr>
        <p:xfrm>
          <a:off x="225360" y="2263680"/>
          <a:ext cx="394920" cy="518760"/>
        </p:xfrm>
        <a:graphic>
          <a:graphicData uri="http://schemas.openxmlformats.org/presentationml/2006/ole">
            <p:oleObj r:id="rId12" spid="">
              <p:embed/>
              <p:pic>
                <p:nvPicPr>
                  <p:cNvPr id="171" name="Объект 22" descr=""/>
                  <p:cNvPicPr/>
                  <p:nvPr/>
                </p:nvPicPr>
                <p:blipFill>
                  <a:blip r:embed="rId13"/>
                  <a:stretch/>
                </p:blipFill>
                <p:spPr>
                  <a:xfrm>
                    <a:off x="225360" y="22636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72" name="Объект 23"/>
          <p:cNvGraphicFramePr/>
          <p:nvPr/>
        </p:nvGraphicFramePr>
        <p:xfrm>
          <a:off x="225360" y="2711520"/>
          <a:ext cx="394920" cy="516960"/>
        </p:xfrm>
        <a:graphic>
          <a:graphicData uri="http://schemas.openxmlformats.org/presentationml/2006/ole">
            <p:oleObj r:id="rId14" spid="">
              <p:embed/>
              <p:pic>
                <p:nvPicPr>
                  <p:cNvPr id="173" name="Объект 23" descr=""/>
                  <p:cNvPicPr/>
                  <p:nvPr/>
                </p:nvPicPr>
                <p:blipFill>
                  <a:blip r:embed="rId15"/>
                  <a:stretch/>
                </p:blipFill>
                <p:spPr>
                  <a:xfrm>
                    <a:off x="225360" y="271152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74" name="Объект 24"/>
          <p:cNvGraphicFramePr/>
          <p:nvPr/>
        </p:nvGraphicFramePr>
        <p:xfrm>
          <a:off x="225360" y="3157560"/>
          <a:ext cx="394920" cy="518760"/>
        </p:xfrm>
        <a:graphic>
          <a:graphicData uri="http://schemas.openxmlformats.org/presentationml/2006/ole">
            <p:oleObj r:id="rId16" spid="">
              <p:embed/>
              <p:pic>
                <p:nvPicPr>
                  <p:cNvPr id="175" name="Объект 24" descr=""/>
                  <p:cNvPicPr/>
                  <p:nvPr/>
                </p:nvPicPr>
                <p:blipFill>
                  <a:blip r:embed="rId17"/>
                  <a:stretch/>
                </p:blipFill>
                <p:spPr>
                  <a:xfrm>
                    <a:off x="225360" y="315756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76" name="Объект 25"/>
          <p:cNvGraphicFramePr/>
          <p:nvPr/>
        </p:nvGraphicFramePr>
        <p:xfrm>
          <a:off x="225360" y="3605040"/>
          <a:ext cx="394920" cy="516960"/>
        </p:xfrm>
        <a:graphic>
          <a:graphicData uri="http://schemas.openxmlformats.org/presentationml/2006/ole">
            <p:oleObj r:id="rId18" spid="">
              <p:embed/>
              <p:pic>
                <p:nvPicPr>
                  <p:cNvPr id="177" name="Объект 25" descr=""/>
                  <p:cNvPicPr/>
                  <p:nvPr/>
                </p:nvPicPr>
                <p:blipFill>
                  <a:blip r:embed="rId19"/>
                  <a:stretch/>
                </p:blipFill>
                <p:spPr>
                  <a:xfrm>
                    <a:off x="225360" y="360504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78" name="Объект 26"/>
          <p:cNvGraphicFramePr/>
          <p:nvPr/>
        </p:nvGraphicFramePr>
        <p:xfrm>
          <a:off x="225360" y="4051440"/>
          <a:ext cx="394920" cy="518760"/>
        </p:xfrm>
        <a:graphic>
          <a:graphicData uri="http://schemas.openxmlformats.org/presentationml/2006/ole">
            <p:oleObj r:id="rId20" spid="">
              <p:embed/>
              <p:pic>
                <p:nvPicPr>
                  <p:cNvPr id="179" name="Объект 26" descr=""/>
                  <p:cNvPicPr/>
                  <p:nvPr/>
                </p:nvPicPr>
                <p:blipFill>
                  <a:blip r:embed="rId21"/>
                  <a:stretch/>
                </p:blipFill>
                <p:spPr>
                  <a:xfrm>
                    <a:off x="225360" y="40514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80" name="Объект 27"/>
          <p:cNvGraphicFramePr/>
          <p:nvPr/>
        </p:nvGraphicFramePr>
        <p:xfrm>
          <a:off x="225360" y="4497480"/>
          <a:ext cx="394920" cy="518760"/>
        </p:xfrm>
        <a:graphic>
          <a:graphicData uri="http://schemas.openxmlformats.org/presentationml/2006/ole">
            <p:oleObj r:id="rId22" spid="">
              <p:embed/>
              <p:pic>
                <p:nvPicPr>
                  <p:cNvPr id="181" name="Объект 27" descr=""/>
                  <p:cNvPicPr/>
                  <p:nvPr/>
                </p:nvPicPr>
                <p:blipFill>
                  <a:blip r:embed="rId23"/>
                  <a:stretch/>
                </p:blipFill>
                <p:spPr>
                  <a:xfrm>
                    <a:off x="225360" y="44974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82" name="Объект 28"/>
          <p:cNvGraphicFramePr/>
          <p:nvPr/>
        </p:nvGraphicFramePr>
        <p:xfrm>
          <a:off x="225360" y="4944960"/>
          <a:ext cx="394920" cy="516960"/>
        </p:xfrm>
        <a:graphic>
          <a:graphicData uri="http://schemas.openxmlformats.org/presentationml/2006/ole">
            <p:oleObj r:id="rId24" spid="">
              <p:embed/>
              <p:pic>
                <p:nvPicPr>
                  <p:cNvPr id="183" name="Объект 28" descr=""/>
                  <p:cNvPicPr/>
                  <p:nvPr/>
                </p:nvPicPr>
                <p:blipFill>
                  <a:blip r:embed="rId25"/>
                  <a:stretch/>
                </p:blipFill>
                <p:spPr>
                  <a:xfrm>
                    <a:off x="225360" y="494496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84" name="Объект 29"/>
          <p:cNvGraphicFramePr/>
          <p:nvPr/>
        </p:nvGraphicFramePr>
        <p:xfrm>
          <a:off x="225360" y="5435640"/>
          <a:ext cx="394920" cy="516960"/>
        </p:xfrm>
        <a:graphic>
          <a:graphicData uri="http://schemas.openxmlformats.org/presentationml/2006/ole">
            <p:oleObj r:id="rId26" spid="">
              <p:embed/>
              <p:pic>
                <p:nvPicPr>
                  <p:cNvPr id="185" name="Объект 29" descr=""/>
                  <p:cNvPicPr/>
                  <p:nvPr/>
                </p:nvPicPr>
                <p:blipFill>
                  <a:blip r:embed="rId27"/>
                  <a:stretch/>
                </p:blipFill>
                <p:spPr>
                  <a:xfrm>
                    <a:off x="225360" y="543564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86" name="Объект 30"/>
          <p:cNvGraphicFramePr/>
          <p:nvPr/>
        </p:nvGraphicFramePr>
        <p:xfrm>
          <a:off x="225360" y="5881680"/>
          <a:ext cx="394920" cy="518760"/>
        </p:xfrm>
        <a:graphic>
          <a:graphicData uri="http://schemas.openxmlformats.org/presentationml/2006/ole">
            <p:oleObj r:id="rId28" spid="">
              <p:embed/>
              <p:pic>
                <p:nvPicPr>
                  <p:cNvPr id="187" name="Объект 30" descr=""/>
                  <p:cNvPicPr/>
                  <p:nvPr/>
                </p:nvPicPr>
                <p:blipFill>
                  <a:blip r:embed="rId29"/>
                  <a:stretch/>
                </p:blipFill>
                <p:spPr>
                  <a:xfrm>
                    <a:off x="225360" y="58816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88" name="Объект 31"/>
          <p:cNvGraphicFramePr/>
          <p:nvPr/>
        </p:nvGraphicFramePr>
        <p:xfrm>
          <a:off x="225360" y="6327720"/>
          <a:ext cx="394920" cy="518760"/>
        </p:xfrm>
        <a:graphic>
          <a:graphicData uri="http://schemas.openxmlformats.org/presentationml/2006/ole">
            <p:oleObj r:id="rId30" spid="">
              <p:embed/>
              <p:pic>
                <p:nvPicPr>
                  <p:cNvPr id="189" name="Объект 31" descr=""/>
                  <p:cNvPicPr/>
                  <p:nvPr/>
                </p:nvPicPr>
                <p:blipFill>
                  <a:blip r:embed="rId31"/>
                  <a:stretch/>
                </p:blipFill>
                <p:spPr>
                  <a:xfrm>
                    <a:off x="225360" y="632772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19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1720" cy="1144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4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текста заглавия щёлкните мышью</a:t>
            </a:r>
            <a:endParaRPr b="0" lang="ru-RU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9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1720" cy="3976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  <a:endParaRPr b="0" lang="ru-RU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Второй уровень структуры</a:t>
            </a:r>
            <a:endParaRPr b="0" lang="ru-RU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Третий уровень структуры</a:t>
            </a:r>
            <a:endParaRPr b="0" lang="ru-RU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Четвёртый уровень структуры</a:t>
            </a:r>
            <a:endParaRPr b="0" lang="ru-RU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Пятый уровень структуры</a:t>
            </a:r>
            <a:endParaRPr b="0" lang="ru-RU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Шестой уровень структуры</a:t>
            </a:r>
            <a:endParaRPr b="0" lang="ru-RU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Седьмой уровень структуры</a:t>
            </a:r>
            <a:endParaRPr b="0" lang="ru-RU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6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Обычный 5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5" name="PlaceHolder 1"/>
          <p:cNvSpPr>
            <a:spLocks noGrp="1"/>
          </p:cNvSpPr>
          <p:nvPr>
            <p:ph type="title"/>
          </p:nvPr>
        </p:nvSpPr>
        <p:spPr>
          <a:xfrm>
            <a:off x="609480" y="220680"/>
            <a:ext cx="1097172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 algn="ctr">
              <a:buNone/>
            </a:pPr>
            <a:endParaRPr b="0" lang="ru-RU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06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17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067" name="PlaceHolder 3"/>
          <p:cNvSpPr>
            <a:spLocks noGrp="1"/>
          </p:cNvSpPr>
          <p:nvPr>
            <p:ph/>
          </p:nvPr>
        </p:nvSpPr>
        <p:spPr>
          <a:xfrm>
            <a:off x="609480" y="3681720"/>
            <a:ext cx="109717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6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Обычный 5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" name="PlaceHolder 1"/>
          <p:cNvSpPr>
            <a:spLocks noGrp="1"/>
          </p:cNvSpPr>
          <p:nvPr>
            <p:ph type="title"/>
          </p:nvPr>
        </p:nvSpPr>
        <p:spPr>
          <a:xfrm>
            <a:off x="609480" y="220680"/>
            <a:ext cx="1097172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 algn="ctr">
              <a:buNone/>
            </a:pPr>
            <a:endParaRPr b="0" lang="ru-RU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6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Tx" preserve="1">
  <p:cSld name="Обычный 5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4" name="PlaceHolder 1"/>
          <p:cNvSpPr>
            <a:spLocks noGrp="1"/>
          </p:cNvSpPr>
          <p:nvPr>
            <p:ph type="title"/>
          </p:nvPr>
        </p:nvSpPr>
        <p:spPr>
          <a:xfrm>
            <a:off x="609480" y="220680"/>
            <a:ext cx="1097172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 algn="ctr">
              <a:buNone/>
            </a:pPr>
            <a:endParaRPr b="0" lang="ru-RU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13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136" name="PlaceHolder 3"/>
          <p:cNvSpPr>
            <a:spLocks noGrp="1"/>
          </p:cNvSpPr>
          <p:nvPr>
            <p:ph/>
          </p:nvPr>
        </p:nvSpPr>
        <p:spPr>
          <a:xfrm>
            <a:off x="6231600" y="1604520"/>
            <a:ext cx="5353920" cy="3976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137" name="PlaceHolder 4"/>
          <p:cNvSpPr>
            <a:spLocks noGrp="1"/>
          </p:cNvSpPr>
          <p:nvPr>
            <p:ph/>
          </p:nvPr>
        </p:nvSpPr>
        <p:spPr>
          <a:xfrm>
            <a:off x="609480" y="36817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6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TwoObj" preserve="1">
  <p:cSld name="Обычный 5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2" name="PlaceHolder 1"/>
          <p:cNvSpPr>
            <a:spLocks noGrp="1"/>
          </p:cNvSpPr>
          <p:nvPr>
            <p:ph type="title"/>
          </p:nvPr>
        </p:nvSpPr>
        <p:spPr>
          <a:xfrm>
            <a:off x="609480" y="220680"/>
            <a:ext cx="1097172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 algn="ctr">
              <a:buNone/>
            </a:pPr>
            <a:endParaRPr b="0" lang="ru-RU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17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3920" cy="3976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174" name="PlaceHolder 3"/>
          <p:cNvSpPr>
            <a:spLocks noGrp="1"/>
          </p:cNvSpPr>
          <p:nvPr>
            <p:ph/>
          </p:nvPr>
        </p:nvSpPr>
        <p:spPr>
          <a:xfrm>
            <a:off x="623160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175" name="PlaceHolder 4"/>
          <p:cNvSpPr>
            <a:spLocks noGrp="1"/>
          </p:cNvSpPr>
          <p:nvPr>
            <p:ph/>
          </p:nvPr>
        </p:nvSpPr>
        <p:spPr>
          <a:xfrm>
            <a:off x="6231600" y="36817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6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Обычный 5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" name="PlaceHolder 1"/>
          <p:cNvSpPr>
            <a:spLocks noGrp="1"/>
          </p:cNvSpPr>
          <p:nvPr>
            <p:ph type="title"/>
          </p:nvPr>
        </p:nvSpPr>
        <p:spPr>
          <a:xfrm>
            <a:off x="609480" y="220680"/>
            <a:ext cx="1097172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 algn="ctr">
              <a:buNone/>
            </a:pPr>
            <a:endParaRPr b="0" lang="ru-RU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21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213" name="PlaceHolder 3"/>
          <p:cNvSpPr>
            <a:spLocks noGrp="1"/>
          </p:cNvSpPr>
          <p:nvPr>
            <p:ph/>
          </p:nvPr>
        </p:nvSpPr>
        <p:spPr>
          <a:xfrm>
            <a:off x="623160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214" name="PlaceHolder 4"/>
          <p:cNvSpPr>
            <a:spLocks noGrp="1"/>
          </p:cNvSpPr>
          <p:nvPr>
            <p:ph/>
          </p:nvPr>
        </p:nvSpPr>
        <p:spPr>
          <a:xfrm>
            <a:off x="609480" y="36817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215" name="PlaceHolder 5"/>
          <p:cNvSpPr>
            <a:spLocks noGrp="1"/>
          </p:cNvSpPr>
          <p:nvPr>
            <p:ph/>
          </p:nvPr>
        </p:nvSpPr>
        <p:spPr>
          <a:xfrm>
            <a:off x="6231600" y="36817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6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Обычный 5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6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Обычный 6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9" name="PlaceHolder 1"/>
          <p:cNvSpPr>
            <a:spLocks noGrp="1"/>
          </p:cNvSpPr>
          <p:nvPr>
            <p:ph type="title"/>
          </p:nvPr>
        </p:nvSpPr>
        <p:spPr>
          <a:xfrm>
            <a:off x="609480" y="220680"/>
            <a:ext cx="1097172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 algn="ctr">
              <a:buNone/>
            </a:pPr>
            <a:endParaRPr b="0" lang="ru-RU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28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3920" cy="3976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281" name="PlaceHolder 3"/>
          <p:cNvSpPr>
            <a:spLocks noGrp="1"/>
          </p:cNvSpPr>
          <p:nvPr>
            <p:ph/>
          </p:nvPr>
        </p:nvSpPr>
        <p:spPr>
          <a:xfrm>
            <a:off x="6231600" y="1604520"/>
            <a:ext cx="5353920" cy="3976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6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Обычный 6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6" name="PlaceHolder 1"/>
          <p:cNvSpPr>
            <a:spLocks noGrp="1"/>
          </p:cNvSpPr>
          <p:nvPr>
            <p:ph type="title"/>
          </p:nvPr>
        </p:nvSpPr>
        <p:spPr>
          <a:xfrm>
            <a:off x="609480" y="220680"/>
            <a:ext cx="1097172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 algn="ctr">
              <a:buNone/>
            </a:pPr>
            <a:endParaRPr b="0" lang="ru-RU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31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318" name="PlaceHolder 3"/>
          <p:cNvSpPr>
            <a:spLocks noGrp="1"/>
          </p:cNvSpPr>
          <p:nvPr>
            <p:ph/>
          </p:nvPr>
        </p:nvSpPr>
        <p:spPr>
          <a:xfrm>
            <a:off x="623160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319" name="PlaceHolder 4"/>
          <p:cNvSpPr>
            <a:spLocks noGrp="1"/>
          </p:cNvSpPr>
          <p:nvPr>
            <p:ph/>
          </p:nvPr>
        </p:nvSpPr>
        <p:spPr>
          <a:xfrm>
            <a:off x="609480" y="3681720"/>
            <a:ext cx="109717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6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Обычный 6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3" name="PlaceHolder 1"/>
          <p:cNvSpPr>
            <a:spLocks noGrp="1"/>
          </p:cNvSpPr>
          <p:nvPr>
            <p:ph type="title"/>
          </p:nvPr>
        </p:nvSpPr>
        <p:spPr>
          <a:xfrm>
            <a:off x="609480" y="220680"/>
            <a:ext cx="1097172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 algn="ctr">
              <a:buNone/>
            </a:pPr>
            <a:endParaRPr b="0" lang="ru-RU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35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17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355" name="PlaceHolder 3"/>
          <p:cNvSpPr>
            <a:spLocks noGrp="1"/>
          </p:cNvSpPr>
          <p:nvPr>
            <p:ph/>
          </p:nvPr>
        </p:nvSpPr>
        <p:spPr>
          <a:xfrm>
            <a:off x="609480" y="3681720"/>
            <a:ext cx="109717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6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Обычный 6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9" name="PlaceHolder 1"/>
          <p:cNvSpPr>
            <a:spLocks noGrp="1"/>
          </p:cNvSpPr>
          <p:nvPr>
            <p:ph type="title"/>
          </p:nvPr>
        </p:nvSpPr>
        <p:spPr>
          <a:xfrm>
            <a:off x="609480" y="220680"/>
            <a:ext cx="1097172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 algn="ctr">
              <a:buNone/>
            </a:pPr>
            <a:endParaRPr b="0" lang="ru-RU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39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3920" cy="3976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391" name="PlaceHolder 3"/>
          <p:cNvSpPr>
            <a:spLocks noGrp="1"/>
          </p:cNvSpPr>
          <p:nvPr>
            <p:ph/>
          </p:nvPr>
        </p:nvSpPr>
        <p:spPr>
          <a:xfrm>
            <a:off x="6231600" y="1604520"/>
            <a:ext cx="5353920" cy="3976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Обычный 5">
    <p:bg>
      <p:bgPr>
        <a:solidFill>
          <a:srgbClr val="eee9e3">
            <a:alpha val="10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2" name="Объект 17"/>
          <p:cNvGraphicFramePr/>
          <p:nvPr/>
        </p:nvGraphicFramePr>
        <p:xfrm>
          <a:off x="225360" y="0"/>
          <a:ext cx="394920" cy="518760"/>
        </p:xfrm>
        <a:graphic>
          <a:graphicData uri="http://schemas.openxmlformats.org/presentationml/2006/ole">
            <p:oleObj r:id="rId2" spid="">
              <p:embed/>
              <p:pic>
                <p:nvPicPr>
                  <p:cNvPr id="193" name="Объект 17" descr=""/>
                  <p:cNvPicPr/>
                  <p:nvPr/>
                </p:nvPicPr>
                <p:blipFill>
                  <a:blip r:embed="rId3"/>
                  <a:stretch/>
                </p:blipFill>
                <p:spPr>
                  <a:xfrm>
                    <a:off x="225360" y="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94" name="Объект 18"/>
          <p:cNvGraphicFramePr/>
          <p:nvPr/>
        </p:nvGraphicFramePr>
        <p:xfrm>
          <a:off x="225360" y="446040"/>
          <a:ext cx="394920" cy="518760"/>
        </p:xfrm>
        <a:graphic>
          <a:graphicData uri="http://schemas.openxmlformats.org/presentationml/2006/ole">
            <p:oleObj r:id="rId4" spid="">
              <p:embed/>
              <p:pic>
                <p:nvPicPr>
                  <p:cNvPr id="195" name="Объект 18" descr=""/>
                  <p:cNvPicPr/>
                  <p:nvPr/>
                </p:nvPicPr>
                <p:blipFill>
                  <a:blip r:embed="rId5"/>
                  <a:stretch/>
                </p:blipFill>
                <p:spPr>
                  <a:xfrm>
                    <a:off x="225360" y="4460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96" name="Объект 19"/>
          <p:cNvGraphicFramePr/>
          <p:nvPr/>
        </p:nvGraphicFramePr>
        <p:xfrm>
          <a:off x="225360" y="893880"/>
          <a:ext cx="394920" cy="516960"/>
        </p:xfrm>
        <a:graphic>
          <a:graphicData uri="http://schemas.openxmlformats.org/presentationml/2006/ole">
            <p:oleObj r:id="rId6" spid="">
              <p:embed/>
              <p:pic>
                <p:nvPicPr>
                  <p:cNvPr id="197" name="Объект 19" descr=""/>
                  <p:cNvPicPr/>
                  <p:nvPr/>
                </p:nvPicPr>
                <p:blipFill>
                  <a:blip r:embed="rId7"/>
                  <a:stretch/>
                </p:blipFill>
                <p:spPr>
                  <a:xfrm>
                    <a:off x="225360" y="89388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98" name="Объект 20"/>
          <p:cNvGraphicFramePr/>
          <p:nvPr/>
        </p:nvGraphicFramePr>
        <p:xfrm>
          <a:off x="225360" y="1339920"/>
          <a:ext cx="394920" cy="518760"/>
        </p:xfrm>
        <a:graphic>
          <a:graphicData uri="http://schemas.openxmlformats.org/presentationml/2006/ole">
            <p:oleObj r:id="rId8" spid="">
              <p:embed/>
              <p:pic>
                <p:nvPicPr>
                  <p:cNvPr id="199" name="Объект 20" descr=""/>
                  <p:cNvPicPr/>
                  <p:nvPr/>
                </p:nvPicPr>
                <p:blipFill>
                  <a:blip r:embed="rId9"/>
                  <a:stretch/>
                </p:blipFill>
                <p:spPr>
                  <a:xfrm>
                    <a:off x="225360" y="133992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200" name="Объект 21"/>
          <p:cNvGraphicFramePr/>
          <p:nvPr/>
        </p:nvGraphicFramePr>
        <p:xfrm>
          <a:off x="225360" y="1817640"/>
          <a:ext cx="394920" cy="518760"/>
        </p:xfrm>
        <a:graphic>
          <a:graphicData uri="http://schemas.openxmlformats.org/presentationml/2006/ole">
            <p:oleObj r:id="rId10" spid="">
              <p:embed/>
              <p:pic>
                <p:nvPicPr>
                  <p:cNvPr id="201" name="Объект 21" descr=""/>
                  <p:cNvPicPr/>
                  <p:nvPr/>
                </p:nvPicPr>
                <p:blipFill>
                  <a:blip r:embed="rId11"/>
                  <a:stretch/>
                </p:blipFill>
                <p:spPr>
                  <a:xfrm>
                    <a:off x="225360" y="18176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202" name="Объект 22"/>
          <p:cNvGraphicFramePr/>
          <p:nvPr/>
        </p:nvGraphicFramePr>
        <p:xfrm>
          <a:off x="225360" y="2263680"/>
          <a:ext cx="394920" cy="518760"/>
        </p:xfrm>
        <a:graphic>
          <a:graphicData uri="http://schemas.openxmlformats.org/presentationml/2006/ole">
            <p:oleObj r:id="rId12" spid="">
              <p:embed/>
              <p:pic>
                <p:nvPicPr>
                  <p:cNvPr id="203" name="Объект 22" descr=""/>
                  <p:cNvPicPr/>
                  <p:nvPr/>
                </p:nvPicPr>
                <p:blipFill>
                  <a:blip r:embed="rId13"/>
                  <a:stretch/>
                </p:blipFill>
                <p:spPr>
                  <a:xfrm>
                    <a:off x="225360" y="22636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204" name="Объект 23"/>
          <p:cNvGraphicFramePr/>
          <p:nvPr/>
        </p:nvGraphicFramePr>
        <p:xfrm>
          <a:off x="225360" y="2711520"/>
          <a:ext cx="394920" cy="516960"/>
        </p:xfrm>
        <a:graphic>
          <a:graphicData uri="http://schemas.openxmlformats.org/presentationml/2006/ole">
            <p:oleObj r:id="rId14" spid="">
              <p:embed/>
              <p:pic>
                <p:nvPicPr>
                  <p:cNvPr id="205" name="Объект 23" descr=""/>
                  <p:cNvPicPr/>
                  <p:nvPr/>
                </p:nvPicPr>
                <p:blipFill>
                  <a:blip r:embed="rId15"/>
                  <a:stretch/>
                </p:blipFill>
                <p:spPr>
                  <a:xfrm>
                    <a:off x="225360" y="271152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206" name="Объект 24"/>
          <p:cNvGraphicFramePr/>
          <p:nvPr/>
        </p:nvGraphicFramePr>
        <p:xfrm>
          <a:off x="225360" y="3157560"/>
          <a:ext cx="394920" cy="518760"/>
        </p:xfrm>
        <a:graphic>
          <a:graphicData uri="http://schemas.openxmlformats.org/presentationml/2006/ole">
            <p:oleObj r:id="rId16" spid="">
              <p:embed/>
              <p:pic>
                <p:nvPicPr>
                  <p:cNvPr id="207" name="Объект 24" descr=""/>
                  <p:cNvPicPr/>
                  <p:nvPr/>
                </p:nvPicPr>
                <p:blipFill>
                  <a:blip r:embed="rId17"/>
                  <a:stretch/>
                </p:blipFill>
                <p:spPr>
                  <a:xfrm>
                    <a:off x="225360" y="315756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208" name="Объект 25"/>
          <p:cNvGraphicFramePr/>
          <p:nvPr/>
        </p:nvGraphicFramePr>
        <p:xfrm>
          <a:off x="225360" y="3605040"/>
          <a:ext cx="394920" cy="516960"/>
        </p:xfrm>
        <a:graphic>
          <a:graphicData uri="http://schemas.openxmlformats.org/presentationml/2006/ole">
            <p:oleObj r:id="rId18" spid="">
              <p:embed/>
              <p:pic>
                <p:nvPicPr>
                  <p:cNvPr id="209" name="Объект 25" descr=""/>
                  <p:cNvPicPr/>
                  <p:nvPr/>
                </p:nvPicPr>
                <p:blipFill>
                  <a:blip r:embed="rId19"/>
                  <a:stretch/>
                </p:blipFill>
                <p:spPr>
                  <a:xfrm>
                    <a:off x="225360" y="360504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210" name="Объект 26"/>
          <p:cNvGraphicFramePr/>
          <p:nvPr/>
        </p:nvGraphicFramePr>
        <p:xfrm>
          <a:off x="225360" y="4051440"/>
          <a:ext cx="394920" cy="518760"/>
        </p:xfrm>
        <a:graphic>
          <a:graphicData uri="http://schemas.openxmlformats.org/presentationml/2006/ole">
            <p:oleObj r:id="rId20" spid="">
              <p:embed/>
              <p:pic>
                <p:nvPicPr>
                  <p:cNvPr id="211" name="Объект 26" descr=""/>
                  <p:cNvPicPr/>
                  <p:nvPr/>
                </p:nvPicPr>
                <p:blipFill>
                  <a:blip r:embed="rId21"/>
                  <a:stretch/>
                </p:blipFill>
                <p:spPr>
                  <a:xfrm>
                    <a:off x="225360" y="40514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212" name="Объект 27"/>
          <p:cNvGraphicFramePr/>
          <p:nvPr/>
        </p:nvGraphicFramePr>
        <p:xfrm>
          <a:off x="225360" y="4497480"/>
          <a:ext cx="394920" cy="518760"/>
        </p:xfrm>
        <a:graphic>
          <a:graphicData uri="http://schemas.openxmlformats.org/presentationml/2006/ole">
            <p:oleObj r:id="rId22" spid="">
              <p:embed/>
              <p:pic>
                <p:nvPicPr>
                  <p:cNvPr id="213" name="Объект 27" descr=""/>
                  <p:cNvPicPr/>
                  <p:nvPr/>
                </p:nvPicPr>
                <p:blipFill>
                  <a:blip r:embed="rId23"/>
                  <a:stretch/>
                </p:blipFill>
                <p:spPr>
                  <a:xfrm>
                    <a:off x="225360" y="44974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214" name="Объект 28"/>
          <p:cNvGraphicFramePr/>
          <p:nvPr/>
        </p:nvGraphicFramePr>
        <p:xfrm>
          <a:off x="225360" y="4944960"/>
          <a:ext cx="394920" cy="516960"/>
        </p:xfrm>
        <a:graphic>
          <a:graphicData uri="http://schemas.openxmlformats.org/presentationml/2006/ole">
            <p:oleObj r:id="rId24" spid="">
              <p:embed/>
              <p:pic>
                <p:nvPicPr>
                  <p:cNvPr id="215" name="Объект 28" descr=""/>
                  <p:cNvPicPr/>
                  <p:nvPr/>
                </p:nvPicPr>
                <p:blipFill>
                  <a:blip r:embed="rId25"/>
                  <a:stretch/>
                </p:blipFill>
                <p:spPr>
                  <a:xfrm>
                    <a:off x="225360" y="494496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216" name="Объект 29"/>
          <p:cNvGraphicFramePr/>
          <p:nvPr/>
        </p:nvGraphicFramePr>
        <p:xfrm>
          <a:off x="225360" y="5435640"/>
          <a:ext cx="394920" cy="516960"/>
        </p:xfrm>
        <a:graphic>
          <a:graphicData uri="http://schemas.openxmlformats.org/presentationml/2006/ole">
            <p:oleObj r:id="rId26" spid="">
              <p:embed/>
              <p:pic>
                <p:nvPicPr>
                  <p:cNvPr id="217" name="Объект 29" descr=""/>
                  <p:cNvPicPr/>
                  <p:nvPr/>
                </p:nvPicPr>
                <p:blipFill>
                  <a:blip r:embed="rId27"/>
                  <a:stretch/>
                </p:blipFill>
                <p:spPr>
                  <a:xfrm>
                    <a:off x="225360" y="543564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218" name="Объект 30"/>
          <p:cNvGraphicFramePr/>
          <p:nvPr/>
        </p:nvGraphicFramePr>
        <p:xfrm>
          <a:off x="225360" y="5881680"/>
          <a:ext cx="394920" cy="518760"/>
        </p:xfrm>
        <a:graphic>
          <a:graphicData uri="http://schemas.openxmlformats.org/presentationml/2006/ole">
            <p:oleObj r:id="rId28" spid="">
              <p:embed/>
              <p:pic>
                <p:nvPicPr>
                  <p:cNvPr id="219" name="Объект 30" descr=""/>
                  <p:cNvPicPr/>
                  <p:nvPr/>
                </p:nvPicPr>
                <p:blipFill>
                  <a:blip r:embed="rId29"/>
                  <a:stretch/>
                </p:blipFill>
                <p:spPr>
                  <a:xfrm>
                    <a:off x="225360" y="58816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220" name="Объект 31"/>
          <p:cNvGraphicFramePr/>
          <p:nvPr/>
        </p:nvGraphicFramePr>
        <p:xfrm>
          <a:off x="225360" y="6327720"/>
          <a:ext cx="394920" cy="518760"/>
        </p:xfrm>
        <a:graphic>
          <a:graphicData uri="http://schemas.openxmlformats.org/presentationml/2006/ole">
            <p:oleObj r:id="rId30" spid="">
              <p:embed/>
              <p:pic>
                <p:nvPicPr>
                  <p:cNvPr id="221" name="Объект 31" descr=""/>
                  <p:cNvPicPr/>
                  <p:nvPr/>
                </p:nvPicPr>
                <p:blipFill>
                  <a:blip r:embed="rId31"/>
                  <a:stretch/>
                </p:blipFill>
                <p:spPr>
                  <a:xfrm>
                    <a:off x="225360" y="632772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22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1720" cy="1144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4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текста заглавия щёлкните мышью</a:t>
            </a:r>
            <a:endParaRPr b="0" lang="ru-RU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2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1720" cy="3976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  <a:endParaRPr b="0" lang="ru-RU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Второй уровень структуры</a:t>
            </a:r>
            <a:endParaRPr b="0" lang="ru-RU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Третий уровень структуры</a:t>
            </a:r>
            <a:endParaRPr b="0" lang="ru-RU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Четвёртый уровень структуры</a:t>
            </a:r>
            <a:endParaRPr b="0" lang="ru-RU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Пятый уровень структуры</a:t>
            </a:r>
            <a:endParaRPr b="0" lang="ru-RU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Шестой уровень структуры</a:t>
            </a:r>
            <a:endParaRPr b="0" lang="ru-RU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Седьмой уровень структуры</a:t>
            </a:r>
            <a:endParaRPr b="0" lang="ru-RU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7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Обычный 6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" name="PlaceHolder 1"/>
          <p:cNvSpPr>
            <a:spLocks noGrp="1"/>
          </p:cNvSpPr>
          <p:nvPr>
            <p:ph type="title"/>
          </p:nvPr>
        </p:nvSpPr>
        <p:spPr>
          <a:xfrm>
            <a:off x="609480" y="220680"/>
            <a:ext cx="1097172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 algn="ctr">
              <a:buNone/>
            </a:pPr>
            <a:endParaRPr b="0" lang="ru-RU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42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428" name="PlaceHolder 3"/>
          <p:cNvSpPr>
            <a:spLocks noGrp="1"/>
          </p:cNvSpPr>
          <p:nvPr>
            <p:ph/>
          </p:nvPr>
        </p:nvSpPr>
        <p:spPr>
          <a:xfrm>
            <a:off x="623160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429" name="PlaceHolder 4"/>
          <p:cNvSpPr>
            <a:spLocks noGrp="1"/>
          </p:cNvSpPr>
          <p:nvPr>
            <p:ph/>
          </p:nvPr>
        </p:nvSpPr>
        <p:spPr>
          <a:xfrm>
            <a:off x="609480" y="3681720"/>
            <a:ext cx="109717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7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Обычный 6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1" name="PlaceHolder 1"/>
          <p:cNvSpPr>
            <a:spLocks noGrp="1"/>
          </p:cNvSpPr>
          <p:nvPr>
            <p:ph type="title"/>
          </p:nvPr>
        </p:nvSpPr>
        <p:spPr>
          <a:xfrm>
            <a:off x="609480" y="220680"/>
            <a:ext cx="1097172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 algn="ctr">
              <a:buNone/>
            </a:pPr>
            <a:endParaRPr b="0" lang="ru-RU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7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Tx" preserve="1">
  <p:cSld name="Обычный 6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6" name="PlaceHolder 1"/>
          <p:cNvSpPr>
            <a:spLocks noGrp="1"/>
          </p:cNvSpPr>
          <p:nvPr>
            <p:ph type="title"/>
          </p:nvPr>
        </p:nvSpPr>
        <p:spPr>
          <a:xfrm>
            <a:off x="609480" y="220680"/>
            <a:ext cx="1097172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 algn="ctr">
              <a:buNone/>
            </a:pPr>
            <a:endParaRPr b="0" lang="ru-RU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49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498" name="PlaceHolder 3"/>
          <p:cNvSpPr>
            <a:spLocks noGrp="1"/>
          </p:cNvSpPr>
          <p:nvPr>
            <p:ph/>
          </p:nvPr>
        </p:nvSpPr>
        <p:spPr>
          <a:xfrm>
            <a:off x="6231600" y="1604520"/>
            <a:ext cx="5353920" cy="3976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499" name="PlaceHolder 4"/>
          <p:cNvSpPr>
            <a:spLocks noGrp="1"/>
          </p:cNvSpPr>
          <p:nvPr>
            <p:ph/>
          </p:nvPr>
        </p:nvSpPr>
        <p:spPr>
          <a:xfrm>
            <a:off x="609480" y="36817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7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TwoObj" preserve="1">
  <p:cSld name="Обычный 6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4" name="PlaceHolder 1"/>
          <p:cNvSpPr>
            <a:spLocks noGrp="1"/>
          </p:cNvSpPr>
          <p:nvPr>
            <p:ph type="title"/>
          </p:nvPr>
        </p:nvSpPr>
        <p:spPr>
          <a:xfrm>
            <a:off x="609480" y="220680"/>
            <a:ext cx="1097172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 algn="ctr">
              <a:buNone/>
            </a:pPr>
            <a:endParaRPr b="0" lang="ru-RU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53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3920" cy="3976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536" name="PlaceHolder 3"/>
          <p:cNvSpPr>
            <a:spLocks noGrp="1"/>
          </p:cNvSpPr>
          <p:nvPr>
            <p:ph/>
          </p:nvPr>
        </p:nvSpPr>
        <p:spPr>
          <a:xfrm>
            <a:off x="623160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537" name="PlaceHolder 4"/>
          <p:cNvSpPr>
            <a:spLocks noGrp="1"/>
          </p:cNvSpPr>
          <p:nvPr>
            <p:ph/>
          </p:nvPr>
        </p:nvSpPr>
        <p:spPr>
          <a:xfrm>
            <a:off x="6231600" y="36817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7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Обычный 6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3" name="PlaceHolder 1"/>
          <p:cNvSpPr>
            <a:spLocks noGrp="1"/>
          </p:cNvSpPr>
          <p:nvPr>
            <p:ph type="title"/>
          </p:nvPr>
        </p:nvSpPr>
        <p:spPr>
          <a:xfrm>
            <a:off x="609480" y="220680"/>
            <a:ext cx="1097172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 algn="ctr">
              <a:buNone/>
            </a:pPr>
            <a:endParaRPr b="0" lang="ru-RU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57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575" name="PlaceHolder 3"/>
          <p:cNvSpPr>
            <a:spLocks noGrp="1"/>
          </p:cNvSpPr>
          <p:nvPr>
            <p:ph/>
          </p:nvPr>
        </p:nvSpPr>
        <p:spPr>
          <a:xfrm>
            <a:off x="623160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576" name="PlaceHolder 4"/>
          <p:cNvSpPr>
            <a:spLocks noGrp="1"/>
          </p:cNvSpPr>
          <p:nvPr>
            <p:ph/>
          </p:nvPr>
        </p:nvSpPr>
        <p:spPr>
          <a:xfrm>
            <a:off x="609480" y="36817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577" name="PlaceHolder 5"/>
          <p:cNvSpPr>
            <a:spLocks noGrp="1"/>
          </p:cNvSpPr>
          <p:nvPr>
            <p:ph/>
          </p:nvPr>
        </p:nvSpPr>
        <p:spPr>
          <a:xfrm>
            <a:off x="6231600" y="36817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7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Обычный 6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7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Обычный 7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" name="PlaceHolder 1"/>
          <p:cNvSpPr>
            <a:spLocks noGrp="1"/>
          </p:cNvSpPr>
          <p:nvPr>
            <p:ph type="title"/>
          </p:nvPr>
        </p:nvSpPr>
        <p:spPr>
          <a:xfrm>
            <a:off x="609480" y="220680"/>
            <a:ext cx="1097172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 algn="ctr">
              <a:buNone/>
            </a:pPr>
            <a:endParaRPr b="0" lang="ru-RU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64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17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643" name="PlaceHolder 3"/>
          <p:cNvSpPr>
            <a:spLocks noGrp="1"/>
          </p:cNvSpPr>
          <p:nvPr>
            <p:ph/>
          </p:nvPr>
        </p:nvSpPr>
        <p:spPr>
          <a:xfrm>
            <a:off x="609480" y="3681720"/>
            <a:ext cx="109717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7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Обычный 7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7" name="PlaceHolder 1"/>
          <p:cNvSpPr>
            <a:spLocks noGrp="1"/>
          </p:cNvSpPr>
          <p:nvPr>
            <p:ph type="title"/>
          </p:nvPr>
        </p:nvSpPr>
        <p:spPr>
          <a:xfrm>
            <a:off x="609480" y="220680"/>
            <a:ext cx="1097172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 algn="ctr">
              <a:buNone/>
            </a:pPr>
            <a:endParaRPr b="0" lang="ru-RU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67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3920" cy="3976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679" name="PlaceHolder 3"/>
          <p:cNvSpPr>
            <a:spLocks noGrp="1"/>
          </p:cNvSpPr>
          <p:nvPr>
            <p:ph/>
          </p:nvPr>
        </p:nvSpPr>
        <p:spPr>
          <a:xfrm>
            <a:off x="6231600" y="1604520"/>
            <a:ext cx="5353920" cy="3976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7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Обычный 7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4" name="PlaceHolder 1"/>
          <p:cNvSpPr>
            <a:spLocks noGrp="1"/>
          </p:cNvSpPr>
          <p:nvPr>
            <p:ph type="title"/>
          </p:nvPr>
        </p:nvSpPr>
        <p:spPr>
          <a:xfrm>
            <a:off x="609480" y="220680"/>
            <a:ext cx="1097172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 algn="ctr">
              <a:buNone/>
            </a:pPr>
            <a:endParaRPr b="0" lang="ru-RU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71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716" name="PlaceHolder 3"/>
          <p:cNvSpPr>
            <a:spLocks noGrp="1"/>
          </p:cNvSpPr>
          <p:nvPr>
            <p:ph/>
          </p:nvPr>
        </p:nvSpPr>
        <p:spPr>
          <a:xfrm>
            <a:off x="623160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717" name="PlaceHolder 4"/>
          <p:cNvSpPr>
            <a:spLocks noGrp="1"/>
          </p:cNvSpPr>
          <p:nvPr>
            <p:ph/>
          </p:nvPr>
        </p:nvSpPr>
        <p:spPr>
          <a:xfrm>
            <a:off x="609480" y="3681720"/>
            <a:ext cx="109717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7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Обычный 7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9" name="PlaceHolder 1"/>
          <p:cNvSpPr>
            <a:spLocks noGrp="1"/>
          </p:cNvSpPr>
          <p:nvPr>
            <p:ph type="title"/>
          </p:nvPr>
        </p:nvSpPr>
        <p:spPr>
          <a:xfrm>
            <a:off x="609480" y="220680"/>
            <a:ext cx="1097172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 algn="ctr">
              <a:buNone/>
            </a:pPr>
            <a:endParaRPr b="0" lang="ru-RU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Обычный 6">
    <p:bg>
      <p:bgPr>
        <a:solidFill>
          <a:srgbClr val="eee9e3">
            <a:alpha val="10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4" name="Объект 17"/>
          <p:cNvGraphicFramePr/>
          <p:nvPr/>
        </p:nvGraphicFramePr>
        <p:xfrm>
          <a:off x="225360" y="0"/>
          <a:ext cx="394920" cy="518760"/>
        </p:xfrm>
        <a:graphic>
          <a:graphicData uri="http://schemas.openxmlformats.org/presentationml/2006/ole">
            <p:oleObj r:id="rId2" spid="">
              <p:embed/>
              <p:pic>
                <p:nvPicPr>
                  <p:cNvPr id="225" name="Объект 17" descr=""/>
                  <p:cNvPicPr/>
                  <p:nvPr/>
                </p:nvPicPr>
                <p:blipFill>
                  <a:blip r:embed="rId3"/>
                  <a:stretch/>
                </p:blipFill>
                <p:spPr>
                  <a:xfrm>
                    <a:off x="225360" y="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226" name="Объект 18"/>
          <p:cNvGraphicFramePr/>
          <p:nvPr/>
        </p:nvGraphicFramePr>
        <p:xfrm>
          <a:off x="225360" y="446040"/>
          <a:ext cx="394920" cy="518760"/>
        </p:xfrm>
        <a:graphic>
          <a:graphicData uri="http://schemas.openxmlformats.org/presentationml/2006/ole">
            <p:oleObj r:id="rId4" spid="">
              <p:embed/>
              <p:pic>
                <p:nvPicPr>
                  <p:cNvPr id="227" name="Объект 18" descr=""/>
                  <p:cNvPicPr/>
                  <p:nvPr/>
                </p:nvPicPr>
                <p:blipFill>
                  <a:blip r:embed="rId5"/>
                  <a:stretch/>
                </p:blipFill>
                <p:spPr>
                  <a:xfrm>
                    <a:off x="225360" y="4460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228" name="Объект 19"/>
          <p:cNvGraphicFramePr/>
          <p:nvPr/>
        </p:nvGraphicFramePr>
        <p:xfrm>
          <a:off x="225360" y="893880"/>
          <a:ext cx="394920" cy="516960"/>
        </p:xfrm>
        <a:graphic>
          <a:graphicData uri="http://schemas.openxmlformats.org/presentationml/2006/ole">
            <p:oleObj r:id="rId6" spid="">
              <p:embed/>
              <p:pic>
                <p:nvPicPr>
                  <p:cNvPr id="229" name="Объект 19" descr=""/>
                  <p:cNvPicPr/>
                  <p:nvPr/>
                </p:nvPicPr>
                <p:blipFill>
                  <a:blip r:embed="rId7"/>
                  <a:stretch/>
                </p:blipFill>
                <p:spPr>
                  <a:xfrm>
                    <a:off x="225360" y="89388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230" name="Объект 20"/>
          <p:cNvGraphicFramePr/>
          <p:nvPr/>
        </p:nvGraphicFramePr>
        <p:xfrm>
          <a:off x="225360" y="1339920"/>
          <a:ext cx="394920" cy="518760"/>
        </p:xfrm>
        <a:graphic>
          <a:graphicData uri="http://schemas.openxmlformats.org/presentationml/2006/ole">
            <p:oleObj r:id="rId8" spid="">
              <p:embed/>
              <p:pic>
                <p:nvPicPr>
                  <p:cNvPr id="231" name="Объект 20" descr=""/>
                  <p:cNvPicPr/>
                  <p:nvPr/>
                </p:nvPicPr>
                <p:blipFill>
                  <a:blip r:embed="rId9"/>
                  <a:stretch/>
                </p:blipFill>
                <p:spPr>
                  <a:xfrm>
                    <a:off x="225360" y="133992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232" name="Объект 21"/>
          <p:cNvGraphicFramePr/>
          <p:nvPr/>
        </p:nvGraphicFramePr>
        <p:xfrm>
          <a:off x="225360" y="1817640"/>
          <a:ext cx="394920" cy="518760"/>
        </p:xfrm>
        <a:graphic>
          <a:graphicData uri="http://schemas.openxmlformats.org/presentationml/2006/ole">
            <p:oleObj r:id="rId10" spid="">
              <p:embed/>
              <p:pic>
                <p:nvPicPr>
                  <p:cNvPr id="233" name="Объект 21" descr=""/>
                  <p:cNvPicPr/>
                  <p:nvPr/>
                </p:nvPicPr>
                <p:blipFill>
                  <a:blip r:embed="rId11"/>
                  <a:stretch/>
                </p:blipFill>
                <p:spPr>
                  <a:xfrm>
                    <a:off x="225360" y="18176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234" name="Объект 22"/>
          <p:cNvGraphicFramePr/>
          <p:nvPr/>
        </p:nvGraphicFramePr>
        <p:xfrm>
          <a:off x="225360" y="2263680"/>
          <a:ext cx="394920" cy="518760"/>
        </p:xfrm>
        <a:graphic>
          <a:graphicData uri="http://schemas.openxmlformats.org/presentationml/2006/ole">
            <p:oleObj r:id="rId12" spid="">
              <p:embed/>
              <p:pic>
                <p:nvPicPr>
                  <p:cNvPr id="235" name="Объект 22" descr=""/>
                  <p:cNvPicPr/>
                  <p:nvPr/>
                </p:nvPicPr>
                <p:blipFill>
                  <a:blip r:embed="rId13"/>
                  <a:stretch/>
                </p:blipFill>
                <p:spPr>
                  <a:xfrm>
                    <a:off x="225360" y="22636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236" name="Объект 23"/>
          <p:cNvGraphicFramePr/>
          <p:nvPr/>
        </p:nvGraphicFramePr>
        <p:xfrm>
          <a:off x="225360" y="2711520"/>
          <a:ext cx="394920" cy="516960"/>
        </p:xfrm>
        <a:graphic>
          <a:graphicData uri="http://schemas.openxmlformats.org/presentationml/2006/ole">
            <p:oleObj r:id="rId14" spid="">
              <p:embed/>
              <p:pic>
                <p:nvPicPr>
                  <p:cNvPr id="237" name="Объект 23" descr=""/>
                  <p:cNvPicPr/>
                  <p:nvPr/>
                </p:nvPicPr>
                <p:blipFill>
                  <a:blip r:embed="rId15"/>
                  <a:stretch/>
                </p:blipFill>
                <p:spPr>
                  <a:xfrm>
                    <a:off x="225360" y="271152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238" name="Объект 24"/>
          <p:cNvGraphicFramePr/>
          <p:nvPr/>
        </p:nvGraphicFramePr>
        <p:xfrm>
          <a:off x="225360" y="3157560"/>
          <a:ext cx="394920" cy="518760"/>
        </p:xfrm>
        <a:graphic>
          <a:graphicData uri="http://schemas.openxmlformats.org/presentationml/2006/ole">
            <p:oleObj r:id="rId16" spid="">
              <p:embed/>
              <p:pic>
                <p:nvPicPr>
                  <p:cNvPr id="239" name="Объект 24" descr=""/>
                  <p:cNvPicPr/>
                  <p:nvPr/>
                </p:nvPicPr>
                <p:blipFill>
                  <a:blip r:embed="rId17"/>
                  <a:stretch/>
                </p:blipFill>
                <p:spPr>
                  <a:xfrm>
                    <a:off x="225360" y="315756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240" name="Объект 25"/>
          <p:cNvGraphicFramePr/>
          <p:nvPr/>
        </p:nvGraphicFramePr>
        <p:xfrm>
          <a:off x="225360" y="3605040"/>
          <a:ext cx="394920" cy="516960"/>
        </p:xfrm>
        <a:graphic>
          <a:graphicData uri="http://schemas.openxmlformats.org/presentationml/2006/ole">
            <p:oleObj r:id="rId18" spid="">
              <p:embed/>
              <p:pic>
                <p:nvPicPr>
                  <p:cNvPr id="241" name="Объект 25" descr=""/>
                  <p:cNvPicPr/>
                  <p:nvPr/>
                </p:nvPicPr>
                <p:blipFill>
                  <a:blip r:embed="rId19"/>
                  <a:stretch/>
                </p:blipFill>
                <p:spPr>
                  <a:xfrm>
                    <a:off x="225360" y="360504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242" name="Объект 26"/>
          <p:cNvGraphicFramePr/>
          <p:nvPr/>
        </p:nvGraphicFramePr>
        <p:xfrm>
          <a:off x="225360" y="4051440"/>
          <a:ext cx="394920" cy="518760"/>
        </p:xfrm>
        <a:graphic>
          <a:graphicData uri="http://schemas.openxmlformats.org/presentationml/2006/ole">
            <p:oleObj r:id="rId20" spid="">
              <p:embed/>
              <p:pic>
                <p:nvPicPr>
                  <p:cNvPr id="243" name="Объект 26" descr=""/>
                  <p:cNvPicPr/>
                  <p:nvPr/>
                </p:nvPicPr>
                <p:blipFill>
                  <a:blip r:embed="rId21"/>
                  <a:stretch/>
                </p:blipFill>
                <p:spPr>
                  <a:xfrm>
                    <a:off x="225360" y="40514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244" name="Объект 27"/>
          <p:cNvGraphicFramePr/>
          <p:nvPr/>
        </p:nvGraphicFramePr>
        <p:xfrm>
          <a:off x="225360" y="4497480"/>
          <a:ext cx="394920" cy="518760"/>
        </p:xfrm>
        <a:graphic>
          <a:graphicData uri="http://schemas.openxmlformats.org/presentationml/2006/ole">
            <p:oleObj r:id="rId22" spid="">
              <p:embed/>
              <p:pic>
                <p:nvPicPr>
                  <p:cNvPr id="245" name="Объект 27" descr=""/>
                  <p:cNvPicPr/>
                  <p:nvPr/>
                </p:nvPicPr>
                <p:blipFill>
                  <a:blip r:embed="rId23"/>
                  <a:stretch/>
                </p:blipFill>
                <p:spPr>
                  <a:xfrm>
                    <a:off x="225360" y="44974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246" name="Объект 28"/>
          <p:cNvGraphicFramePr/>
          <p:nvPr/>
        </p:nvGraphicFramePr>
        <p:xfrm>
          <a:off x="225360" y="4944960"/>
          <a:ext cx="394920" cy="516960"/>
        </p:xfrm>
        <a:graphic>
          <a:graphicData uri="http://schemas.openxmlformats.org/presentationml/2006/ole">
            <p:oleObj r:id="rId24" spid="">
              <p:embed/>
              <p:pic>
                <p:nvPicPr>
                  <p:cNvPr id="247" name="Объект 28" descr=""/>
                  <p:cNvPicPr/>
                  <p:nvPr/>
                </p:nvPicPr>
                <p:blipFill>
                  <a:blip r:embed="rId25"/>
                  <a:stretch/>
                </p:blipFill>
                <p:spPr>
                  <a:xfrm>
                    <a:off x="225360" y="494496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248" name="Объект 29"/>
          <p:cNvGraphicFramePr/>
          <p:nvPr/>
        </p:nvGraphicFramePr>
        <p:xfrm>
          <a:off x="225360" y="5435640"/>
          <a:ext cx="394920" cy="516960"/>
        </p:xfrm>
        <a:graphic>
          <a:graphicData uri="http://schemas.openxmlformats.org/presentationml/2006/ole">
            <p:oleObj r:id="rId26" spid="">
              <p:embed/>
              <p:pic>
                <p:nvPicPr>
                  <p:cNvPr id="249" name="Объект 29" descr=""/>
                  <p:cNvPicPr/>
                  <p:nvPr/>
                </p:nvPicPr>
                <p:blipFill>
                  <a:blip r:embed="rId27"/>
                  <a:stretch/>
                </p:blipFill>
                <p:spPr>
                  <a:xfrm>
                    <a:off x="225360" y="543564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250" name="Объект 30"/>
          <p:cNvGraphicFramePr/>
          <p:nvPr/>
        </p:nvGraphicFramePr>
        <p:xfrm>
          <a:off x="225360" y="5881680"/>
          <a:ext cx="394920" cy="518760"/>
        </p:xfrm>
        <a:graphic>
          <a:graphicData uri="http://schemas.openxmlformats.org/presentationml/2006/ole">
            <p:oleObj r:id="rId28" spid="">
              <p:embed/>
              <p:pic>
                <p:nvPicPr>
                  <p:cNvPr id="251" name="Объект 30" descr=""/>
                  <p:cNvPicPr/>
                  <p:nvPr/>
                </p:nvPicPr>
                <p:blipFill>
                  <a:blip r:embed="rId29"/>
                  <a:stretch/>
                </p:blipFill>
                <p:spPr>
                  <a:xfrm>
                    <a:off x="225360" y="58816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252" name="Объект 31"/>
          <p:cNvGraphicFramePr/>
          <p:nvPr/>
        </p:nvGraphicFramePr>
        <p:xfrm>
          <a:off x="225360" y="6327720"/>
          <a:ext cx="394920" cy="518760"/>
        </p:xfrm>
        <a:graphic>
          <a:graphicData uri="http://schemas.openxmlformats.org/presentationml/2006/ole">
            <p:oleObj r:id="rId30" spid="">
              <p:embed/>
              <p:pic>
                <p:nvPicPr>
                  <p:cNvPr id="253" name="Объект 31" descr=""/>
                  <p:cNvPicPr/>
                  <p:nvPr/>
                </p:nvPicPr>
                <p:blipFill>
                  <a:blip r:embed="rId31"/>
                  <a:stretch/>
                </p:blipFill>
                <p:spPr>
                  <a:xfrm>
                    <a:off x="225360" y="632772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25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1720" cy="1144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4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текста заглавия щёлкните мышью</a:t>
            </a:r>
            <a:endParaRPr b="0" lang="ru-RU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5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1720" cy="3976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  <a:endParaRPr b="0" lang="ru-RU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Второй уровень структуры</a:t>
            </a:r>
            <a:endParaRPr b="0" lang="ru-RU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Третий уровень структуры</a:t>
            </a:r>
            <a:endParaRPr b="0" lang="ru-RU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Четвёртый уровень структуры</a:t>
            </a:r>
            <a:endParaRPr b="0" lang="ru-RU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Пятый уровень структуры</a:t>
            </a:r>
            <a:endParaRPr b="0" lang="ru-RU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Шестой уровень структуры</a:t>
            </a:r>
            <a:endParaRPr b="0" lang="ru-RU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Седьмой уровень структуры</a:t>
            </a:r>
            <a:endParaRPr b="0" lang="ru-RU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8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Tx" preserve="1">
  <p:cSld name="Обычный 7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4" name="PlaceHolder 1"/>
          <p:cNvSpPr>
            <a:spLocks noGrp="1"/>
          </p:cNvSpPr>
          <p:nvPr>
            <p:ph type="title"/>
          </p:nvPr>
        </p:nvSpPr>
        <p:spPr>
          <a:xfrm>
            <a:off x="609480" y="220680"/>
            <a:ext cx="1097172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 algn="ctr">
              <a:buNone/>
            </a:pPr>
            <a:endParaRPr b="0" lang="ru-RU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78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786" name="PlaceHolder 3"/>
          <p:cNvSpPr>
            <a:spLocks noGrp="1"/>
          </p:cNvSpPr>
          <p:nvPr>
            <p:ph/>
          </p:nvPr>
        </p:nvSpPr>
        <p:spPr>
          <a:xfrm>
            <a:off x="6231600" y="1604520"/>
            <a:ext cx="5353920" cy="3976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787" name="PlaceHolder 4"/>
          <p:cNvSpPr>
            <a:spLocks noGrp="1"/>
          </p:cNvSpPr>
          <p:nvPr>
            <p:ph/>
          </p:nvPr>
        </p:nvSpPr>
        <p:spPr>
          <a:xfrm>
            <a:off x="609480" y="36817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8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TwoObj" preserve="1">
  <p:cSld name="Обычный 7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2" name="PlaceHolder 1"/>
          <p:cNvSpPr>
            <a:spLocks noGrp="1"/>
          </p:cNvSpPr>
          <p:nvPr>
            <p:ph type="title"/>
          </p:nvPr>
        </p:nvSpPr>
        <p:spPr>
          <a:xfrm>
            <a:off x="609480" y="220680"/>
            <a:ext cx="1097172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 algn="ctr">
              <a:buNone/>
            </a:pPr>
            <a:endParaRPr b="0" lang="ru-RU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82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3920" cy="3976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824" name="PlaceHolder 3"/>
          <p:cNvSpPr>
            <a:spLocks noGrp="1"/>
          </p:cNvSpPr>
          <p:nvPr>
            <p:ph/>
          </p:nvPr>
        </p:nvSpPr>
        <p:spPr>
          <a:xfrm>
            <a:off x="623160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825" name="PlaceHolder 4"/>
          <p:cNvSpPr>
            <a:spLocks noGrp="1"/>
          </p:cNvSpPr>
          <p:nvPr>
            <p:ph/>
          </p:nvPr>
        </p:nvSpPr>
        <p:spPr>
          <a:xfrm>
            <a:off x="6231600" y="36817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8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Обычный 7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1" name="PlaceHolder 1"/>
          <p:cNvSpPr>
            <a:spLocks noGrp="1"/>
          </p:cNvSpPr>
          <p:nvPr>
            <p:ph type="title"/>
          </p:nvPr>
        </p:nvSpPr>
        <p:spPr>
          <a:xfrm>
            <a:off x="609480" y="220680"/>
            <a:ext cx="1097172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 algn="ctr">
              <a:buNone/>
            </a:pPr>
            <a:endParaRPr b="0" lang="ru-RU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86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863" name="PlaceHolder 3"/>
          <p:cNvSpPr>
            <a:spLocks noGrp="1"/>
          </p:cNvSpPr>
          <p:nvPr>
            <p:ph/>
          </p:nvPr>
        </p:nvSpPr>
        <p:spPr>
          <a:xfrm>
            <a:off x="623160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864" name="PlaceHolder 4"/>
          <p:cNvSpPr>
            <a:spLocks noGrp="1"/>
          </p:cNvSpPr>
          <p:nvPr>
            <p:ph/>
          </p:nvPr>
        </p:nvSpPr>
        <p:spPr>
          <a:xfrm>
            <a:off x="609480" y="36817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865" name="PlaceHolder 5"/>
          <p:cNvSpPr>
            <a:spLocks noGrp="1"/>
          </p:cNvSpPr>
          <p:nvPr>
            <p:ph/>
          </p:nvPr>
        </p:nvSpPr>
        <p:spPr>
          <a:xfrm>
            <a:off x="6231600" y="36817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8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Обычный 7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8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Обычный 7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9" name="PlaceHolder 1"/>
          <p:cNvSpPr>
            <a:spLocks noGrp="1"/>
          </p:cNvSpPr>
          <p:nvPr>
            <p:ph type="title"/>
          </p:nvPr>
        </p:nvSpPr>
        <p:spPr>
          <a:xfrm>
            <a:off x="609480" y="220680"/>
            <a:ext cx="1097172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 algn="ctr">
              <a:buNone/>
            </a:pPr>
            <a:endParaRPr b="0" lang="ru-RU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93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17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931" name="PlaceHolder 3"/>
          <p:cNvSpPr>
            <a:spLocks noGrp="1"/>
          </p:cNvSpPr>
          <p:nvPr>
            <p:ph/>
          </p:nvPr>
        </p:nvSpPr>
        <p:spPr>
          <a:xfrm>
            <a:off x="609480" y="3681720"/>
            <a:ext cx="109717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8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Обычный 7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5" name="PlaceHolder 1"/>
          <p:cNvSpPr>
            <a:spLocks noGrp="1"/>
          </p:cNvSpPr>
          <p:nvPr>
            <p:ph type="title"/>
          </p:nvPr>
        </p:nvSpPr>
        <p:spPr>
          <a:xfrm>
            <a:off x="609480" y="220680"/>
            <a:ext cx="1097172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 algn="ctr">
              <a:buNone/>
            </a:pPr>
            <a:endParaRPr b="0" lang="ru-RU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96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3920" cy="3976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967" name="PlaceHolder 3"/>
          <p:cNvSpPr>
            <a:spLocks noGrp="1"/>
          </p:cNvSpPr>
          <p:nvPr>
            <p:ph/>
          </p:nvPr>
        </p:nvSpPr>
        <p:spPr>
          <a:xfrm>
            <a:off x="6231600" y="1604520"/>
            <a:ext cx="5353920" cy="3976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8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Обычный 8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2" name="PlaceHolder 1"/>
          <p:cNvSpPr>
            <a:spLocks noGrp="1"/>
          </p:cNvSpPr>
          <p:nvPr>
            <p:ph type="title"/>
          </p:nvPr>
        </p:nvSpPr>
        <p:spPr>
          <a:xfrm>
            <a:off x="609480" y="220680"/>
            <a:ext cx="1097172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 algn="ctr">
              <a:buNone/>
            </a:pPr>
            <a:endParaRPr b="0" lang="ru-RU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00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004" name="PlaceHolder 3"/>
          <p:cNvSpPr>
            <a:spLocks noGrp="1"/>
          </p:cNvSpPr>
          <p:nvPr>
            <p:ph/>
          </p:nvPr>
        </p:nvSpPr>
        <p:spPr>
          <a:xfrm>
            <a:off x="623160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005" name="PlaceHolder 4"/>
          <p:cNvSpPr>
            <a:spLocks noGrp="1"/>
          </p:cNvSpPr>
          <p:nvPr>
            <p:ph/>
          </p:nvPr>
        </p:nvSpPr>
        <p:spPr>
          <a:xfrm>
            <a:off x="609480" y="3681720"/>
            <a:ext cx="109717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8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Обычный 8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7" name="PlaceHolder 1"/>
          <p:cNvSpPr>
            <a:spLocks noGrp="1"/>
          </p:cNvSpPr>
          <p:nvPr>
            <p:ph type="title"/>
          </p:nvPr>
        </p:nvSpPr>
        <p:spPr>
          <a:xfrm>
            <a:off x="609480" y="220680"/>
            <a:ext cx="1097172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 algn="ctr">
              <a:buNone/>
            </a:pPr>
            <a:endParaRPr b="0" lang="ru-RU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8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Tx" preserve="1">
  <p:cSld name="Обычный 8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" name="PlaceHolder 1"/>
          <p:cNvSpPr>
            <a:spLocks noGrp="1"/>
          </p:cNvSpPr>
          <p:nvPr>
            <p:ph type="title"/>
          </p:nvPr>
        </p:nvSpPr>
        <p:spPr>
          <a:xfrm>
            <a:off x="609480" y="220680"/>
            <a:ext cx="1097172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 algn="ctr">
              <a:buNone/>
            </a:pPr>
            <a:endParaRPr b="0" lang="ru-RU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07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074" name="PlaceHolder 3"/>
          <p:cNvSpPr>
            <a:spLocks noGrp="1"/>
          </p:cNvSpPr>
          <p:nvPr>
            <p:ph/>
          </p:nvPr>
        </p:nvSpPr>
        <p:spPr>
          <a:xfrm>
            <a:off x="6231600" y="1604520"/>
            <a:ext cx="5353920" cy="3976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075" name="PlaceHolder 4"/>
          <p:cNvSpPr>
            <a:spLocks noGrp="1"/>
          </p:cNvSpPr>
          <p:nvPr>
            <p:ph/>
          </p:nvPr>
        </p:nvSpPr>
        <p:spPr>
          <a:xfrm>
            <a:off x="609480" y="36817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8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TwoObj" preserve="1">
  <p:cSld name="Обычный 8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0" name="PlaceHolder 1"/>
          <p:cNvSpPr>
            <a:spLocks noGrp="1"/>
          </p:cNvSpPr>
          <p:nvPr>
            <p:ph type="title"/>
          </p:nvPr>
        </p:nvSpPr>
        <p:spPr>
          <a:xfrm>
            <a:off x="609480" y="220680"/>
            <a:ext cx="1097172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 algn="ctr">
              <a:buNone/>
            </a:pPr>
            <a:endParaRPr b="0" lang="ru-RU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11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3920" cy="3976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112" name="PlaceHolder 3"/>
          <p:cNvSpPr>
            <a:spLocks noGrp="1"/>
          </p:cNvSpPr>
          <p:nvPr>
            <p:ph/>
          </p:nvPr>
        </p:nvSpPr>
        <p:spPr>
          <a:xfrm>
            <a:off x="623160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113" name="PlaceHolder 4"/>
          <p:cNvSpPr>
            <a:spLocks noGrp="1"/>
          </p:cNvSpPr>
          <p:nvPr>
            <p:ph/>
          </p:nvPr>
        </p:nvSpPr>
        <p:spPr>
          <a:xfrm>
            <a:off x="6231600" y="36817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Обычный 7">
    <p:bg>
      <p:bgPr>
        <a:solidFill>
          <a:srgbClr val="eee9e3">
            <a:alpha val="10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6" name="Объект 17"/>
          <p:cNvGraphicFramePr/>
          <p:nvPr/>
        </p:nvGraphicFramePr>
        <p:xfrm>
          <a:off x="225360" y="0"/>
          <a:ext cx="394920" cy="518760"/>
        </p:xfrm>
        <a:graphic>
          <a:graphicData uri="http://schemas.openxmlformats.org/presentationml/2006/ole">
            <p:oleObj r:id="rId2" spid="">
              <p:embed/>
              <p:pic>
                <p:nvPicPr>
                  <p:cNvPr id="257" name="Объект 17" descr=""/>
                  <p:cNvPicPr/>
                  <p:nvPr/>
                </p:nvPicPr>
                <p:blipFill>
                  <a:blip r:embed="rId3"/>
                  <a:stretch/>
                </p:blipFill>
                <p:spPr>
                  <a:xfrm>
                    <a:off x="225360" y="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258" name="Объект 18"/>
          <p:cNvGraphicFramePr/>
          <p:nvPr/>
        </p:nvGraphicFramePr>
        <p:xfrm>
          <a:off x="225360" y="446040"/>
          <a:ext cx="394920" cy="518760"/>
        </p:xfrm>
        <a:graphic>
          <a:graphicData uri="http://schemas.openxmlformats.org/presentationml/2006/ole">
            <p:oleObj r:id="rId4" spid="">
              <p:embed/>
              <p:pic>
                <p:nvPicPr>
                  <p:cNvPr id="259" name="Объект 18" descr=""/>
                  <p:cNvPicPr/>
                  <p:nvPr/>
                </p:nvPicPr>
                <p:blipFill>
                  <a:blip r:embed="rId5"/>
                  <a:stretch/>
                </p:blipFill>
                <p:spPr>
                  <a:xfrm>
                    <a:off x="225360" y="4460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260" name="Объект 19"/>
          <p:cNvGraphicFramePr/>
          <p:nvPr/>
        </p:nvGraphicFramePr>
        <p:xfrm>
          <a:off x="225360" y="893880"/>
          <a:ext cx="394920" cy="516960"/>
        </p:xfrm>
        <a:graphic>
          <a:graphicData uri="http://schemas.openxmlformats.org/presentationml/2006/ole">
            <p:oleObj r:id="rId6" spid="">
              <p:embed/>
              <p:pic>
                <p:nvPicPr>
                  <p:cNvPr id="261" name="Объект 19" descr=""/>
                  <p:cNvPicPr/>
                  <p:nvPr/>
                </p:nvPicPr>
                <p:blipFill>
                  <a:blip r:embed="rId7"/>
                  <a:stretch/>
                </p:blipFill>
                <p:spPr>
                  <a:xfrm>
                    <a:off x="225360" y="89388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262" name="Объект 20"/>
          <p:cNvGraphicFramePr/>
          <p:nvPr/>
        </p:nvGraphicFramePr>
        <p:xfrm>
          <a:off x="225360" y="1339920"/>
          <a:ext cx="394920" cy="518760"/>
        </p:xfrm>
        <a:graphic>
          <a:graphicData uri="http://schemas.openxmlformats.org/presentationml/2006/ole">
            <p:oleObj r:id="rId8" spid="">
              <p:embed/>
              <p:pic>
                <p:nvPicPr>
                  <p:cNvPr id="263" name="Объект 20" descr=""/>
                  <p:cNvPicPr/>
                  <p:nvPr/>
                </p:nvPicPr>
                <p:blipFill>
                  <a:blip r:embed="rId9"/>
                  <a:stretch/>
                </p:blipFill>
                <p:spPr>
                  <a:xfrm>
                    <a:off x="225360" y="133992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264" name="Объект 21"/>
          <p:cNvGraphicFramePr/>
          <p:nvPr/>
        </p:nvGraphicFramePr>
        <p:xfrm>
          <a:off x="225360" y="1817640"/>
          <a:ext cx="394920" cy="518760"/>
        </p:xfrm>
        <a:graphic>
          <a:graphicData uri="http://schemas.openxmlformats.org/presentationml/2006/ole">
            <p:oleObj r:id="rId10" spid="">
              <p:embed/>
              <p:pic>
                <p:nvPicPr>
                  <p:cNvPr id="265" name="Объект 21" descr=""/>
                  <p:cNvPicPr/>
                  <p:nvPr/>
                </p:nvPicPr>
                <p:blipFill>
                  <a:blip r:embed="rId11"/>
                  <a:stretch/>
                </p:blipFill>
                <p:spPr>
                  <a:xfrm>
                    <a:off x="225360" y="18176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266" name="Объект 22"/>
          <p:cNvGraphicFramePr/>
          <p:nvPr/>
        </p:nvGraphicFramePr>
        <p:xfrm>
          <a:off x="225360" y="2263680"/>
          <a:ext cx="394920" cy="518760"/>
        </p:xfrm>
        <a:graphic>
          <a:graphicData uri="http://schemas.openxmlformats.org/presentationml/2006/ole">
            <p:oleObj r:id="rId12" spid="">
              <p:embed/>
              <p:pic>
                <p:nvPicPr>
                  <p:cNvPr id="267" name="Объект 22" descr=""/>
                  <p:cNvPicPr/>
                  <p:nvPr/>
                </p:nvPicPr>
                <p:blipFill>
                  <a:blip r:embed="rId13"/>
                  <a:stretch/>
                </p:blipFill>
                <p:spPr>
                  <a:xfrm>
                    <a:off x="225360" y="22636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268" name="Объект 23"/>
          <p:cNvGraphicFramePr/>
          <p:nvPr/>
        </p:nvGraphicFramePr>
        <p:xfrm>
          <a:off x="225360" y="2711520"/>
          <a:ext cx="394920" cy="516960"/>
        </p:xfrm>
        <a:graphic>
          <a:graphicData uri="http://schemas.openxmlformats.org/presentationml/2006/ole">
            <p:oleObj r:id="rId14" spid="">
              <p:embed/>
              <p:pic>
                <p:nvPicPr>
                  <p:cNvPr id="269" name="Объект 23" descr=""/>
                  <p:cNvPicPr/>
                  <p:nvPr/>
                </p:nvPicPr>
                <p:blipFill>
                  <a:blip r:embed="rId15"/>
                  <a:stretch/>
                </p:blipFill>
                <p:spPr>
                  <a:xfrm>
                    <a:off x="225360" y="271152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270" name="Объект 24"/>
          <p:cNvGraphicFramePr/>
          <p:nvPr/>
        </p:nvGraphicFramePr>
        <p:xfrm>
          <a:off x="225360" y="3157560"/>
          <a:ext cx="394920" cy="518760"/>
        </p:xfrm>
        <a:graphic>
          <a:graphicData uri="http://schemas.openxmlformats.org/presentationml/2006/ole">
            <p:oleObj r:id="rId16" spid="">
              <p:embed/>
              <p:pic>
                <p:nvPicPr>
                  <p:cNvPr id="271" name="Объект 24" descr=""/>
                  <p:cNvPicPr/>
                  <p:nvPr/>
                </p:nvPicPr>
                <p:blipFill>
                  <a:blip r:embed="rId17"/>
                  <a:stretch/>
                </p:blipFill>
                <p:spPr>
                  <a:xfrm>
                    <a:off x="225360" y="315756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272" name="Объект 25"/>
          <p:cNvGraphicFramePr/>
          <p:nvPr/>
        </p:nvGraphicFramePr>
        <p:xfrm>
          <a:off x="225360" y="3605040"/>
          <a:ext cx="394920" cy="516960"/>
        </p:xfrm>
        <a:graphic>
          <a:graphicData uri="http://schemas.openxmlformats.org/presentationml/2006/ole">
            <p:oleObj r:id="rId18" spid="">
              <p:embed/>
              <p:pic>
                <p:nvPicPr>
                  <p:cNvPr id="273" name="Объект 25" descr=""/>
                  <p:cNvPicPr/>
                  <p:nvPr/>
                </p:nvPicPr>
                <p:blipFill>
                  <a:blip r:embed="rId19"/>
                  <a:stretch/>
                </p:blipFill>
                <p:spPr>
                  <a:xfrm>
                    <a:off x="225360" y="360504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274" name="Объект 26"/>
          <p:cNvGraphicFramePr/>
          <p:nvPr/>
        </p:nvGraphicFramePr>
        <p:xfrm>
          <a:off x="225360" y="4051440"/>
          <a:ext cx="394920" cy="518760"/>
        </p:xfrm>
        <a:graphic>
          <a:graphicData uri="http://schemas.openxmlformats.org/presentationml/2006/ole">
            <p:oleObj r:id="rId20" spid="">
              <p:embed/>
              <p:pic>
                <p:nvPicPr>
                  <p:cNvPr id="275" name="Объект 26" descr=""/>
                  <p:cNvPicPr/>
                  <p:nvPr/>
                </p:nvPicPr>
                <p:blipFill>
                  <a:blip r:embed="rId21"/>
                  <a:stretch/>
                </p:blipFill>
                <p:spPr>
                  <a:xfrm>
                    <a:off x="225360" y="40514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276" name="Объект 27"/>
          <p:cNvGraphicFramePr/>
          <p:nvPr/>
        </p:nvGraphicFramePr>
        <p:xfrm>
          <a:off x="225360" y="4497480"/>
          <a:ext cx="394920" cy="518760"/>
        </p:xfrm>
        <a:graphic>
          <a:graphicData uri="http://schemas.openxmlformats.org/presentationml/2006/ole">
            <p:oleObj r:id="rId22" spid="">
              <p:embed/>
              <p:pic>
                <p:nvPicPr>
                  <p:cNvPr id="277" name="Объект 27" descr=""/>
                  <p:cNvPicPr/>
                  <p:nvPr/>
                </p:nvPicPr>
                <p:blipFill>
                  <a:blip r:embed="rId23"/>
                  <a:stretch/>
                </p:blipFill>
                <p:spPr>
                  <a:xfrm>
                    <a:off x="225360" y="44974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278" name="Объект 28"/>
          <p:cNvGraphicFramePr/>
          <p:nvPr/>
        </p:nvGraphicFramePr>
        <p:xfrm>
          <a:off x="225360" y="4944960"/>
          <a:ext cx="394920" cy="516960"/>
        </p:xfrm>
        <a:graphic>
          <a:graphicData uri="http://schemas.openxmlformats.org/presentationml/2006/ole">
            <p:oleObj r:id="rId24" spid="">
              <p:embed/>
              <p:pic>
                <p:nvPicPr>
                  <p:cNvPr id="279" name="Объект 28" descr=""/>
                  <p:cNvPicPr/>
                  <p:nvPr/>
                </p:nvPicPr>
                <p:blipFill>
                  <a:blip r:embed="rId25"/>
                  <a:stretch/>
                </p:blipFill>
                <p:spPr>
                  <a:xfrm>
                    <a:off x="225360" y="494496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280" name="Объект 29"/>
          <p:cNvGraphicFramePr/>
          <p:nvPr/>
        </p:nvGraphicFramePr>
        <p:xfrm>
          <a:off x="225360" y="5435640"/>
          <a:ext cx="394920" cy="516960"/>
        </p:xfrm>
        <a:graphic>
          <a:graphicData uri="http://schemas.openxmlformats.org/presentationml/2006/ole">
            <p:oleObj r:id="rId26" spid="">
              <p:embed/>
              <p:pic>
                <p:nvPicPr>
                  <p:cNvPr id="281" name="Объект 29" descr=""/>
                  <p:cNvPicPr/>
                  <p:nvPr/>
                </p:nvPicPr>
                <p:blipFill>
                  <a:blip r:embed="rId27"/>
                  <a:stretch/>
                </p:blipFill>
                <p:spPr>
                  <a:xfrm>
                    <a:off x="225360" y="543564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282" name="Объект 30"/>
          <p:cNvGraphicFramePr/>
          <p:nvPr/>
        </p:nvGraphicFramePr>
        <p:xfrm>
          <a:off x="225360" y="5881680"/>
          <a:ext cx="394920" cy="518760"/>
        </p:xfrm>
        <a:graphic>
          <a:graphicData uri="http://schemas.openxmlformats.org/presentationml/2006/ole">
            <p:oleObj r:id="rId28" spid="">
              <p:embed/>
              <p:pic>
                <p:nvPicPr>
                  <p:cNvPr id="283" name="Объект 30" descr=""/>
                  <p:cNvPicPr/>
                  <p:nvPr/>
                </p:nvPicPr>
                <p:blipFill>
                  <a:blip r:embed="rId29"/>
                  <a:stretch/>
                </p:blipFill>
                <p:spPr>
                  <a:xfrm>
                    <a:off x="225360" y="58816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284" name="Объект 31"/>
          <p:cNvGraphicFramePr/>
          <p:nvPr/>
        </p:nvGraphicFramePr>
        <p:xfrm>
          <a:off x="225360" y="6327720"/>
          <a:ext cx="394920" cy="518760"/>
        </p:xfrm>
        <a:graphic>
          <a:graphicData uri="http://schemas.openxmlformats.org/presentationml/2006/ole">
            <p:oleObj r:id="rId30" spid="">
              <p:embed/>
              <p:pic>
                <p:nvPicPr>
                  <p:cNvPr id="285" name="Объект 31" descr=""/>
                  <p:cNvPicPr/>
                  <p:nvPr/>
                </p:nvPicPr>
                <p:blipFill>
                  <a:blip r:embed="rId31"/>
                  <a:stretch/>
                </p:blipFill>
                <p:spPr>
                  <a:xfrm>
                    <a:off x="225360" y="632772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28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1720" cy="1144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4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текста заглавия щёлкните мышью</a:t>
            </a:r>
            <a:endParaRPr b="0" lang="ru-RU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8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1720" cy="3976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  <a:endParaRPr b="0" lang="ru-RU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Второй уровень структуры</a:t>
            </a:r>
            <a:endParaRPr b="0" lang="ru-RU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Третий уровень структуры</a:t>
            </a:r>
            <a:endParaRPr b="0" lang="ru-RU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Четвёртый уровень структуры</a:t>
            </a:r>
            <a:endParaRPr b="0" lang="ru-RU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Пятый уровень структуры</a:t>
            </a:r>
            <a:endParaRPr b="0" lang="ru-RU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Шестой уровень структуры</a:t>
            </a:r>
            <a:endParaRPr b="0" lang="ru-RU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Седьмой уровень структуры</a:t>
            </a:r>
            <a:endParaRPr b="0" lang="ru-RU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9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Обычный 8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9" name="PlaceHolder 1"/>
          <p:cNvSpPr>
            <a:spLocks noGrp="1"/>
          </p:cNvSpPr>
          <p:nvPr>
            <p:ph type="title"/>
          </p:nvPr>
        </p:nvSpPr>
        <p:spPr>
          <a:xfrm>
            <a:off x="609480" y="220680"/>
            <a:ext cx="1097172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 algn="ctr">
              <a:buNone/>
            </a:pPr>
            <a:endParaRPr b="0" lang="ru-RU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15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151" name="PlaceHolder 3"/>
          <p:cNvSpPr>
            <a:spLocks noGrp="1"/>
          </p:cNvSpPr>
          <p:nvPr>
            <p:ph/>
          </p:nvPr>
        </p:nvSpPr>
        <p:spPr>
          <a:xfrm>
            <a:off x="623160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152" name="PlaceHolder 4"/>
          <p:cNvSpPr>
            <a:spLocks noGrp="1"/>
          </p:cNvSpPr>
          <p:nvPr>
            <p:ph/>
          </p:nvPr>
        </p:nvSpPr>
        <p:spPr>
          <a:xfrm>
            <a:off x="609480" y="36817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153" name="PlaceHolder 5"/>
          <p:cNvSpPr>
            <a:spLocks noGrp="1"/>
          </p:cNvSpPr>
          <p:nvPr>
            <p:ph/>
          </p:nvPr>
        </p:nvSpPr>
        <p:spPr>
          <a:xfrm>
            <a:off x="6231600" y="36817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9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Обычный 8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9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Обычный 8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7" name="PlaceHolder 1"/>
          <p:cNvSpPr>
            <a:spLocks noGrp="1"/>
          </p:cNvSpPr>
          <p:nvPr>
            <p:ph type="title"/>
          </p:nvPr>
        </p:nvSpPr>
        <p:spPr>
          <a:xfrm>
            <a:off x="609480" y="220680"/>
            <a:ext cx="1097172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 algn="ctr">
              <a:buNone/>
            </a:pPr>
            <a:endParaRPr b="0" lang="ru-RU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21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17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219" name="PlaceHolder 3"/>
          <p:cNvSpPr>
            <a:spLocks noGrp="1"/>
          </p:cNvSpPr>
          <p:nvPr>
            <p:ph/>
          </p:nvPr>
        </p:nvSpPr>
        <p:spPr>
          <a:xfrm>
            <a:off x="609480" y="3681720"/>
            <a:ext cx="109717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9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Обычный 8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3" name="PlaceHolder 1"/>
          <p:cNvSpPr>
            <a:spLocks noGrp="1"/>
          </p:cNvSpPr>
          <p:nvPr>
            <p:ph type="title"/>
          </p:nvPr>
        </p:nvSpPr>
        <p:spPr>
          <a:xfrm>
            <a:off x="609480" y="220680"/>
            <a:ext cx="1097172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 algn="ctr">
              <a:buNone/>
            </a:pPr>
            <a:endParaRPr b="0" lang="ru-RU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25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3920" cy="3976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255" name="PlaceHolder 3"/>
          <p:cNvSpPr>
            <a:spLocks noGrp="1"/>
          </p:cNvSpPr>
          <p:nvPr>
            <p:ph/>
          </p:nvPr>
        </p:nvSpPr>
        <p:spPr>
          <a:xfrm>
            <a:off x="6231600" y="1604520"/>
            <a:ext cx="5353920" cy="3976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9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Обычный 8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0" name="PlaceHolder 1"/>
          <p:cNvSpPr>
            <a:spLocks noGrp="1"/>
          </p:cNvSpPr>
          <p:nvPr>
            <p:ph type="title"/>
          </p:nvPr>
        </p:nvSpPr>
        <p:spPr>
          <a:xfrm>
            <a:off x="609480" y="220680"/>
            <a:ext cx="1097172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 algn="ctr">
              <a:buNone/>
            </a:pPr>
            <a:endParaRPr b="0" lang="ru-RU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29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292" name="PlaceHolder 3"/>
          <p:cNvSpPr>
            <a:spLocks noGrp="1"/>
          </p:cNvSpPr>
          <p:nvPr>
            <p:ph/>
          </p:nvPr>
        </p:nvSpPr>
        <p:spPr>
          <a:xfrm>
            <a:off x="623160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293" name="PlaceHolder 4"/>
          <p:cNvSpPr>
            <a:spLocks noGrp="1"/>
          </p:cNvSpPr>
          <p:nvPr>
            <p:ph/>
          </p:nvPr>
        </p:nvSpPr>
        <p:spPr>
          <a:xfrm>
            <a:off x="609480" y="3681720"/>
            <a:ext cx="109717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9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Обычный 8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5" name="PlaceHolder 1"/>
          <p:cNvSpPr>
            <a:spLocks noGrp="1"/>
          </p:cNvSpPr>
          <p:nvPr>
            <p:ph type="title"/>
          </p:nvPr>
        </p:nvSpPr>
        <p:spPr>
          <a:xfrm>
            <a:off x="609480" y="220680"/>
            <a:ext cx="1097172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 algn="ctr">
              <a:buNone/>
            </a:pPr>
            <a:endParaRPr b="0" lang="ru-RU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9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Tx" preserve="1">
  <p:cSld name="Обычный 9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0" name="PlaceHolder 1"/>
          <p:cNvSpPr>
            <a:spLocks noGrp="1"/>
          </p:cNvSpPr>
          <p:nvPr>
            <p:ph type="title"/>
          </p:nvPr>
        </p:nvSpPr>
        <p:spPr>
          <a:xfrm>
            <a:off x="609480" y="220680"/>
            <a:ext cx="1097172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 algn="ctr">
              <a:buNone/>
            </a:pPr>
            <a:endParaRPr b="0" lang="ru-RU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36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362" name="PlaceHolder 3"/>
          <p:cNvSpPr>
            <a:spLocks noGrp="1"/>
          </p:cNvSpPr>
          <p:nvPr>
            <p:ph/>
          </p:nvPr>
        </p:nvSpPr>
        <p:spPr>
          <a:xfrm>
            <a:off x="6231600" y="1604520"/>
            <a:ext cx="5353920" cy="3976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363" name="PlaceHolder 4"/>
          <p:cNvSpPr>
            <a:spLocks noGrp="1"/>
          </p:cNvSpPr>
          <p:nvPr>
            <p:ph/>
          </p:nvPr>
        </p:nvSpPr>
        <p:spPr>
          <a:xfrm>
            <a:off x="609480" y="36817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9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TwoObj" preserve="1">
  <p:cSld name="Обычный 9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8" name="PlaceHolder 1"/>
          <p:cNvSpPr>
            <a:spLocks noGrp="1"/>
          </p:cNvSpPr>
          <p:nvPr>
            <p:ph type="title"/>
          </p:nvPr>
        </p:nvSpPr>
        <p:spPr>
          <a:xfrm>
            <a:off x="609480" y="220680"/>
            <a:ext cx="1097172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 algn="ctr">
              <a:buNone/>
            </a:pPr>
            <a:endParaRPr b="0" lang="ru-RU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39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3920" cy="3976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400" name="PlaceHolder 3"/>
          <p:cNvSpPr>
            <a:spLocks noGrp="1"/>
          </p:cNvSpPr>
          <p:nvPr>
            <p:ph/>
          </p:nvPr>
        </p:nvSpPr>
        <p:spPr>
          <a:xfrm>
            <a:off x="623160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401" name="PlaceHolder 4"/>
          <p:cNvSpPr>
            <a:spLocks noGrp="1"/>
          </p:cNvSpPr>
          <p:nvPr>
            <p:ph/>
          </p:nvPr>
        </p:nvSpPr>
        <p:spPr>
          <a:xfrm>
            <a:off x="6231600" y="36817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9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Обычный 9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7" name="PlaceHolder 1"/>
          <p:cNvSpPr>
            <a:spLocks noGrp="1"/>
          </p:cNvSpPr>
          <p:nvPr>
            <p:ph type="title"/>
          </p:nvPr>
        </p:nvSpPr>
        <p:spPr>
          <a:xfrm>
            <a:off x="609480" y="220680"/>
            <a:ext cx="1097172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 algn="ctr">
              <a:buNone/>
            </a:pPr>
            <a:endParaRPr b="0" lang="ru-RU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43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439" name="PlaceHolder 3"/>
          <p:cNvSpPr>
            <a:spLocks noGrp="1"/>
          </p:cNvSpPr>
          <p:nvPr>
            <p:ph/>
          </p:nvPr>
        </p:nvSpPr>
        <p:spPr>
          <a:xfrm>
            <a:off x="623160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440" name="PlaceHolder 4"/>
          <p:cNvSpPr>
            <a:spLocks noGrp="1"/>
          </p:cNvSpPr>
          <p:nvPr>
            <p:ph/>
          </p:nvPr>
        </p:nvSpPr>
        <p:spPr>
          <a:xfrm>
            <a:off x="609480" y="36817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441" name="PlaceHolder 5"/>
          <p:cNvSpPr>
            <a:spLocks noGrp="1"/>
          </p:cNvSpPr>
          <p:nvPr>
            <p:ph/>
          </p:nvPr>
        </p:nvSpPr>
        <p:spPr>
          <a:xfrm>
            <a:off x="6231600" y="36817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9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Обычный 9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17.xml"/><Relationship Id="rId19" Type="http://schemas.openxmlformats.org/officeDocument/2006/relationships/slideLayout" Target="../slideLayouts/slideLayout18.xml"/><Relationship Id="rId20" Type="http://schemas.openxmlformats.org/officeDocument/2006/relationships/slideLayout" Target="../slideLayouts/slideLayout19.xml"/><Relationship Id="rId21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1.xml"/><Relationship Id="rId23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23.xml"/><Relationship Id="rId25" Type="http://schemas.openxmlformats.org/officeDocument/2006/relationships/slideLayout" Target="../slideLayouts/slideLayout24.xml"/><Relationship Id="rId26" Type="http://schemas.openxmlformats.org/officeDocument/2006/relationships/slideLayout" Target="../slideLayouts/slideLayout25.xml"/>
</Relationships>
</file>

<file path=ppt/slideMasters/_rels/slideMaster100.xml.rels><?xml version="1.0" encoding="UTF-8"?>
<Relationships xmlns="http://schemas.openxmlformats.org/package/2006/relationships"><Relationship Id="rId1" Type="http://schemas.openxmlformats.org/officeDocument/2006/relationships/theme" Target="../theme/theme76.xml"/><Relationship Id="rId2" Type="http://schemas.openxmlformats.org/officeDocument/2006/relationships/oleObject" Target="../embeddings/oleObject1.bin"/><Relationship Id="rId3" Type="http://schemas.openxmlformats.org/officeDocument/2006/relationships/image" Target="../media/image1.wmf"/><Relationship Id="rId4" Type="http://schemas.openxmlformats.org/officeDocument/2006/relationships/oleObject" Target="../embeddings/oleObject2.bin"/><Relationship Id="rId5" Type="http://schemas.openxmlformats.org/officeDocument/2006/relationships/image" Target="../media/image1.wmf"/><Relationship Id="rId6" Type="http://schemas.openxmlformats.org/officeDocument/2006/relationships/oleObject" Target="../embeddings/oleObject3.bin"/><Relationship Id="rId7" Type="http://schemas.openxmlformats.org/officeDocument/2006/relationships/image" Target="../media/image1.wmf"/><Relationship Id="rId8" Type="http://schemas.openxmlformats.org/officeDocument/2006/relationships/oleObject" Target="../embeddings/oleObject4.bin"/><Relationship Id="rId9" Type="http://schemas.openxmlformats.org/officeDocument/2006/relationships/image" Target="../media/image1.wmf"/><Relationship Id="rId10" Type="http://schemas.openxmlformats.org/officeDocument/2006/relationships/oleObject" Target="../embeddings/oleObject5.bin"/><Relationship Id="rId11" Type="http://schemas.openxmlformats.org/officeDocument/2006/relationships/image" Target="../media/image1.wmf"/><Relationship Id="rId12" Type="http://schemas.openxmlformats.org/officeDocument/2006/relationships/oleObject" Target="../embeddings/oleObject6.bin"/><Relationship Id="rId13" Type="http://schemas.openxmlformats.org/officeDocument/2006/relationships/image" Target="../media/image1.wmf"/><Relationship Id="rId14" Type="http://schemas.openxmlformats.org/officeDocument/2006/relationships/oleObject" Target="../embeddings/oleObject7.bin"/><Relationship Id="rId15" Type="http://schemas.openxmlformats.org/officeDocument/2006/relationships/image" Target="../media/image1.wmf"/><Relationship Id="rId16" Type="http://schemas.openxmlformats.org/officeDocument/2006/relationships/oleObject" Target="../embeddings/oleObject8.bin"/><Relationship Id="rId17" Type="http://schemas.openxmlformats.org/officeDocument/2006/relationships/image" Target="../media/image1.wmf"/><Relationship Id="rId18" Type="http://schemas.openxmlformats.org/officeDocument/2006/relationships/oleObject" Target="../embeddings/oleObject9.bin"/><Relationship Id="rId19" Type="http://schemas.openxmlformats.org/officeDocument/2006/relationships/image" Target="../media/image1.wmf"/><Relationship Id="rId20" Type="http://schemas.openxmlformats.org/officeDocument/2006/relationships/oleObject" Target="../embeddings/oleObject10.bin"/><Relationship Id="rId21" Type="http://schemas.openxmlformats.org/officeDocument/2006/relationships/image" Target="../media/image1.wmf"/><Relationship Id="rId22" Type="http://schemas.openxmlformats.org/officeDocument/2006/relationships/oleObject" Target="../embeddings/oleObject11.bin"/><Relationship Id="rId23" Type="http://schemas.openxmlformats.org/officeDocument/2006/relationships/image" Target="../media/image1.wmf"/><Relationship Id="rId24" Type="http://schemas.openxmlformats.org/officeDocument/2006/relationships/oleObject" Target="../embeddings/oleObject12.bin"/><Relationship Id="rId25" Type="http://schemas.openxmlformats.org/officeDocument/2006/relationships/image" Target="../media/image1.wmf"/><Relationship Id="rId26" Type="http://schemas.openxmlformats.org/officeDocument/2006/relationships/oleObject" Target="../embeddings/oleObject13.bin"/><Relationship Id="rId27" Type="http://schemas.openxmlformats.org/officeDocument/2006/relationships/image" Target="../media/image1.wmf"/><Relationship Id="rId28" Type="http://schemas.openxmlformats.org/officeDocument/2006/relationships/oleObject" Target="../embeddings/oleObject14.bin"/><Relationship Id="rId29" Type="http://schemas.openxmlformats.org/officeDocument/2006/relationships/image" Target="../media/image1.wmf"/><Relationship Id="rId30" Type="http://schemas.openxmlformats.org/officeDocument/2006/relationships/oleObject" Target="../embeddings/oleObject15.bin"/><Relationship Id="rId31" Type="http://schemas.openxmlformats.org/officeDocument/2006/relationships/image" Target="../media/image1.wmf"/><Relationship Id="rId32" Type="http://schemas.openxmlformats.org/officeDocument/2006/relationships/slideLayout" Target="../slideLayouts/slideLayout100.xml"/>
</Relationships>
</file>

<file path=ppt/slideMasters/_rels/slideMaster101.xml.rels><?xml version="1.0" encoding="UTF-8"?>
<Relationships xmlns="http://schemas.openxmlformats.org/package/2006/relationships"><Relationship Id="rId1" Type="http://schemas.openxmlformats.org/officeDocument/2006/relationships/theme" Target="../theme/theme77.xml"/><Relationship Id="rId2" Type="http://schemas.openxmlformats.org/officeDocument/2006/relationships/oleObject" Target="../embeddings/oleObject1.bin"/><Relationship Id="rId3" Type="http://schemas.openxmlformats.org/officeDocument/2006/relationships/image" Target="../media/image1.wmf"/><Relationship Id="rId4" Type="http://schemas.openxmlformats.org/officeDocument/2006/relationships/oleObject" Target="../embeddings/oleObject2.bin"/><Relationship Id="rId5" Type="http://schemas.openxmlformats.org/officeDocument/2006/relationships/image" Target="../media/image1.wmf"/><Relationship Id="rId6" Type="http://schemas.openxmlformats.org/officeDocument/2006/relationships/oleObject" Target="../embeddings/oleObject3.bin"/><Relationship Id="rId7" Type="http://schemas.openxmlformats.org/officeDocument/2006/relationships/image" Target="../media/image1.wmf"/><Relationship Id="rId8" Type="http://schemas.openxmlformats.org/officeDocument/2006/relationships/oleObject" Target="../embeddings/oleObject4.bin"/><Relationship Id="rId9" Type="http://schemas.openxmlformats.org/officeDocument/2006/relationships/image" Target="../media/image1.wmf"/><Relationship Id="rId10" Type="http://schemas.openxmlformats.org/officeDocument/2006/relationships/oleObject" Target="../embeddings/oleObject5.bin"/><Relationship Id="rId11" Type="http://schemas.openxmlformats.org/officeDocument/2006/relationships/image" Target="../media/image1.wmf"/><Relationship Id="rId12" Type="http://schemas.openxmlformats.org/officeDocument/2006/relationships/oleObject" Target="../embeddings/oleObject6.bin"/><Relationship Id="rId13" Type="http://schemas.openxmlformats.org/officeDocument/2006/relationships/image" Target="../media/image1.wmf"/><Relationship Id="rId14" Type="http://schemas.openxmlformats.org/officeDocument/2006/relationships/oleObject" Target="../embeddings/oleObject7.bin"/><Relationship Id="rId15" Type="http://schemas.openxmlformats.org/officeDocument/2006/relationships/image" Target="../media/image1.wmf"/><Relationship Id="rId16" Type="http://schemas.openxmlformats.org/officeDocument/2006/relationships/oleObject" Target="../embeddings/oleObject8.bin"/><Relationship Id="rId17" Type="http://schemas.openxmlformats.org/officeDocument/2006/relationships/image" Target="../media/image1.wmf"/><Relationship Id="rId18" Type="http://schemas.openxmlformats.org/officeDocument/2006/relationships/oleObject" Target="../embeddings/oleObject9.bin"/><Relationship Id="rId19" Type="http://schemas.openxmlformats.org/officeDocument/2006/relationships/image" Target="../media/image1.wmf"/><Relationship Id="rId20" Type="http://schemas.openxmlformats.org/officeDocument/2006/relationships/oleObject" Target="../embeddings/oleObject10.bin"/><Relationship Id="rId21" Type="http://schemas.openxmlformats.org/officeDocument/2006/relationships/image" Target="../media/image1.wmf"/><Relationship Id="rId22" Type="http://schemas.openxmlformats.org/officeDocument/2006/relationships/oleObject" Target="../embeddings/oleObject11.bin"/><Relationship Id="rId23" Type="http://schemas.openxmlformats.org/officeDocument/2006/relationships/image" Target="../media/image1.wmf"/><Relationship Id="rId24" Type="http://schemas.openxmlformats.org/officeDocument/2006/relationships/oleObject" Target="../embeddings/oleObject12.bin"/><Relationship Id="rId25" Type="http://schemas.openxmlformats.org/officeDocument/2006/relationships/image" Target="../media/image1.wmf"/><Relationship Id="rId26" Type="http://schemas.openxmlformats.org/officeDocument/2006/relationships/oleObject" Target="../embeddings/oleObject13.bin"/><Relationship Id="rId27" Type="http://schemas.openxmlformats.org/officeDocument/2006/relationships/image" Target="../media/image1.wmf"/><Relationship Id="rId28" Type="http://schemas.openxmlformats.org/officeDocument/2006/relationships/oleObject" Target="../embeddings/oleObject14.bin"/><Relationship Id="rId29" Type="http://schemas.openxmlformats.org/officeDocument/2006/relationships/image" Target="../media/image1.wmf"/><Relationship Id="rId30" Type="http://schemas.openxmlformats.org/officeDocument/2006/relationships/oleObject" Target="../embeddings/oleObject15.bin"/><Relationship Id="rId31" Type="http://schemas.openxmlformats.org/officeDocument/2006/relationships/image" Target="../media/image1.wmf"/><Relationship Id="rId32" Type="http://schemas.openxmlformats.org/officeDocument/2006/relationships/slideLayout" Target="../slideLayouts/slideLayout101.xml"/>
</Relationships>
</file>

<file path=ppt/slideMasters/_rels/slideMaster102.xml.rels><?xml version="1.0" encoding="UTF-8"?>
<Relationships xmlns="http://schemas.openxmlformats.org/package/2006/relationships"><Relationship Id="rId1" Type="http://schemas.openxmlformats.org/officeDocument/2006/relationships/theme" Target="../theme/theme78.xml"/><Relationship Id="rId2" Type="http://schemas.openxmlformats.org/officeDocument/2006/relationships/oleObject" Target="../embeddings/oleObject1.bin"/><Relationship Id="rId3" Type="http://schemas.openxmlformats.org/officeDocument/2006/relationships/image" Target="../media/image1.wmf"/><Relationship Id="rId4" Type="http://schemas.openxmlformats.org/officeDocument/2006/relationships/oleObject" Target="../embeddings/oleObject2.bin"/><Relationship Id="rId5" Type="http://schemas.openxmlformats.org/officeDocument/2006/relationships/image" Target="../media/image1.wmf"/><Relationship Id="rId6" Type="http://schemas.openxmlformats.org/officeDocument/2006/relationships/oleObject" Target="../embeddings/oleObject3.bin"/><Relationship Id="rId7" Type="http://schemas.openxmlformats.org/officeDocument/2006/relationships/image" Target="../media/image1.wmf"/><Relationship Id="rId8" Type="http://schemas.openxmlformats.org/officeDocument/2006/relationships/oleObject" Target="../embeddings/oleObject4.bin"/><Relationship Id="rId9" Type="http://schemas.openxmlformats.org/officeDocument/2006/relationships/image" Target="../media/image1.wmf"/><Relationship Id="rId10" Type="http://schemas.openxmlformats.org/officeDocument/2006/relationships/oleObject" Target="../embeddings/oleObject5.bin"/><Relationship Id="rId11" Type="http://schemas.openxmlformats.org/officeDocument/2006/relationships/image" Target="../media/image1.wmf"/><Relationship Id="rId12" Type="http://schemas.openxmlformats.org/officeDocument/2006/relationships/oleObject" Target="../embeddings/oleObject6.bin"/><Relationship Id="rId13" Type="http://schemas.openxmlformats.org/officeDocument/2006/relationships/image" Target="../media/image1.wmf"/><Relationship Id="rId14" Type="http://schemas.openxmlformats.org/officeDocument/2006/relationships/oleObject" Target="../embeddings/oleObject7.bin"/><Relationship Id="rId15" Type="http://schemas.openxmlformats.org/officeDocument/2006/relationships/image" Target="../media/image1.wmf"/><Relationship Id="rId16" Type="http://schemas.openxmlformats.org/officeDocument/2006/relationships/oleObject" Target="../embeddings/oleObject8.bin"/><Relationship Id="rId17" Type="http://schemas.openxmlformats.org/officeDocument/2006/relationships/image" Target="../media/image1.wmf"/><Relationship Id="rId18" Type="http://schemas.openxmlformats.org/officeDocument/2006/relationships/oleObject" Target="../embeddings/oleObject9.bin"/><Relationship Id="rId19" Type="http://schemas.openxmlformats.org/officeDocument/2006/relationships/image" Target="../media/image1.wmf"/><Relationship Id="rId20" Type="http://schemas.openxmlformats.org/officeDocument/2006/relationships/oleObject" Target="../embeddings/oleObject10.bin"/><Relationship Id="rId21" Type="http://schemas.openxmlformats.org/officeDocument/2006/relationships/image" Target="../media/image1.wmf"/><Relationship Id="rId22" Type="http://schemas.openxmlformats.org/officeDocument/2006/relationships/oleObject" Target="../embeddings/oleObject11.bin"/><Relationship Id="rId23" Type="http://schemas.openxmlformats.org/officeDocument/2006/relationships/image" Target="../media/image1.wmf"/><Relationship Id="rId24" Type="http://schemas.openxmlformats.org/officeDocument/2006/relationships/oleObject" Target="../embeddings/oleObject12.bin"/><Relationship Id="rId25" Type="http://schemas.openxmlformats.org/officeDocument/2006/relationships/image" Target="../media/image1.wmf"/><Relationship Id="rId26" Type="http://schemas.openxmlformats.org/officeDocument/2006/relationships/oleObject" Target="../embeddings/oleObject13.bin"/><Relationship Id="rId27" Type="http://schemas.openxmlformats.org/officeDocument/2006/relationships/image" Target="../media/image1.wmf"/><Relationship Id="rId28" Type="http://schemas.openxmlformats.org/officeDocument/2006/relationships/oleObject" Target="../embeddings/oleObject14.bin"/><Relationship Id="rId29" Type="http://schemas.openxmlformats.org/officeDocument/2006/relationships/image" Target="../media/image1.wmf"/><Relationship Id="rId30" Type="http://schemas.openxmlformats.org/officeDocument/2006/relationships/oleObject" Target="../embeddings/oleObject15.bin"/><Relationship Id="rId31" Type="http://schemas.openxmlformats.org/officeDocument/2006/relationships/image" Target="../media/image1.wmf"/><Relationship Id="rId32" Type="http://schemas.openxmlformats.org/officeDocument/2006/relationships/slideLayout" Target="../slideLayouts/slideLayout102.xml"/>
</Relationships>
</file>

<file path=ppt/slideMasters/_rels/slideMaster103.xml.rels><?xml version="1.0" encoding="UTF-8"?>
<Relationships xmlns="http://schemas.openxmlformats.org/package/2006/relationships"><Relationship Id="rId1" Type="http://schemas.openxmlformats.org/officeDocument/2006/relationships/theme" Target="../theme/theme79.xml"/><Relationship Id="rId2" Type="http://schemas.openxmlformats.org/officeDocument/2006/relationships/oleObject" Target="../embeddings/oleObject1.bin"/><Relationship Id="rId3" Type="http://schemas.openxmlformats.org/officeDocument/2006/relationships/image" Target="../media/image1.wmf"/><Relationship Id="rId4" Type="http://schemas.openxmlformats.org/officeDocument/2006/relationships/oleObject" Target="../embeddings/oleObject2.bin"/><Relationship Id="rId5" Type="http://schemas.openxmlformats.org/officeDocument/2006/relationships/image" Target="../media/image1.wmf"/><Relationship Id="rId6" Type="http://schemas.openxmlformats.org/officeDocument/2006/relationships/oleObject" Target="../embeddings/oleObject3.bin"/><Relationship Id="rId7" Type="http://schemas.openxmlformats.org/officeDocument/2006/relationships/image" Target="../media/image1.wmf"/><Relationship Id="rId8" Type="http://schemas.openxmlformats.org/officeDocument/2006/relationships/oleObject" Target="../embeddings/oleObject4.bin"/><Relationship Id="rId9" Type="http://schemas.openxmlformats.org/officeDocument/2006/relationships/image" Target="../media/image1.wmf"/><Relationship Id="rId10" Type="http://schemas.openxmlformats.org/officeDocument/2006/relationships/oleObject" Target="../embeddings/oleObject5.bin"/><Relationship Id="rId11" Type="http://schemas.openxmlformats.org/officeDocument/2006/relationships/image" Target="../media/image1.wmf"/><Relationship Id="rId12" Type="http://schemas.openxmlformats.org/officeDocument/2006/relationships/oleObject" Target="../embeddings/oleObject6.bin"/><Relationship Id="rId13" Type="http://schemas.openxmlformats.org/officeDocument/2006/relationships/image" Target="../media/image1.wmf"/><Relationship Id="rId14" Type="http://schemas.openxmlformats.org/officeDocument/2006/relationships/oleObject" Target="../embeddings/oleObject7.bin"/><Relationship Id="rId15" Type="http://schemas.openxmlformats.org/officeDocument/2006/relationships/image" Target="../media/image1.wmf"/><Relationship Id="rId16" Type="http://schemas.openxmlformats.org/officeDocument/2006/relationships/oleObject" Target="../embeddings/oleObject8.bin"/><Relationship Id="rId17" Type="http://schemas.openxmlformats.org/officeDocument/2006/relationships/image" Target="../media/image1.wmf"/><Relationship Id="rId18" Type="http://schemas.openxmlformats.org/officeDocument/2006/relationships/oleObject" Target="../embeddings/oleObject9.bin"/><Relationship Id="rId19" Type="http://schemas.openxmlformats.org/officeDocument/2006/relationships/image" Target="../media/image1.wmf"/><Relationship Id="rId20" Type="http://schemas.openxmlformats.org/officeDocument/2006/relationships/oleObject" Target="../embeddings/oleObject10.bin"/><Relationship Id="rId21" Type="http://schemas.openxmlformats.org/officeDocument/2006/relationships/image" Target="../media/image1.wmf"/><Relationship Id="rId22" Type="http://schemas.openxmlformats.org/officeDocument/2006/relationships/oleObject" Target="../embeddings/oleObject11.bin"/><Relationship Id="rId23" Type="http://schemas.openxmlformats.org/officeDocument/2006/relationships/image" Target="../media/image1.wmf"/><Relationship Id="rId24" Type="http://schemas.openxmlformats.org/officeDocument/2006/relationships/oleObject" Target="../embeddings/oleObject12.bin"/><Relationship Id="rId25" Type="http://schemas.openxmlformats.org/officeDocument/2006/relationships/image" Target="../media/image1.wmf"/><Relationship Id="rId26" Type="http://schemas.openxmlformats.org/officeDocument/2006/relationships/oleObject" Target="../embeddings/oleObject13.bin"/><Relationship Id="rId27" Type="http://schemas.openxmlformats.org/officeDocument/2006/relationships/image" Target="../media/image1.wmf"/><Relationship Id="rId28" Type="http://schemas.openxmlformats.org/officeDocument/2006/relationships/oleObject" Target="../embeddings/oleObject14.bin"/><Relationship Id="rId29" Type="http://schemas.openxmlformats.org/officeDocument/2006/relationships/image" Target="../media/image1.wmf"/><Relationship Id="rId30" Type="http://schemas.openxmlformats.org/officeDocument/2006/relationships/oleObject" Target="../embeddings/oleObject15.bin"/><Relationship Id="rId31" Type="http://schemas.openxmlformats.org/officeDocument/2006/relationships/image" Target="../media/image1.wmf"/><Relationship Id="rId32" Type="http://schemas.openxmlformats.org/officeDocument/2006/relationships/slideLayout" Target="../slideLayouts/slideLayout103.xml"/>
</Relationships>
</file>

<file path=ppt/slideMasters/_rels/slideMaster104.xml.rels><?xml version="1.0" encoding="UTF-8"?>
<Relationships xmlns="http://schemas.openxmlformats.org/package/2006/relationships"><Relationship Id="rId1" Type="http://schemas.openxmlformats.org/officeDocument/2006/relationships/theme" Target="../theme/theme80.xml"/><Relationship Id="rId2" Type="http://schemas.openxmlformats.org/officeDocument/2006/relationships/oleObject" Target="../embeddings/oleObject1.bin"/><Relationship Id="rId3" Type="http://schemas.openxmlformats.org/officeDocument/2006/relationships/image" Target="../media/image1.wmf"/><Relationship Id="rId4" Type="http://schemas.openxmlformats.org/officeDocument/2006/relationships/oleObject" Target="../embeddings/oleObject2.bin"/><Relationship Id="rId5" Type="http://schemas.openxmlformats.org/officeDocument/2006/relationships/image" Target="../media/image1.wmf"/><Relationship Id="rId6" Type="http://schemas.openxmlformats.org/officeDocument/2006/relationships/oleObject" Target="../embeddings/oleObject3.bin"/><Relationship Id="rId7" Type="http://schemas.openxmlformats.org/officeDocument/2006/relationships/image" Target="../media/image1.wmf"/><Relationship Id="rId8" Type="http://schemas.openxmlformats.org/officeDocument/2006/relationships/oleObject" Target="../embeddings/oleObject4.bin"/><Relationship Id="rId9" Type="http://schemas.openxmlformats.org/officeDocument/2006/relationships/image" Target="../media/image1.wmf"/><Relationship Id="rId10" Type="http://schemas.openxmlformats.org/officeDocument/2006/relationships/oleObject" Target="../embeddings/oleObject5.bin"/><Relationship Id="rId11" Type="http://schemas.openxmlformats.org/officeDocument/2006/relationships/image" Target="../media/image1.wmf"/><Relationship Id="rId12" Type="http://schemas.openxmlformats.org/officeDocument/2006/relationships/oleObject" Target="../embeddings/oleObject6.bin"/><Relationship Id="rId13" Type="http://schemas.openxmlformats.org/officeDocument/2006/relationships/image" Target="../media/image1.wmf"/><Relationship Id="rId14" Type="http://schemas.openxmlformats.org/officeDocument/2006/relationships/oleObject" Target="../embeddings/oleObject7.bin"/><Relationship Id="rId15" Type="http://schemas.openxmlformats.org/officeDocument/2006/relationships/image" Target="../media/image1.wmf"/><Relationship Id="rId16" Type="http://schemas.openxmlformats.org/officeDocument/2006/relationships/oleObject" Target="../embeddings/oleObject8.bin"/><Relationship Id="rId17" Type="http://schemas.openxmlformats.org/officeDocument/2006/relationships/image" Target="../media/image1.wmf"/><Relationship Id="rId18" Type="http://schemas.openxmlformats.org/officeDocument/2006/relationships/oleObject" Target="../embeddings/oleObject9.bin"/><Relationship Id="rId19" Type="http://schemas.openxmlformats.org/officeDocument/2006/relationships/image" Target="../media/image1.wmf"/><Relationship Id="rId20" Type="http://schemas.openxmlformats.org/officeDocument/2006/relationships/oleObject" Target="../embeddings/oleObject10.bin"/><Relationship Id="rId21" Type="http://schemas.openxmlformats.org/officeDocument/2006/relationships/image" Target="../media/image1.wmf"/><Relationship Id="rId22" Type="http://schemas.openxmlformats.org/officeDocument/2006/relationships/oleObject" Target="../embeddings/oleObject11.bin"/><Relationship Id="rId23" Type="http://schemas.openxmlformats.org/officeDocument/2006/relationships/image" Target="../media/image1.wmf"/><Relationship Id="rId24" Type="http://schemas.openxmlformats.org/officeDocument/2006/relationships/oleObject" Target="../embeddings/oleObject12.bin"/><Relationship Id="rId25" Type="http://schemas.openxmlformats.org/officeDocument/2006/relationships/image" Target="../media/image1.wmf"/><Relationship Id="rId26" Type="http://schemas.openxmlformats.org/officeDocument/2006/relationships/oleObject" Target="../embeddings/oleObject13.bin"/><Relationship Id="rId27" Type="http://schemas.openxmlformats.org/officeDocument/2006/relationships/image" Target="../media/image1.wmf"/><Relationship Id="rId28" Type="http://schemas.openxmlformats.org/officeDocument/2006/relationships/oleObject" Target="../embeddings/oleObject14.bin"/><Relationship Id="rId29" Type="http://schemas.openxmlformats.org/officeDocument/2006/relationships/image" Target="../media/image1.wmf"/><Relationship Id="rId30" Type="http://schemas.openxmlformats.org/officeDocument/2006/relationships/oleObject" Target="../embeddings/oleObject15.bin"/><Relationship Id="rId31" Type="http://schemas.openxmlformats.org/officeDocument/2006/relationships/image" Target="../media/image1.wmf"/><Relationship Id="rId32" Type="http://schemas.openxmlformats.org/officeDocument/2006/relationships/slideLayout" Target="../slideLayouts/slideLayout104.xml"/>
</Relationships>
</file>

<file path=ppt/slideMasters/_rels/slideMaster105.xml.rels><?xml version="1.0" encoding="UTF-8"?>
<Relationships xmlns="http://schemas.openxmlformats.org/package/2006/relationships"><Relationship Id="rId1" Type="http://schemas.openxmlformats.org/officeDocument/2006/relationships/theme" Target="../theme/theme81.xml"/><Relationship Id="rId2" Type="http://schemas.openxmlformats.org/officeDocument/2006/relationships/oleObject" Target="../embeddings/oleObject1.bin"/><Relationship Id="rId3" Type="http://schemas.openxmlformats.org/officeDocument/2006/relationships/image" Target="../media/image1.wmf"/><Relationship Id="rId4" Type="http://schemas.openxmlformats.org/officeDocument/2006/relationships/oleObject" Target="../embeddings/oleObject2.bin"/><Relationship Id="rId5" Type="http://schemas.openxmlformats.org/officeDocument/2006/relationships/image" Target="../media/image1.wmf"/><Relationship Id="rId6" Type="http://schemas.openxmlformats.org/officeDocument/2006/relationships/oleObject" Target="../embeddings/oleObject3.bin"/><Relationship Id="rId7" Type="http://schemas.openxmlformats.org/officeDocument/2006/relationships/image" Target="../media/image1.wmf"/><Relationship Id="rId8" Type="http://schemas.openxmlformats.org/officeDocument/2006/relationships/oleObject" Target="../embeddings/oleObject4.bin"/><Relationship Id="rId9" Type="http://schemas.openxmlformats.org/officeDocument/2006/relationships/image" Target="../media/image1.wmf"/><Relationship Id="rId10" Type="http://schemas.openxmlformats.org/officeDocument/2006/relationships/oleObject" Target="../embeddings/oleObject5.bin"/><Relationship Id="rId11" Type="http://schemas.openxmlformats.org/officeDocument/2006/relationships/image" Target="../media/image1.wmf"/><Relationship Id="rId12" Type="http://schemas.openxmlformats.org/officeDocument/2006/relationships/oleObject" Target="../embeddings/oleObject6.bin"/><Relationship Id="rId13" Type="http://schemas.openxmlformats.org/officeDocument/2006/relationships/image" Target="../media/image1.wmf"/><Relationship Id="rId14" Type="http://schemas.openxmlformats.org/officeDocument/2006/relationships/oleObject" Target="../embeddings/oleObject7.bin"/><Relationship Id="rId15" Type="http://schemas.openxmlformats.org/officeDocument/2006/relationships/image" Target="../media/image1.wmf"/><Relationship Id="rId16" Type="http://schemas.openxmlformats.org/officeDocument/2006/relationships/oleObject" Target="../embeddings/oleObject8.bin"/><Relationship Id="rId17" Type="http://schemas.openxmlformats.org/officeDocument/2006/relationships/image" Target="../media/image1.wmf"/><Relationship Id="rId18" Type="http://schemas.openxmlformats.org/officeDocument/2006/relationships/oleObject" Target="../embeddings/oleObject9.bin"/><Relationship Id="rId19" Type="http://schemas.openxmlformats.org/officeDocument/2006/relationships/image" Target="../media/image1.wmf"/><Relationship Id="rId20" Type="http://schemas.openxmlformats.org/officeDocument/2006/relationships/oleObject" Target="../embeddings/oleObject10.bin"/><Relationship Id="rId21" Type="http://schemas.openxmlformats.org/officeDocument/2006/relationships/image" Target="../media/image1.wmf"/><Relationship Id="rId22" Type="http://schemas.openxmlformats.org/officeDocument/2006/relationships/oleObject" Target="../embeddings/oleObject11.bin"/><Relationship Id="rId23" Type="http://schemas.openxmlformats.org/officeDocument/2006/relationships/image" Target="../media/image1.wmf"/><Relationship Id="rId24" Type="http://schemas.openxmlformats.org/officeDocument/2006/relationships/oleObject" Target="../embeddings/oleObject12.bin"/><Relationship Id="rId25" Type="http://schemas.openxmlformats.org/officeDocument/2006/relationships/image" Target="../media/image1.wmf"/><Relationship Id="rId26" Type="http://schemas.openxmlformats.org/officeDocument/2006/relationships/oleObject" Target="../embeddings/oleObject13.bin"/><Relationship Id="rId27" Type="http://schemas.openxmlformats.org/officeDocument/2006/relationships/image" Target="../media/image1.wmf"/><Relationship Id="rId28" Type="http://schemas.openxmlformats.org/officeDocument/2006/relationships/oleObject" Target="../embeddings/oleObject14.bin"/><Relationship Id="rId29" Type="http://schemas.openxmlformats.org/officeDocument/2006/relationships/image" Target="../media/image1.wmf"/><Relationship Id="rId30" Type="http://schemas.openxmlformats.org/officeDocument/2006/relationships/oleObject" Target="../embeddings/oleObject15.bin"/><Relationship Id="rId31" Type="http://schemas.openxmlformats.org/officeDocument/2006/relationships/image" Target="../media/image1.wmf"/><Relationship Id="rId32" Type="http://schemas.openxmlformats.org/officeDocument/2006/relationships/slideLayout" Target="../slideLayouts/slideLayout105.xml"/>
</Relationships>
</file>

<file path=ppt/slideMasters/_rels/slideMaster106.xml.rels><?xml version="1.0" encoding="UTF-8"?>
<Relationships xmlns="http://schemas.openxmlformats.org/package/2006/relationships"><Relationship Id="rId1" Type="http://schemas.openxmlformats.org/officeDocument/2006/relationships/theme" Target="../theme/theme82.xml"/><Relationship Id="rId2" Type="http://schemas.openxmlformats.org/officeDocument/2006/relationships/oleObject" Target="../embeddings/oleObject1.bin"/><Relationship Id="rId3" Type="http://schemas.openxmlformats.org/officeDocument/2006/relationships/image" Target="../media/image1.wmf"/><Relationship Id="rId4" Type="http://schemas.openxmlformats.org/officeDocument/2006/relationships/oleObject" Target="../embeddings/oleObject2.bin"/><Relationship Id="rId5" Type="http://schemas.openxmlformats.org/officeDocument/2006/relationships/image" Target="../media/image1.wmf"/><Relationship Id="rId6" Type="http://schemas.openxmlformats.org/officeDocument/2006/relationships/oleObject" Target="../embeddings/oleObject3.bin"/><Relationship Id="rId7" Type="http://schemas.openxmlformats.org/officeDocument/2006/relationships/image" Target="../media/image1.wmf"/><Relationship Id="rId8" Type="http://schemas.openxmlformats.org/officeDocument/2006/relationships/oleObject" Target="../embeddings/oleObject4.bin"/><Relationship Id="rId9" Type="http://schemas.openxmlformats.org/officeDocument/2006/relationships/image" Target="../media/image1.wmf"/><Relationship Id="rId10" Type="http://schemas.openxmlformats.org/officeDocument/2006/relationships/oleObject" Target="../embeddings/oleObject5.bin"/><Relationship Id="rId11" Type="http://schemas.openxmlformats.org/officeDocument/2006/relationships/image" Target="../media/image1.wmf"/><Relationship Id="rId12" Type="http://schemas.openxmlformats.org/officeDocument/2006/relationships/oleObject" Target="../embeddings/oleObject6.bin"/><Relationship Id="rId13" Type="http://schemas.openxmlformats.org/officeDocument/2006/relationships/image" Target="../media/image1.wmf"/><Relationship Id="rId14" Type="http://schemas.openxmlformats.org/officeDocument/2006/relationships/oleObject" Target="../embeddings/oleObject7.bin"/><Relationship Id="rId15" Type="http://schemas.openxmlformats.org/officeDocument/2006/relationships/image" Target="../media/image1.wmf"/><Relationship Id="rId16" Type="http://schemas.openxmlformats.org/officeDocument/2006/relationships/oleObject" Target="../embeddings/oleObject8.bin"/><Relationship Id="rId17" Type="http://schemas.openxmlformats.org/officeDocument/2006/relationships/image" Target="../media/image1.wmf"/><Relationship Id="rId18" Type="http://schemas.openxmlformats.org/officeDocument/2006/relationships/oleObject" Target="../embeddings/oleObject9.bin"/><Relationship Id="rId19" Type="http://schemas.openxmlformats.org/officeDocument/2006/relationships/image" Target="../media/image1.wmf"/><Relationship Id="rId20" Type="http://schemas.openxmlformats.org/officeDocument/2006/relationships/oleObject" Target="../embeddings/oleObject10.bin"/><Relationship Id="rId21" Type="http://schemas.openxmlformats.org/officeDocument/2006/relationships/image" Target="../media/image1.wmf"/><Relationship Id="rId22" Type="http://schemas.openxmlformats.org/officeDocument/2006/relationships/oleObject" Target="../embeddings/oleObject11.bin"/><Relationship Id="rId23" Type="http://schemas.openxmlformats.org/officeDocument/2006/relationships/image" Target="../media/image1.wmf"/><Relationship Id="rId24" Type="http://schemas.openxmlformats.org/officeDocument/2006/relationships/oleObject" Target="../embeddings/oleObject12.bin"/><Relationship Id="rId25" Type="http://schemas.openxmlformats.org/officeDocument/2006/relationships/image" Target="../media/image1.wmf"/><Relationship Id="rId26" Type="http://schemas.openxmlformats.org/officeDocument/2006/relationships/oleObject" Target="../embeddings/oleObject13.bin"/><Relationship Id="rId27" Type="http://schemas.openxmlformats.org/officeDocument/2006/relationships/image" Target="../media/image1.wmf"/><Relationship Id="rId28" Type="http://schemas.openxmlformats.org/officeDocument/2006/relationships/oleObject" Target="../embeddings/oleObject14.bin"/><Relationship Id="rId29" Type="http://schemas.openxmlformats.org/officeDocument/2006/relationships/image" Target="../media/image1.wmf"/><Relationship Id="rId30" Type="http://schemas.openxmlformats.org/officeDocument/2006/relationships/oleObject" Target="../embeddings/oleObject15.bin"/><Relationship Id="rId31" Type="http://schemas.openxmlformats.org/officeDocument/2006/relationships/image" Target="../media/image1.wmf"/><Relationship Id="rId32" Type="http://schemas.openxmlformats.org/officeDocument/2006/relationships/slideLayout" Target="../slideLayouts/slideLayout106.xml"/>
</Relationships>
</file>

<file path=ppt/slideMasters/_rels/slideMaster107.xml.rels><?xml version="1.0" encoding="UTF-8"?>
<Relationships xmlns="http://schemas.openxmlformats.org/package/2006/relationships"><Relationship Id="rId1" Type="http://schemas.openxmlformats.org/officeDocument/2006/relationships/theme" Target="../theme/theme83.xml"/><Relationship Id="rId2" Type="http://schemas.openxmlformats.org/officeDocument/2006/relationships/oleObject" Target="../embeddings/oleObject1.bin"/><Relationship Id="rId3" Type="http://schemas.openxmlformats.org/officeDocument/2006/relationships/image" Target="../media/image1.wmf"/><Relationship Id="rId4" Type="http://schemas.openxmlformats.org/officeDocument/2006/relationships/oleObject" Target="../embeddings/oleObject2.bin"/><Relationship Id="rId5" Type="http://schemas.openxmlformats.org/officeDocument/2006/relationships/image" Target="../media/image1.wmf"/><Relationship Id="rId6" Type="http://schemas.openxmlformats.org/officeDocument/2006/relationships/oleObject" Target="../embeddings/oleObject3.bin"/><Relationship Id="rId7" Type="http://schemas.openxmlformats.org/officeDocument/2006/relationships/image" Target="../media/image1.wmf"/><Relationship Id="rId8" Type="http://schemas.openxmlformats.org/officeDocument/2006/relationships/oleObject" Target="../embeddings/oleObject4.bin"/><Relationship Id="rId9" Type="http://schemas.openxmlformats.org/officeDocument/2006/relationships/image" Target="../media/image1.wmf"/><Relationship Id="rId10" Type="http://schemas.openxmlformats.org/officeDocument/2006/relationships/oleObject" Target="../embeddings/oleObject5.bin"/><Relationship Id="rId11" Type="http://schemas.openxmlformats.org/officeDocument/2006/relationships/image" Target="../media/image1.wmf"/><Relationship Id="rId12" Type="http://schemas.openxmlformats.org/officeDocument/2006/relationships/oleObject" Target="../embeddings/oleObject6.bin"/><Relationship Id="rId13" Type="http://schemas.openxmlformats.org/officeDocument/2006/relationships/image" Target="../media/image1.wmf"/><Relationship Id="rId14" Type="http://schemas.openxmlformats.org/officeDocument/2006/relationships/oleObject" Target="../embeddings/oleObject7.bin"/><Relationship Id="rId15" Type="http://schemas.openxmlformats.org/officeDocument/2006/relationships/image" Target="../media/image1.wmf"/><Relationship Id="rId16" Type="http://schemas.openxmlformats.org/officeDocument/2006/relationships/oleObject" Target="../embeddings/oleObject8.bin"/><Relationship Id="rId17" Type="http://schemas.openxmlformats.org/officeDocument/2006/relationships/image" Target="../media/image1.wmf"/><Relationship Id="rId18" Type="http://schemas.openxmlformats.org/officeDocument/2006/relationships/oleObject" Target="../embeddings/oleObject9.bin"/><Relationship Id="rId19" Type="http://schemas.openxmlformats.org/officeDocument/2006/relationships/image" Target="../media/image1.wmf"/><Relationship Id="rId20" Type="http://schemas.openxmlformats.org/officeDocument/2006/relationships/oleObject" Target="../embeddings/oleObject10.bin"/><Relationship Id="rId21" Type="http://schemas.openxmlformats.org/officeDocument/2006/relationships/image" Target="../media/image1.wmf"/><Relationship Id="rId22" Type="http://schemas.openxmlformats.org/officeDocument/2006/relationships/oleObject" Target="../embeddings/oleObject11.bin"/><Relationship Id="rId23" Type="http://schemas.openxmlformats.org/officeDocument/2006/relationships/image" Target="../media/image1.wmf"/><Relationship Id="rId24" Type="http://schemas.openxmlformats.org/officeDocument/2006/relationships/oleObject" Target="../embeddings/oleObject12.bin"/><Relationship Id="rId25" Type="http://schemas.openxmlformats.org/officeDocument/2006/relationships/image" Target="../media/image1.wmf"/><Relationship Id="rId26" Type="http://schemas.openxmlformats.org/officeDocument/2006/relationships/oleObject" Target="../embeddings/oleObject13.bin"/><Relationship Id="rId27" Type="http://schemas.openxmlformats.org/officeDocument/2006/relationships/image" Target="../media/image1.wmf"/><Relationship Id="rId28" Type="http://schemas.openxmlformats.org/officeDocument/2006/relationships/oleObject" Target="../embeddings/oleObject14.bin"/><Relationship Id="rId29" Type="http://schemas.openxmlformats.org/officeDocument/2006/relationships/image" Target="../media/image1.wmf"/><Relationship Id="rId30" Type="http://schemas.openxmlformats.org/officeDocument/2006/relationships/oleObject" Target="../embeddings/oleObject15.bin"/><Relationship Id="rId31" Type="http://schemas.openxmlformats.org/officeDocument/2006/relationships/image" Target="../media/image1.wmf"/><Relationship Id="rId32" Type="http://schemas.openxmlformats.org/officeDocument/2006/relationships/slideLayout" Target="../slideLayouts/slideLayout107.xml"/>
</Relationships>
</file>

<file path=ppt/slideMasters/_rels/slideMaster108.xml.rels><?xml version="1.0" encoding="UTF-8"?>
<Relationships xmlns="http://schemas.openxmlformats.org/package/2006/relationships"><Relationship Id="rId1" Type="http://schemas.openxmlformats.org/officeDocument/2006/relationships/theme" Target="../theme/theme84.xml"/><Relationship Id="rId2" Type="http://schemas.openxmlformats.org/officeDocument/2006/relationships/oleObject" Target="../embeddings/oleObject1.bin"/><Relationship Id="rId3" Type="http://schemas.openxmlformats.org/officeDocument/2006/relationships/image" Target="../media/image1.wmf"/><Relationship Id="rId4" Type="http://schemas.openxmlformats.org/officeDocument/2006/relationships/oleObject" Target="../embeddings/oleObject2.bin"/><Relationship Id="rId5" Type="http://schemas.openxmlformats.org/officeDocument/2006/relationships/image" Target="../media/image1.wmf"/><Relationship Id="rId6" Type="http://schemas.openxmlformats.org/officeDocument/2006/relationships/oleObject" Target="../embeddings/oleObject3.bin"/><Relationship Id="rId7" Type="http://schemas.openxmlformats.org/officeDocument/2006/relationships/image" Target="../media/image1.wmf"/><Relationship Id="rId8" Type="http://schemas.openxmlformats.org/officeDocument/2006/relationships/oleObject" Target="../embeddings/oleObject4.bin"/><Relationship Id="rId9" Type="http://schemas.openxmlformats.org/officeDocument/2006/relationships/image" Target="../media/image1.wmf"/><Relationship Id="rId10" Type="http://schemas.openxmlformats.org/officeDocument/2006/relationships/oleObject" Target="../embeddings/oleObject5.bin"/><Relationship Id="rId11" Type="http://schemas.openxmlformats.org/officeDocument/2006/relationships/image" Target="../media/image1.wmf"/><Relationship Id="rId12" Type="http://schemas.openxmlformats.org/officeDocument/2006/relationships/oleObject" Target="../embeddings/oleObject6.bin"/><Relationship Id="rId13" Type="http://schemas.openxmlformats.org/officeDocument/2006/relationships/image" Target="../media/image1.wmf"/><Relationship Id="rId14" Type="http://schemas.openxmlformats.org/officeDocument/2006/relationships/oleObject" Target="../embeddings/oleObject7.bin"/><Relationship Id="rId15" Type="http://schemas.openxmlformats.org/officeDocument/2006/relationships/image" Target="../media/image1.wmf"/><Relationship Id="rId16" Type="http://schemas.openxmlformats.org/officeDocument/2006/relationships/oleObject" Target="../embeddings/oleObject8.bin"/><Relationship Id="rId17" Type="http://schemas.openxmlformats.org/officeDocument/2006/relationships/image" Target="../media/image1.wmf"/><Relationship Id="rId18" Type="http://schemas.openxmlformats.org/officeDocument/2006/relationships/oleObject" Target="../embeddings/oleObject9.bin"/><Relationship Id="rId19" Type="http://schemas.openxmlformats.org/officeDocument/2006/relationships/image" Target="../media/image1.wmf"/><Relationship Id="rId20" Type="http://schemas.openxmlformats.org/officeDocument/2006/relationships/oleObject" Target="../embeddings/oleObject10.bin"/><Relationship Id="rId21" Type="http://schemas.openxmlformats.org/officeDocument/2006/relationships/image" Target="../media/image1.wmf"/><Relationship Id="rId22" Type="http://schemas.openxmlformats.org/officeDocument/2006/relationships/oleObject" Target="../embeddings/oleObject11.bin"/><Relationship Id="rId23" Type="http://schemas.openxmlformats.org/officeDocument/2006/relationships/image" Target="../media/image1.wmf"/><Relationship Id="rId24" Type="http://schemas.openxmlformats.org/officeDocument/2006/relationships/oleObject" Target="../embeddings/oleObject12.bin"/><Relationship Id="rId25" Type="http://schemas.openxmlformats.org/officeDocument/2006/relationships/image" Target="../media/image1.wmf"/><Relationship Id="rId26" Type="http://schemas.openxmlformats.org/officeDocument/2006/relationships/oleObject" Target="../embeddings/oleObject13.bin"/><Relationship Id="rId27" Type="http://schemas.openxmlformats.org/officeDocument/2006/relationships/image" Target="../media/image1.wmf"/><Relationship Id="rId28" Type="http://schemas.openxmlformats.org/officeDocument/2006/relationships/oleObject" Target="../embeddings/oleObject14.bin"/><Relationship Id="rId29" Type="http://schemas.openxmlformats.org/officeDocument/2006/relationships/image" Target="../media/image1.wmf"/><Relationship Id="rId30" Type="http://schemas.openxmlformats.org/officeDocument/2006/relationships/oleObject" Target="../embeddings/oleObject15.bin"/><Relationship Id="rId31" Type="http://schemas.openxmlformats.org/officeDocument/2006/relationships/image" Target="../media/image1.wmf"/><Relationship Id="rId32" Type="http://schemas.openxmlformats.org/officeDocument/2006/relationships/slideLayout" Target="../slideLayouts/slideLayout108.xml"/>
</Relationships>
</file>

<file path=ppt/slideMasters/_rels/slideMaster109.xml.rels><?xml version="1.0" encoding="UTF-8"?>
<Relationships xmlns="http://schemas.openxmlformats.org/package/2006/relationships"><Relationship Id="rId1" Type="http://schemas.openxmlformats.org/officeDocument/2006/relationships/theme" Target="../theme/theme85.xml"/><Relationship Id="rId2" Type="http://schemas.openxmlformats.org/officeDocument/2006/relationships/oleObject" Target="../embeddings/oleObject1.bin"/><Relationship Id="rId3" Type="http://schemas.openxmlformats.org/officeDocument/2006/relationships/image" Target="../media/image1.wmf"/><Relationship Id="rId4" Type="http://schemas.openxmlformats.org/officeDocument/2006/relationships/oleObject" Target="../embeddings/oleObject2.bin"/><Relationship Id="rId5" Type="http://schemas.openxmlformats.org/officeDocument/2006/relationships/image" Target="../media/image1.wmf"/><Relationship Id="rId6" Type="http://schemas.openxmlformats.org/officeDocument/2006/relationships/oleObject" Target="../embeddings/oleObject3.bin"/><Relationship Id="rId7" Type="http://schemas.openxmlformats.org/officeDocument/2006/relationships/image" Target="../media/image1.wmf"/><Relationship Id="rId8" Type="http://schemas.openxmlformats.org/officeDocument/2006/relationships/oleObject" Target="../embeddings/oleObject4.bin"/><Relationship Id="rId9" Type="http://schemas.openxmlformats.org/officeDocument/2006/relationships/image" Target="../media/image1.wmf"/><Relationship Id="rId10" Type="http://schemas.openxmlformats.org/officeDocument/2006/relationships/oleObject" Target="../embeddings/oleObject5.bin"/><Relationship Id="rId11" Type="http://schemas.openxmlformats.org/officeDocument/2006/relationships/image" Target="../media/image1.wmf"/><Relationship Id="rId12" Type="http://schemas.openxmlformats.org/officeDocument/2006/relationships/oleObject" Target="../embeddings/oleObject6.bin"/><Relationship Id="rId13" Type="http://schemas.openxmlformats.org/officeDocument/2006/relationships/image" Target="../media/image1.wmf"/><Relationship Id="rId14" Type="http://schemas.openxmlformats.org/officeDocument/2006/relationships/oleObject" Target="../embeddings/oleObject7.bin"/><Relationship Id="rId15" Type="http://schemas.openxmlformats.org/officeDocument/2006/relationships/image" Target="../media/image1.wmf"/><Relationship Id="rId16" Type="http://schemas.openxmlformats.org/officeDocument/2006/relationships/oleObject" Target="../embeddings/oleObject8.bin"/><Relationship Id="rId17" Type="http://schemas.openxmlformats.org/officeDocument/2006/relationships/image" Target="../media/image1.wmf"/><Relationship Id="rId18" Type="http://schemas.openxmlformats.org/officeDocument/2006/relationships/oleObject" Target="../embeddings/oleObject9.bin"/><Relationship Id="rId19" Type="http://schemas.openxmlformats.org/officeDocument/2006/relationships/image" Target="../media/image1.wmf"/><Relationship Id="rId20" Type="http://schemas.openxmlformats.org/officeDocument/2006/relationships/oleObject" Target="../embeddings/oleObject10.bin"/><Relationship Id="rId21" Type="http://schemas.openxmlformats.org/officeDocument/2006/relationships/image" Target="../media/image1.wmf"/><Relationship Id="rId22" Type="http://schemas.openxmlformats.org/officeDocument/2006/relationships/oleObject" Target="../embeddings/oleObject11.bin"/><Relationship Id="rId23" Type="http://schemas.openxmlformats.org/officeDocument/2006/relationships/image" Target="../media/image1.wmf"/><Relationship Id="rId24" Type="http://schemas.openxmlformats.org/officeDocument/2006/relationships/oleObject" Target="../embeddings/oleObject12.bin"/><Relationship Id="rId25" Type="http://schemas.openxmlformats.org/officeDocument/2006/relationships/image" Target="../media/image1.wmf"/><Relationship Id="rId26" Type="http://schemas.openxmlformats.org/officeDocument/2006/relationships/oleObject" Target="../embeddings/oleObject13.bin"/><Relationship Id="rId27" Type="http://schemas.openxmlformats.org/officeDocument/2006/relationships/image" Target="../media/image1.wmf"/><Relationship Id="rId28" Type="http://schemas.openxmlformats.org/officeDocument/2006/relationships/oleObject" Target="../embeddings/oleObject14.bin"/><Relationship Id="rId29" Type="http://schemas.openxmlformats.org/officeDocument/2006/relationships/image" Target="../media/image1.wmf"/><Relationship Id="rId30" Type="http://schemas.openxmlformats.org/officeDocument/2006/relationships/oleObject" Target="../embeddings/oleObject15.bin"/><Relationship Id="rId31" Type="http://schemas.openxmlformats.org/officeDocument/2006/relationships/image" Target="../media/image1.wmf"/><Relationship Id="rId32" Type="http://schemas.openxmlformats.org/officeDocument/2006/relationships/slideLayout" Target="../slideLayouts/slideLayout109.xml"/>
</Relationships>
</file>

<file path=ppt/slideMasters/_rels/slideMaster110.xml.rels><?xml version="1.0" encoding="UTF-8"?>
<Relationships xmlns="http://schemas.openxmlformats.org/package/2006/relationships"><Relationship Id="rId1" Type="http://schemas.openxmlformats.org/officeDocument/2006/relationships/theme" Target="../theme/theme86.xml"/><Relationship Id="rId2" Type="http://schemas.openxmlformats.org/officeDocument/2006/relationships/oleObject" Target="../embeddings/oleObject1.bin"/><Relationship Id="rId3" Type="http://schemas.openxmlformats.org/officeDocument/2006/relationships/image" Target="../media/image1.wmf"/><Relationship Id="rId4" Type="http://schemas.openxmlformats.org/officeDocument/2006/relationships/oleObject" Target="../embeddings/oleObject2.bin"/><Relationship Id="rId5" Type="http://schemas.openxmlformats.org/officeDocument/2006/relationships/image" Target="../media/image1.wmf"/><Relationship Id="rId6" Type="http://schemas.openxmlformats.org/officeDocument/2006/relationships/oleObject" Target="../embeddings/oleObject3.bin"/><Relationship Id="rId7" Type="http://schemas.openxmlformats.org/officeDocument/2006/relationships/image" Target="../media/image1.wmf"/><Relationship Id="rId8" Type="http://schemas.openxmlformats.org/officeDocument/2006/relationships/oleObject" Target="../embeddings/oleObject4.bin"/><Relationship Id="rId9" Type="http://schemas.openxmlformats.org/officeDocument/2006/relationships/image" Target="../media/image1.wmf"/><Relationship Id="rId10" Type="http://schemas.openxmlformats.org/officeDocument/2006/relationships/oleObject" Target="../embeddings/oleObject5.bin"/><Relationship Id="rId11" Type="http://schemas.openxmlformats.org/officeDocument/2006/relationships/image" Target="../media/image1.wmf"/><Relationship Id="rId12" Type="http://schemas.openxmlformats.org/officeDocument/2006/relationships/oleObject" Target="../embeddings/oleObject6.bin"/><Relationship Id="rId13" Type="http://schemas.openxmlformats.org/officeDocument/2006/relationships/image" Target="../media/image1.wmf"/><Relationship Id="rId14" Type="http://schemas.openxmlformats.org/officeDocument/2006/relationships/oleObject" Target="../embeddings/oleObject7.bin"/><Relationship Id="rId15" Type="http://schemas.openxmlformats.org/officeDocument/2006/relationships/image" Target="../media/image1.wmf"/><Relationship Id="rId16" Type="http://schemas.openxmlformats.org/officeDocument/2006/relationships/oleObject" Target="../embeddings/oleObject8.bin"/><Relationship Id="rId17" Type="http://schemas.openxmlformats.org/officeDocument/2006/relationships/image" Target="../media/image1.wmf"/><Relationship Id="rId18" Type="http://schemas.openxmlformats.org/officeDocument/2006/relationships/oleObject" Target="../embeddings/oleObject9.bin"/><Relationship Id="rId19" Type="http://schemas.openxmlformats.org/officeDocument/2006/relationships/image" Target="../media/image1.wmf"/><Relationship Id="rId20" Type="http://schemas.openxmlformats.org/officeDocument/2006/relationships/oleObject" Target="../embeddings/oleObject10.bin"/><Relationship Id="rId21" Type="http://schemas.openxmlformats.org/officeDocument/2006/relationships/image" Target="../media/image1.wmf"/><Relationship Id="rId22" Type="http://schemas.openxmlformats.org/officeDocument/2006/relationships/oleObject" Target="../embeddings/oleObject11.bin"/><Relationship Id="rId23" Type="http://schemas.openxmlformats.org/officeDocument/2006/relationships/image" Target="../media/image1.wmf"/><Relationship Id="rId24" Type="http://schemas.openxmlformats.org/officeDocument/2006/relationships/oleObject" Target="../embeddings/oleObject12.bin"/><Relationship Id="rId25" Type="http://schemas.openxmlformats.org/officeDocument/2006/relationships/image" Target="../media/image1.wmf"/><Relationship Id="rId26" Type="http://schemas.openxmlformats.org/officeDocument/2006/relationships/oleObject" Target="../embeddings/oleObject13.bin"/><Relationship Id="rId27" Type="http://schemas.openxmlformats.org/officeDocument/2006/relationships/image" Target="../media/image1.wmf"/><Relationship Id="rId28" Type="http://schemas.openxmlformats.org/officeDocument/2006/relationships/oleObject" Target="../embeddings/oleObject14.bin"/><Relationship Id="rId29" Type="http://schemas.openxmlformats.org/officeDocument/2006/relationships/image" Target="../media/image1.wmf"/><Relationship Id="rId30" Type="http://schemas.openxmlformats.org/officeDocument/2006/relationships/oleObject" Target="../embeddings/oleObject15.bin"/><Relationship Id="rId31" Type="http://schemas.openxmlformats.org/officeDocument/2006/relationships/image" Target="../media/image1.wmf"/><Relationship Id="rId32" Type="http://schemas.openxmlformats.org/officeDocument/2006/relationships/slideLayout" Target="../slideLayouts/slideLayout110.xml"/>
</Relationships>
</file>

<file path=ppt/slideMasters/_rels/slideMaster111.xml.rels><?xml version="1.0" encoding="UTF-8"?>
<Relationships xmlns="http://schemas.openxmlformats.org/package/2006/relationships"><Relationship Id="rId1" Type="http://schemas.openxmlformats.org/officeDocument/2006/relationships/theme" Target="../theme/theme87.xml"/><Relationship Id="rId2" Type="http://schemas.openxmlformats.org/officeDocument/2006/relationships/oleObject" Target="../embeddings/oleObject1.bin"/><Relationship Id="rId3" Type="http://schemas.openxmlformats.org/officeDocument/2006/relationships/image" Target="../media/image1.wmf"/><Relationship Id="rId4" Type="http://schemas.openxmlformats.org/officeDocument/2006/relationships/oleObject" Target="../embeddings/oleObject2.bin"/><Relationship Id="rId5" Type="http://schemas.openxmlformats.org/officeDocument/2006/relationships/image" Target="../media/image1.wmf"/><Relationship Id="rId6" Type="http://schemas.openxmlformats.org/officeDocument/2006/relationships/oleObject" Target="../embeddings/oleObject3.bin"/><Relationship Id="rId7" Type="http://schemas.openxmlformats.org/officeDocument/2006/relationships/image" Target="../media/image1.wmf"/><Relationship Id="rId8" Type="http://schemas.openxmlformats.org/officeDocument/2006/relationships/oleObject" Target="../embeddings/oleObject4.bin"/><Relationship Id="rId9" Type="http://schemas.openxmlformats.org/officeDocument/2006/relationships/image" Target="../media/image1.wmf"/><Relationship Id="rId10" Type="http://schemas.openxmlformats.org/officeDocument/2006/relationships/oleObject" Target="../embeddings/oleObject5.bin"/><Relationship Id="rId11" Type="http://schemas.openxmlformats.org/officeDocument/2006/relationships/image" Target="../media/image1.wmf"/><Relationship Id="rId12" Type="http://schemas.openxmlformats.org/officeDocument/2006/relationships/oleObject" Target="../embeddings/oleObject6.bin"/><Relationship Id="rId13" Type="http://schemas.openxmlformats.org/officeDocument/2006/relationships/image" Target="../media/image1.wmf"/><Relationship Id="rId14" Type="http://schemas.openxmlformats.org/officeDocument/2006/relationships/oleObject" Target="../embeddings/oleObject7.bin"/><Relationship Id="rId15" Type="http://schemas.openxmlformats.org/officeDocument/2006/relationships/image" Target="../media/image1.wmf"/><Relationship Id="rId16" Type="http://schemas.openxmlformats.org/officeDocument/2006/relationships/oleObject" Target="../embeddings/oleObject8.bin"/><Relationship Id="rId17" Type="http://schemas.openxmlformats.org/officeDocument/2006/relationships/image" Target="../media/image1.wmf"/><Relationship Id="rId18" Type="http://schemas.openxmlformats.org/officeDocument/2006/relationships/oleObject" Target="../embeddings/oleObject9.bin"/><Relationship Id="rId19" Type="http://schemas.openxmlformats.org/officeDocument/2006/relationships/image" Target="../media/image1.wmf"/><Relationship Id="rId20" Type="http://schemas.openxmlformats.org/officeDocument/2006/relationships/oleObject" Target="../embeddings/oleObject10.bin"/><Relationship Id="rId21" Type="http://schemas.openxmlformats.org/officeDocument/2006/relationships/image" Target="../media/image1.wmf"/><Relationship Id="rId22" Type="http://schemas.openxmlformats.org/officeDocument/2006/relationships/oleObject" Target="../embeddings/oleObject11.bin"/><Relationship Id="rId23" Type="http://schemas.openxmlformats.org/officeDocument/2006/relationships/image" Target="../media/image1.wmf"/><Relationship Id="rId24" Type="http://schemas.openxmlformats.org/officeDocument/2006/relationships/oleObject" Target="../embeddings/oleObject12.bin"/><Relationship Id="rId25" Type="http://schemas.openxmlformats.org/officeDocument/2006/relationships/image" Target="../media/image1.wmf"/><Relationship Id="rId26" Type="http://schemas.openxmlformats.org/officeDocument/2006/relationships/oleObject" Target="../embeddings/oleObject13.bin"/><Relationship Id="rId27" Type="http://schemas.openxmlformats.org/officeDocument/2006/relationships/image" Target="../media/image1.wmf"/><Relationship Id="rId28" Type="http://schemas.openxmlformats.org/officeDocument/2006/relationships/oleObject" Target="../embeddings/oleObject14.bin"/><Relationship Id="rId29" Type="http://schemas.openxmlformats.org/officeDocument/2006/relationships/image" Target="../media/image1.wmf"/><Relationship Id="rId30" Type="http://schemas.openxmlformats.org/officeDocument/2006/relationships/oleObject" Target="../embeddings/oleObject15.bin"/><Relationship Id="rId31" Type="http://schemas.openxmlformats.org/officeDocument/2006/relationships/image" Target="../media/image1.wmf"/><Relationship Id="rId32" Type="http://schemas.openxmlformats.org/officeDocument/2006/relationships/slideLayout" Target="../slideLayouts/slideLayout111.xml"/>
</Relationships>
</file>

<file path=ppt/slideMasters/_rels/slideMaster112.xml.rels><?xml version="1.0" encoding="UTF-8"?>
<Relationships xmlns="http://schemas.openxmlformats.org/package/2006/relationships"><Relationship Id="rId1" Type="http://schemas.openxmlformats.org/officeDocument/2006/relationships/theme" Target="../theme/theme88.xml"/><Relationship Id="rId2" Type="http://schemas.openxmlformats.org/officeDocument/2006/relationships/oleObject" Target="../embeddings/oleObject1.bin"/><Relationship Id="rId3" Type="http://schemas.openxmlformats.org/officeDocument/2006/relationships/image" Target="../media/image1.wmf"/><Relationship Id="rId4" Type="http://schemas.openxmlformats.org/officeDocument/2006/relationships/oleObject" Target="../embeddings/oleObject2.bin"/><Relationship Id="rId5" Type="http://schemas.openxmlformats.org/officeDocument/2006/relationships/image" Target="../media/image1.wmf"/><Relationship Id="rId6" Type="http://schemas.openxmlformats.org/officeDocument/2006/relationships/oleObject" Target="../embeddings/oleObject3.bin"/><Relationship Id="rId7" Type="http://schemas.openxmlformats.org/officeDocument/2006/relationships/image" Target="../media/image1.wmf"/><Relationship Id="rId8" Type="http://schemas.openxmlformats.org/officeDocument/2006/relationships/oleObject" Target="../embeddings/oleObject4.bin"/><Relationship Id="rId9" Type="http://schemas.openxmlformats.org/officeDocument/2006/relationships/image" Target="../media/image1.wmf"/><Relationship Id="rId10" Type="http://schemas.openxmlformats.org/officeDocument/2006/relationships/oleObject" Target="../embeddings/oleObject5.bin"/><Relationship Id="rId11" Type="http://schemas.openxmlformats.org/officeDocument/2006/relationships/image" Target="../media/image1.wmf"/><Relationship Id="rId12" Type="http://schemas.openxmlformats.org/officeDocument/2006/relationships/oleObject" Target="../embeddings/oleObject6.bin"/><Relationship Id="rId13" Type="http://schemas.openxmlformats.org/officeDocument/2006/relationships/image" Target="../media/image1.wmf"/><Relationship Id="rId14" Type="http://schemas.openxmlformats.org/officeDocument/2006/relationships/oleObject" Target="../embeddings/oleObject7.bin"/><Relationship Id="rId15" Type="http://schemas.openxmlformats.org/officeDocument/2006/relationships/image" Target="../media/image1.wmf"/><Relationship Id="rId16" Type="http://schemas.openxmlformats.org/officeDocument/2006/relationships/oleObject" Target="../embeddings/oleObject8.bin"/><Relationship Id="rId17" Type="http://schemas.openxmlformats.org/officeDocument/2006/relationships/image" Target="../media/image1.wmf"/><Relationship Id="rId18" Type="http://schemas.openxmlformats.org/officeDocument/2006/relationships/oleObject" Target="../embeddings/oleObject9.bin"/><Relationship Id="rId19" Type="http://schemas.openxmlformats.org/officeDocument/2006/relationships/image" Target="../media/image1.wmf"/><Relationship Id="rId20" Type="http://schemas.openxmlformats.org/officeDocument/2006/relationships/oleObject" Target="../embeddings/oleObject10.bin"/><Relationship Id="rId21" Type="http://schemas.openxmlformats.org/officeDocument/2006/relationships/image" Target="../media/image1.wmf"/><Relationship Id="rId22" Type="http://schemas.openxmlformats.org/officeDocument/2006/relationships/oleObject" Target="../embeddings/oleObject11.bin"/><Relationship Id="rId23" Type="http://schemas.openxmlformats.org/officeDocument/2006/relationships/image" Target="../media/image1.wmf"/><Relationship Id="rId24" Type="http://schemas.openxmlformats.org/officeDocument/2006/relationships/oleObject" Target="../embeddings/oleObject12.bin"/><Relationship Id="rId25" Type="http://schemas.openxmlformats.org/officeDocument/2006/relationships/image" Target="../media/image1.wmf"/><Relationship Id="rId26" Type="http://schemas.openxmlformats.org/officeDocument/2006/relationships/oleObject" Target="../embeddings/oleObject13.bin"/><Relationship Id="rId27" Type="http://schemas.openxmlformats.org/officeDocument/2006/relationships/image" Target="../media/image1.wmf"/><Relationship Id="rId28" Type="http://schemas.openxmlformats.org/officeDocument/2006/relationships/oleObject" Target="../embeddings/oleObject14.bin"/><Relationship Id="rId29" Type="http://schemas.openxmlformats.org/officeDocument/2006/relationships/image" Target="../media/image1.wmf"/><Relationship Id="rId30" Type="http://schemas.openxmlformats.org/officeDocument/2006/relationships/oleObject" Target="../embeddings/oleObject15.bin"/><Relationship Id="rId31" Type="http://schemas.openxmlformats.org/officeDocument/2006/relationships/image" Target="../media/image1.wmf"/><Relationship Id="rId32" Type="http://schemas.openxmlformats.org/officeDocument/2006/relationships/slideLayout" Target="../slideLayouts/slideLayout112.xml"/>
</Relationships>
</file>

<file path=ppt/slideMasters/_rels/slideMaster113.xml.rels><?xml version="1.0" encoding="UTF-8"?>
<Relationships xmlns="http://schemas.openxmlformats.org/package/2006/relationships"><Relationship Id="rId1" Type="http://schemas.openxmlformats.org/officeDocument/2006/relationships/theme" Target="../theme/theme89.xml"/><Relationship Id="rId2" Type="http://schemas.openxmlformats.org/officeDocument/2006/relationships/oleObject" Target="../embeddings/oleObject1.bin"/><Relationship Id="rId3" Type="http://schemas.openxmlformats.org/officeDocument/2006/relationships/image" Target="../media/image1.wmf"/><Relationship Id="rId4" Type="http://schemas.openxmlformats.org/officeDocument/2006/relationships/oleObject" Target="../embeddings/oleObject2.bin"/><Relationship Id="rId5" Type="http://schemas.openxmlformats.org/officeDocument/2006/relationships/image" Target="../media/image1.wmf"/><Relationship Id="rId6" Type="http://schemas.openxmlformats.org/officeDocument/2006/relationships/oleObject" Target="../embeddings/oleObject3.bin"/><Relationship Id="rId7" Type="http://schemas.openxmlformats.org/officeDocument/2006/relationships/image" Target="../media/image1.wmf"/><Relationship Id="rId8" Type="http://schemas.openxmlformats.org/officeDocument/2006/relationships/oleObject" Target="../embeddings/oleObject4.bin"/><Relationship Id="rId9" Type="http://schemas.openxmlformats.org/officeDocument/2006/relationships/image" Target="../media/image1.wmf"/><Relationship Id="rId10" Type="http://schemas.openxmlformats.org/officeDocument/2006/relationships/oleObject" Target="../embeddings/oleObject5.bin"/><Relationship Id="rId11" Type="http://schemas.openxmlformats.org/officeDocument/2006/relationships/image" Target="../media/image1.wmf"/><Relationship Id="rId12" Type="http://schemas.openxmlformats.org/officeDocument/2006/relationships/oleObject" Target="../embeddings/oleObject6.bin"/><Relationship Id="rId13" Type="http://schemas.openxmlformats.org/officeDocument/2006/relationships/image" Target="../media/image1.wmf"/><Relationship Id="rId14" Type="http://schemas.openxmlformats.org/officeDocument/2006/relationships/oleObject" Target="../embeddings/oleObject7.bin"/><Relationship Id="rId15" Type="http://schemas.openxmlformats.org/officeDocument/2006/relationships/image" Target="../media/image1.wmf"/><Relationship Id="rId16" Type="http://schemas.openxmlformats.org/officeDocument/2006/relationships/oleObject" Target="../embeddings/oleObject8.bin"/><Relationship Id="rId17" Type="http://schemas.openxmlformats.org/officeDocument/2006/relationships/image" Target="../media/image1.wmf"/><Relationship Id="rId18" Type="http://schemas.openxmlformats.org/officeDocument/2006/relationships/oleObject" Target="../embeddings/oleObject9.bin"/><Relationship Id="rId19" Type="http://schemas.openxmlformats.org/officeDocument/2006/relationships/image" Target="../media/image1.wmf"/><Relationship Id="rId20" Type="http://schemas.openxmlformats.org/officeDocument/2006/relationships/oleObject" Target="../embeddings/oleObject10.bin"/><Relationship Id="rId21" Type="http://schemas.openxmlformats.org/officeDocument/2006/relationships/image" Target="../media/image1.wmf"/><Relationship Id="rId22" Type="http://schemas.openxmlformats.org/officeDocument/2006/relationships/oleObject" Target="../embeddings/oleObject11.bin"/><Relationship Id="rId23" Type="http://schemas.openxmlformats.org/officeDocument/2006/relationships/image" Target="../media/image1.wmf"/><Relationship Id="rId24" Type="http://schemas.openxmlformats.org/officeDocument/2006/relationships/oleObject" Target="../embeddings/oleObject12.bin"/><Relationship Id="rId25" Type="http://schemas.openxmlformats.org/officeDocument/2006/relationships/image" Target="../media/image1.wmf"/><Relationship Id="rId26" Type="http://schemas.openxmlformats.org/officeDocument/2006/relationships/oleObject" Target="../embeddings/oleObject13.bin"/><Relationship Id="rId27" Type="http://schemas.openxmlformats.org/officeDocument/2006/relationships/image" Target="../media/image1.wmf"/><Relationship Id="rId28" Type="http://schemas.openxmlformats.org/officeDocument/2006/relationships/oleObject" Target="../embeddings/oleObject14.bin"/><Relationship Id="rId29" Type="http://schemas.openxmlformats.org/officeDocument/2006/relationships/image" Target="../media/image1.wmf"/><Relationship Id="rId30" Type="http://schemas.openxmlformats.org/officeDocument/2006/relationships/oleObject" Target="../embeddings/oleObject15.bin"/><Relationship Id="rId31" Type="http://schemas.openxmlformats.org/officeDocument/2006/relationships/image" Target="../media/image1.wmf"/><Relationship Id="rId32" Type="http://schemas.openxmlformats.org/officeDocument/2006/relationships/slideLayout" Target="../slideLayouts/slideLayout113.xml"/>
</Relationships>
</file>

<file path=ppt/slideMasters/_rels/slideMaster114.xml.rels><?xml version="1.0" encoding="UTF-8"?>
<Relationships xmlns="http://schemas.openxmlformats.org/package/2006/relationships"><Relationship Id="rId1" Type="http://schemas.openxmlformats.org/officeDocument/2006/relationships/theme" Target="../theme/theme90.xml"/><Relationship Id="rId2" Type="http://schemas.openxmlformats.org/officeDocument/2006/relationships/oleObject" Target="../embeddings/oleObject1.bin"/><Relationship Id="rId3" Type="http://schemas.openxmlformats.org/officeDocument/2006/relationships/image" Target="../media/image1.wmf"/><Relationship Id="rId4" Type="http://schemas.openxmlformats.org/officeDocument/2006/relationships/oleObject" Target="../embeddings/oleObject2.bin"/><Relationship Id="rId5" Type="http://schemas.openxmlformats.org/officeDocument/2006/relationships/image" Target="../media/image1.wmf"/><Relationship Id="rId6" Type="http://schemas.openxmlformats.org/officeDocument/2006/relationships/oleObject" Target="../embeddings/oleObject3.bin"/><Relationship Id="rId7" Type="http://schemas.openxmlformats.org/officeDocument/2006/relationships/image" Target="../media/image1.wmf"/><Relationship Id="rId8" Type="http://schemas.openxmlformats.org/officeDocument/2006/relationships/oleObject" Target="../embeddings/oleObject4.bin"/><Relationship Id="rId9" Type="http://schemas.openxmlformats.org/officeDocument/2006/relationships/image" Target="../media/image1.wmf"/><Relationship Id="rId10" Type="http://schemas.openxmlformats.org/officeDocument/2006/relationships/oleObject" Target="../embeddings/oleObject5.bin"/><Relationship Id="rId11" Type="http://schemas.openxmlformats.org/officeDocument/2006/relationships/image" Target="../media/image1.wmf"/><Relationship Id="rId12" Type="http://schemas.openxmlformats.org/officeDocument/2006/relationships/oleObject" Target="../embeddings/oleObject6.bin"/><Relationship Id="rId13" Type="http://schemas.openxmlformats.org/officeDocument/2006/relationships/image" Target="../media/image1.wmf"/><Relationship Id="rId14" Type="http://schemas.openxmlformats.org/officeDocument/2006/relationships/oleObject" Target="../embeddings/oleObject7.bin"/><Relationship Id="rId15" Type="http://schemas.openxmlformats.org/officeDocument/2006/relationships/image" Target="../media/image1.wmf"/><Relationship Id="rId16" Type="http://schemas.openxmlformats.org/officeDocument/2006/relationships/oleObject" Target="../embeddings/oleObject8.bin"/><Relationship Id="rId17" Type="http://schemas.openxmlformats.org/officeDocument/2006/relationships/image" Target="../media/image1.wmf"/><Relationship Id="rId18" Type="http://schemas.openxmlformats.org/officeDocument/2006/relationships/oleObject" Target="../embeddings/oleObject9.bin"/><Relationship Id="rId19" Type="http://schemas.openxmlformats.org/officeDocument/2006/relationships/image" Target="../media/image1.wmf"/><Relationship Id="rId20" Type="http://schemas.openxmlformats.org/officeDocument/2006/relationships/oleObject" Target="../embeddings/oleObject10.bin"/><Relationship Id="rId21" Type="http://schemas.openxmlformats.org/officeDocument/2006/relationships/image" Target="../media/image1.wmf"/><Relationship Id="rId22" Type="http://schemas.openxmlformats.org/officeDocument/2006/relationships/oleObject" Target="../embeddings/oleObject11.bin"/><Relationship Id="rId23" Type="http://schemas.openxmlformats.org/officeDocument/2006/relationships/image" Target="../media/image1.wmf"/><Relationship Id="rId24" Type="http://schemas.openxmlformats.org/officeDocument/2006/relationships/oleObject" Target="../embeddings/oleObject12.bin"/><Relationship Id="rId25" Type="http://schemas.openxmlformats.org/officeDocument/2006/relationships/image" Target="../media/image1.wmf"/><Relationship Id="rId26" Type="http://schemas.openxmlformats.org/officeDocument/2006/relationships/oleObject" Target="../embeddings/oleObject13.bin"/><Relationship Id="rId27" Type="http://schemas.openxmlformats.org/officeDocument/2006/relationships/image" Target="../media/image1.wmf"/><Relationship Id="rId28" Type="http://schemas.openxmlformats.org/officeDocument/2006/relationships/oleObject" Target="../embeddings/oleObject14.bin"/><Relationship Id="rId29" Type="http://schemas.openxmlformats.org/officeDocument/2006/relationships/image" Target="../media/image1.wmf"/><Relationship Id="rId30" Type="http://schemas.openxmlformats.org/officeDocument/2006/relationships/oleObject" Target="../embeddings/oleObject15.bin"/><Relationship Id="rId31" Type="http://schemas.openxmlformats.org/officeDocument/2006/relationships/image" Target="../media/image1.wmf"/><Relationship Id="rId32" Type="http://schemas.openxmlformats.org/officeDocument/2006/relationships/slideLayout" Target="../slideLayouts/slideLayout114.xml"/>
</Relationships>
</file>

<file path=ppt/slideMasters/_rels/slideMaster115.xml.rels><?xml version="1.0" encoding="UTF-8"?>
<Relationships xmlns="http://schemas.openxmlformats.org/package/2006/relationships"><Relationship Id="rId1" Type="http://schemas.openxmlformats.org/officeDocument/2006/relationships/theme" Target="../theme/theme91.xml"/><Relationship Id="rId2" Type="http://schemas.openxmlformats.org/officeDocument/2006/relationships/oleObject" Target="../embeddings/oleObject1.bin"/><Relationship Id="rId3" Type="http://schemas.openxmlformats.org/officeDocument/2006/relationships/image" Target="../media/image1.wmf"/><Relationship Id="rId4" Type="http://schemas.openxmlformats.org/officeDocument/2006/relationships/oleObject" Target="../embeddings/oleObject2.bin"/><Relationship Id="rId5" Type="http://schemas.openxmlformats.org/officeDocument/2006/relationships/image" Target="../media/image1.wmf"/><Relationship Id="rId6" Type="http://schemas.openxmlformats.org/officeDocument/2006/relationships/oleObject" Target="../embeddings/oleObject3.bin"/><Relationship Id="rId7" Type="http://schemas.openxmlformats.org/officeDocument/2006/relationships/image" Target="../media/image1.wmf"/><Relationship Id="rId8" Type="http://schemas.openxmlformats.org/officeDocument/2006/relationships/oleObject" Target="../embeddings/oleObject4.bin"/><Relationship Id="rId9" Type="http://schemas.openxmlformats.org/officeDocument/2006/relationships/image" Target="../media/image1.wmf"/><Relationship Id="rId10" Type="http://schemas.openxmlformats.org/officeDocument/2006/relationships/oleObject" Target="../embeddings/oleObject5.bin"/><Relationship Id="rId11" Type="http://schemas.openxmlformats.org/officeDocument/2006/relationships/image" Target="../media/image1.wmf"/><Relationship Id="rId12" Type="http://schemas.openxmlformats.org/officeDocument/2006/relationships/oleObject" Target="../embeddings/oleObject6.bin"/><Relationship Id="rId13" Type="http://schemas.openxmlformats.org/officeDocument/2006/relationships/image" Target="../media/image1.wmf"/><Relationship Id="rId14" Type="http://schemas.openxmlformats.org/officeDocument/2006/relationships/oleObject" Target="../embeddings/oleObject7.bin"/><Relationship Id="rId15" Type="http://schemas.openxmlformats.org/officeDocument/2006/relationships/image" Target="../media/image1.wmf"/><Relationship Id="rId16" Type="http://schemas.openxmlformats.org/officeDocument/2006/relationships/oleObject" Target="../embeddings/oleObject8.bin"/><Relationship Id="rId17" Type="http://schemas.openxmlformats.org/officeDocument/2006/relationships/image" Target="../media/image1.wmf"/><Relationship Id="rId18" Type="http://schemas.openxmlformats.org/officeDocument/2006/relationships/oleObject" Target="../embeddings/oleObject9.bin"/><Relationship Id="rId19" Type="http://schemas.openxmlformats.org/officeDocument/2006/relationships/image" Target="../media/image1.wmf"/><Relationship Id="rId20" Type="http://schemas.openxmlformats.org/officeDocument/2006/relationships/oleObject" Target="../embeddings/oleObject10.bin"/><Relationship Id="rId21" Type="http://schemas.openxmlformats.org/officeDocument/2006/relationships/image" Target="../media/image1.wmf"/><Relationship Id="rId22" Type="http://schemas.openxmlformats.org/officeDocument/2006/relationships/oleObject" Target="../embeddings/oleObject11.bin"/><Relationship Id="rId23" Type="http://schemas.openxmlformats.org/officeDocument/2006/relationships/image" Target="../media/image1.wmf"/><Relationship Id="rId24" Type="http://schemas.openxmlformats.org/officeDocument/2006/relationships/oleObject" Target="../embeddings/oleObject12.bin"/><Relationship Id="rId25" Type="http://schemas.openxmlformats.org/officeDocument/2006/relationships/image" Target="../media/image1.wmf"/><Relationship Id="rId26" Type="http://schemas.openxmlformats.org/officeDocument/2006/relationships/oleObject" Target="../embeddings/oleObject13.bin"/><Relationship Id="rId27" Type="http://schemas.openxmlformats.org/officeDocument/2006/relationships/image" Target="../media/image1.wmf"/><Relationship Id="rId28" Type="http://schemas.openxmlformats.org/officeDocument/2006/relationships/oleObject" Target="../embeddings/oleObject14.bin"/><Relationship Id="rId29" Type="http://schemas.openxmlformats.org/officeDocument/2006/relationships/image" Target="../media/image1.wmf"/><Relationship Id="rId30" Type="http://schemas.openxmlformats.org/officeDocument/2006/relationships/oleObject" Target="../embeddings/oleObject15.bin"/><Relationship Id="rId31" Type="http://schemas.openxmlformats.org/officeDocument/2006/relationships/image" Target="../media/image1.wmf"/><Relationship Id="rId32" Type="http://schemas.openxmlformats.org/officeDocument/2006/relationships/slideLayout" Target="../slideLayouts/slideLayout115.xml"/>
</Relationships>
</file>

<file path=ppt/slideMasters/_rels/slideMaster116.xml.rels><?xml version="1.0" encoding="UTF-8"?>
<Relationships xmlns="http://schemas.openxmlformats.org/package/2006/relationships"><Relationship Id="rId1" Type="http://schemas.openxmlformats.org/officeDocument/2006/relationships/theme" Target="../theme/theme92.xml"/><Relationship Id="rId2" Type="http://schemas.openxmlformats.org/officeDocument/2006/relationships/oleObject" Target="../embeddings/oleObject1.bin"/><Relationship Id="rId3" Type="http://schemas.openxmlformats.org/officeDocument/2006/relationships/image" Target="../media/image1.wmf"/><Relationship Id="rId4" Type="http://schemas.openxmlformats.org/officeDocument/2006/relationships/oleObject" Target="../embeddings/oleObject2.bin"/><Relationship Id="rId5" Type="http://schemas.openxmlformats.org/officeDocument/2006/relationships/image" Target="../media/image1.wmf"/><Relationship Id="rId6" Type="http://schemas.openxmlformats.org/officeDocument/2006/relationships/oleObject" Target="../embeddings/oleObject3.bin"/><Relationship Id="rId7" Type="http://schemas.openxmlformats.org/officeDocument/2006/relationships/image" Target="../media/image1.wmf"/><Relationship Id="rId8" Type="http://schemas.openxmlformats.org/officeDocument/2006/relationships/oleObject" Target="../embeddings/oleObject4.bin"/><Relationship Id="rId9" Type="http://schemas.openxmlformats.org/officeDocument/2006/relationships/image" Target="../media/image1.wmf"/><Relationship Id="rId10" Type="http://schemas.openxmlformats.org/officeDocument/2006/relationships/oleObject" Target="../embeddings/oleObject5.bin"/><Relationship Id="rId11" Type="http://schemas.openxmlformats.org/officeDocument/2006/relationships/image" Target="../media/image1.wmf"/><Relationship Id="rId12" Type="http://schemas.openxmlformats.org/officeDocument/2006/relationships/oleObject" Target="../embeddings/oleObject6.bin"/><Relationship Id="rId13" Type="http://schemas.openxmlformats.org/officeDocument/2006/relationships/image" Target="../media/image1.wmf"/><Relationship Id="rId14" Type="http://schemas.openxmlformats.org/officeDocument/2006/relationships/oleObject" Target="../embeddings/oleObject7.bin"/><Relationship Id="rId15" Type="http://schemas.openxmlformats.org/officeDocument/2006/relationships/image" Target="../media/image1.wmf"/><Relationship Id="rId16" Type="http://schemas.openxmlformats.org/officeDocument/2006/relationships/oleObject" Target="../embeddings/oleObject8.bin"/><Relationship Id="rId17" Type="http://schemas.openxmlformats.org/officeDocument/2006/relationships/image" Target="../media/image1.wmf"/><Relationship Id="rId18" Type="http://schemas.openxmlformats.org/officeDocument/2006/relationships/oleObject" Target="../embeddings/oleObject9.bin"/><Relationship Id="rId19" Type="http://schemas.openxmlformats.org/officeDocument/2006/relationships/image" Target="../media/image1.wmf"/><Relationship Id="rId20" Type="http://schemas.openxmlformats.org/officeDocument/2006/relationships/oleObject" Target="../embeddings/oleObject10.bin"/><Relationship Id="rId21" Type="http://schemas.openxmlformats.org/officeDocument/2006/relationships/image" Target="../media/image1.wmf"/><Relationship Id="rId22" Type="http://schemas.openxmlformats.org/officeDocument/2006/relationships/oleObject" Target="../embeddings/oleObject11.bin"/><Relationship Id="rId23" Type="http://schemas.openxmlformats.org/officeDocument/2006/relationships/image" Target="../media/image1.wmf"/><Relationship Id="rId24" Type="http://schemas.openxmlformats.org/officeDocument/2006/relationships/oleObject" Target="../embeddings/oleObject12.bin"/><Relationship Id="rId25" Type="http://schemas.openxmlformats.org/officeDocument/2006/relationships/image" Target="../media/image1.wmf"/><Relationship Id="rId26" Type="http://schemas.openxmlformats.org/officeDocument/2006/relationships/oleObject" Target="../embeddings/oleObject13.bin"/><Relationship Id="rId27" Type="http://schemas.openxmlformats.org/officeDocument/2006/relationships/image" Target="../media/image1.wmf"/><Relationship Id="rId28" Type="http://schemas.openxmlformats.org/officeDocument/2006/relationships/oleObject" Target="../embeddings/oleObject14.bin"/><Relationship Id="rId29" Type="http://schemas.openxmlformats.org/officeDocument/2006/relationships/image" Target="../media/image1.wmf"/><Relationship Id="rId30" Type="http://schemas.openxmlformats.org/officeDocument/2006/relationships/oleObject" Target="../embeddings/oleObject15.bin"/><Relationship Id="rId31" Type="http://schemas.openxmlformats.org/officeDocument/2006/relationships/image" Target="../media/image1.wmf"/><Relationship Id="rId32" Type="http://schemas.openxmlformats.org/officeDocument/2006/relationships/slideLayout" Target="../slideLayouts/slideLayout116.xml"/>
</Relationships>
</file>

<file path=ppt/slideMasters/_rels/slideMaster117.xml.rels><?xml version="1.0" encoding="UTF-8"?>
<Relationships xmlns="http://schemas.openxmlformats.org/package/2006/relationships"><Relationship Id="rId1" Type="http://schemas.openxmlformats.org/officeDocument/2006/relationships/theme" Target="../theme/theme93.xml"/><Relationship Id="rId2" Type="http://schemas.openxmlformats.org/officeDocument/2006/relationships/oleObject" Target="../embeddings/oleObject1.bin"/><Relationship Id="rId3" Type="http://schemas.openxmlformats.org/officeDocument/2006/relationships/image" Target="../media/image1.wmf"/><Relationship Id="rId4" Type="http://schemas.openxmlformats.org/officeDocument/2006/relationships/oleObject" Target="../embeddings/oleObject2.bin"/><Relationship Id="rId5" Type="http://schemas.openxmlformats.org/officeDocument/2006/relationships/image" Target="../media/image1.wmf"/><Relationship Id="rId6" Type="http://schemas.openxmlformats.org/officeDocument/2006/relationships/oleObject" Target="../embeddings/oleObject3.bin"/><Relationship Id="rId7" Type="http://schemas.openxmlformats.org/officeDocument/2006/relationships/image" Target="../media/image1.wmf"/><Relationship Id="rId8" Type="http://schemas.openxmlformats.org/officeDocument/2006/relationships/oleObject" Target="../embeddings/oleObject4.bin"/><Relationship Id="rId9" Type="http://schemas.openxmlformats.org/officeDocument/2006/relationships/image" Target="../media/image1.wmf"/><Relationship Id="rId10" Type="http://schemas.openxmlformats.org/officeDocument/2006/relationships/oleObject" Target="../embeddings/oleObject5.bin"/><Relationship Id="rId11" Type="http://schemas.openxmlformats.org/officeDocument/2006/relationships/image" Target="../media/image1.wmf"/><Relationship Id="rId12" Type="http://schemas.openxmlformats.org/officeDocument/2006/relationships/oleObject" Target="../embeddings/oleObject6.bin"/><Relationship Id="rId13" Type="http://schemas.openxmlformats.org/officeDocument/2006/relationships/image" Target="../media/image1.wmf"/><Relationship Id="rId14" Type="http://schemas.openxmlformats.org/officeDocument/2006/relationships/oleObject" Target="../embeddings/oleObject7.bin"/><Relationship Id="rId15" Type="http://schemas.openxmlformats.org/officeDocument/2006/relationships/image" Target="../media/image1.wmf"/><Relationship Id="rId16" Type="http://schemas.openxmlformats.org/officeDocument/2006/relationships/oleObject" Target="../embeddings/oleObject8.bin"/><Relationship Id="rId17" Type="http://schemas.openxmlformats.org/officeDocument/2006/relationships/image" Target="../media/image1.wmf"/><Relationship Id="rId18" Type="http://schemas.openxmlformats.org/officeDocument/2006/relationships/oleObject" Target="../embeddings/oleObject9.bin"/><Relationship Id="rId19" Type="http://schemas.openxmlformats.org/officeDocument/2006/relationships/image" Target="../media/image1.wmf"/><Relationship Id="rId20" Type="http://schemas.openxmlformats.org/officeDocument/2006/relationships/oleObject" Target="../embeddings/oleObject10.bin"/><Relationship Id="rId21" Type="http://schemas.openxmlformats.org/officeDocument/2006/relationships/image" Target="../media/image1.wmf"/><Relationship Id="rId22" Type="http://schemas.openxmlformats.org/officeDocument/2006/relationships/oleObject" Target="../embeddings/oleObject11.bin"/><Relationship Id="rId23" Type="http://schemas.openxmlformats.org/officeDocument/2006/relationships/image" Target="../media/image1.wmf"/><Relationship Id="rId24" Type="http://schemas.openxmlformats.org/officeDocument/2006/relationships/oleObject" Target="../embeddings/oleObject12.bin"/><Relationship Id="rId25" Type="http://schemas.openxmlformats.org/officeDocument/2006/relationships/image" Target="../media/image1.wmf"/><Relationship Id="rId26" Type="http://schemas.openxmlformats.org/officeDocument/2006/relationships/oleObject" Target="../embeddings/oleObject13.bin"/><Relationship Id="rId27" Type="http://schemas.openxmlformats.org/officeDocument/2006/relationships/image" Target="../media/image1.wmf"/><Relationship Id="rId28" Type="http://schemas.openxmlformats.org/officeDocument/2006/relationships/oleObject" Target="../embeddings/oleObject14.bin"/><Relationship Id="rId29" Type="http://schemas.openxmlformats.org/officeDocument/2006/relationships/image" Target="../media/image1.wmf"/><Relationship Id="rId30" Type="http://schemas.openxmlformats.org/officeDocument/2006/relationships/oleObject" Target="../embeddings/oleObject15.bin"/><Relationship Id="rId31" Type="http://schemas.openxmlformats.org/officeDocument/2006/relationships/image" Target="../media/image1.wmf"/><Relationship Id="rId32" Type="http://schemas.openxmlformats.org/officeDocument/2006/relationships/slideLayout" Target="../slideLayouts/slideLayout117.xml"/>
</Relationships>
</file>

<file path=ppt/slideMasters/_rels/slideMaster118.xml.rels><?xml version="1.0" encoding="UTF-8"?>
<Relationships xmlns="http://schemas.openxmlformats.org/package/2006/relationships"><Relationship Id="rId1" Type="http://schemas.openxmlformats.org/officeDocument/2006/relationships/theme" Target="../theme/theme94.xml"/><Relationship Id="rId2" Type="http://schemas.openxmlformats.org/officeDocument/2006/relationships/oleObject" Target="../embeddings/oleObject1.bin"/><Relationship Id="rId3" Type="http://schemas.openxmlformats.org/officeDocument/2006/relationships/image" Target="../media/image1.wmf"/><Relationship Id="rId4" Type="http://schemas.openxmlformats.org/officeDocument/2006/relationships/oleObject" Target="../embeddings/oleObject2.bin"/><Relationship Id="rId5" Type="http://schemas.openxmlformats.org/officeDocument/2006/relationships/image" Target="../media/image1.wmf"/><Relationship Id="rId6" Type="http://schemas.openxmlformats.org/officeDocument/2006/relationships/oleObject" Target="../embeddings/oleObject3.bin"/><Relationship Id="rId7" Type="http://schemas.openxmlformats.org/officeDocument/2006/relationships/image" Target="../media/image1.wmf"/><Relationship Id="rId8" Type="http://schemas.openxmlformats.org/officeDocument/2006/relationships/oleObject" Target="../embeddings/oleObject4.bin"/><Relationship Id="rId9" Type="http://schemas.openxmlformats.org/officeDocument/2006/relationships/image" Target="../media/image1.wmf"/><Relationship Id="rId10" Type="http://schemas.openxmlformats.org/officeDocument/2006/relationships/oleObject" Target="../embeddings/oleObject5.bin"/><Relationship Id="rId11" Type="http://schemas.openxmlformats.org/officeDocument/2006/relationships/image" Target="../media/image1.wmf"/><Relationship Id="rId12" Type="http://schemas.openxmlformats.org/officeDocument/2006/relationships/oleObject" Target="../embeddings/oleObject6.bin"/><Relationship Id="rId13" Type="http://schemas.openxmlformats.org/officeDocument/2006/relationships/image" Target="../media/image1.wmf"/><Relationship Id="rId14" Type="http://schemas.openxmlformats.org/officeDocument/2006/relationships/oleObject" Target="../embeddings/oleObject7.bin"/><Relationship Id="rId15" Type="http://schemas.openxmlformats.org/officeDocument/2006/relationships/image" Target="../media/image1.wmf"/><Relationship Id="rId16" Type="http://schemas.openxmlformats.org/officeDocument/2006/relationships/oleObject" Target="../embeddings/oleObject8.bin"/><Relationship Id="rId17" Type="http://schemas.openxmlformats.org/officeDocument/2006/relationships/image" Target="../media/image1.wmf"/><Relationship Id="rId18" Type="http://schemas.openxmlformats.org/officeDocument/2006/relationships/oleObject" Target="../embeddings/oleObject9.bin"/><Relationship Id="rId19" Type="http://schemas.openxmlformats.org/officeDocument/2006/relationships/image" Target="../media/image1.wmf"/><Relationship Id="rId20" Type="http://schemas.openxmlformats.org/officeDocument/2006/relationships/oleObject" Target="../embeddings/oleObject10.bin"/><Relationship Id="rId21" Type="http://schemas.openxmlformats.org/officeDocument/2006/relationships/image" Target="../media/image1.wmf"/><Relationship Id="rId22" Type="http://schemas.openxmlformats.org/officeDocument/2006/relationships/oleObject" Target="../embeddings/oleObject11.bin"/><Relationship Id="rId23" Type="http://schemas.openxmlformats.org/officeDocument/2006/relationships/image" Target="../media/image1.wmf"/><Relationship Id="rId24" Type="http://schemas.openxmlformats.org/officeDocument/2006/relationships/oleObject" Target="../embeddings/oleObject12.bin"/><Relationship Id="rId25" Type="http://schemas.openxmlformats.org/officeDocument/2006/relationships/image" Target="../media/image1.wmf"/><Relationship Id="rId26" Type="http://schemas.openxmlformats.org/officeDocument/2006/relationships/oleObject" Target="../embeddings/oleObject13.bin"/><Relationship Id="rId27" Type="http://schemas.openxmlformats.org/officeDocument/2006/relationships/image" Target="../media/image1.wmf"/><Relationship Id="rId28" Type="http://schemas.openxmlformats.org/officeDocument/2006/relationships/oleObject" Target="../embeddings/oleObject14.bin"/><Relationship Id="rId29" Type="http://schemas.openxmlformats.org/officeDocument/2006/relationships/image" Target="../media/image1.wmf"/><Relationship Id="rId30" Type="http://schemas.openxmlformats.org/officeDocument/2006/relationships/oleObject" Target="../embeddings/oleObject15.bin"/><Relationship Id="rId31" Type="http://schemas.openxmlformats.org/officeDocument/2006/relationships/image" Target="../media/image1.wmf"/><Relationship Id="rId32" Type="http://schemas.openxmlformats.org/officeDocument/2006/relationships/slideLayout" Target="../slideLayouts/slideLayout118.xml"/>
</Relationships>
</file>

<file path=ppt/slideMasters/_rels/slideMaster119.xml.rels><?xml version="1.0" encoding="UTF-8"?>
<Relationships xmlns="http://schemas.openxmlformats.org/package/2006/relationships"><Relationship Id="rId1" Type="http://schemas.openxmlformats.org/officeDocument/2006/relationships/theme" Target="../theme/theme95.xml"/><Relationship Id="rId2" Type="http://schemas.openxmlformats.org/officeDocument/2006/relationships/oleObject" Target="../embeddings/oleObject1.bin"/><Relationship Id="rId3" Type="http://schemas.openxmlformats.org/officeDocument/2006/relationships/image" Target="../media/image1.wmf"/><Relationship Id="rId4" Type="http://schemas.openxmlformats.org/officeDocument/2006/relationships/oleObject" Target="../embeddings/oleObject2.bin"/><Relationship Id="rId5" Type="http://schemas.openxmlformats.org/officeDocument/2006/relationships/image" Target="../media/image1.wmf"/><Relationship Id="rId6" Type="http://schemas.openxmlformats.org/officeDocument/2006/relationships/oleObject" Target="../embeddings/oleObject3.bin"/><Relationship Id="rId7" Type="http://schemas.openxmlformats.org/officeDocument/2006/relationships/image" Target="../media/image1.wmf"/><Relationship Id="rId8" Type="http://schemas.openxmlformats.org/officeDocument/2006/relationships/oleObject" Target="../embeddings/oleObject4.bin"/><Relationship Id="rId9" Type="http://schemas.openxmlformats.org/officeDocument/2006/relationships/image" Target="../media/image1.wmf"/><Relationship Id="rId10" Type="http://schemas.openxmlformats.org/officeDocument/2006/relationships/oleObject" Target="../embeddings/oleObject5.bin"/><Relationship Id="rId11" Type="http://schemas.openxmlformats.org/officeDocument/2006/relationships/image" Target="../media/image1.wmf"/><Relationship Id="rId12" Type="http://schemas.openxmlformats.org/officeDocument/2006/relationships/oleObject" Target="../embeddings/oleObject6.bin"/><Relationship Id="rId13" Type="http://schemas.openxmlformats.org/officeDocument/2006/relationships/image" Target="../media/image1.wmf"/><Relationship Id="rId14" Type="http://schemas.openxmlformats.org/officeDocument/2006/relationships/oleObject" Target="../embeddings/oleObject7.bin"/><Relationship Id="rId15" Type="http://schemas.openxmlformats.org/officeDocument/2006/relationships/image" Target="../media/image1.wmf"/><Relationship Id="rId16" Type="http://schemas.openxmlformats.org/officeDocument/2006/relationships/oleObject" Target="../embeddings/oleObject8.bin"/><Relationship Id="rId17" Type="http://schemas.openxmlformats.org/officeDocument/2006/relationships/image" Target="../media/image1.wmf"/><Relationship Id="rId18" Type="http://schemas.openxmlformats.org/officeDocument/2006/relationships/oleObject" Target="../embeddings/oleObject9.bin"/><Relationship Id="rId19" Type="http://schemas.openxmlformats.org/officeDocument/2006/relationships/image" Target="../media/image1.wmf"/><Relationship Id="rId20" Type="http://schemas.openxmlformats.org/officeDocument/2006/relationships/oleObject" Target="../embeddings/oleObject10.bin"/><Relationship Id="rId21" Type="http://schemas.openxmlformats.org/officeDocument/2006/relationships/image" Target="../media/image1.wmf"/><Relationship Id="rId22" Type="http://schemas.openxmlformats.org/officeDocument/2006/relationships/oleObject" Target="../embeddings/oleObject11.bin"/><Relationship Id="rId23" Type="http://schemas.openxmlformats.org/officeDocument/2006/relationships/image" Target="../media/image1.wmf"/><Relationship Id="rId24" Type="http://schemas.openxmlformats.org/officeDocument/2006/relationships/oleObject" Target="../embeddings/oleObject12.bin"/><Relationship Id="rId25" Type="http://schemas.openxmlformats.org/officeDocument/2006/relationships/image" Target="../media/image1.wmf"/><Relationship Id="rId26" Type="http://schemas.openxmlformats.org/officeDocument/2006/relationships/oleObject" Target="../embeddings/oleObject13.bin"/><Relationship Id="rId27" Type="http://schemas.openxmlformats.org/officeDocument/2006/relationships/image" Target="../media/image1.wmf"/><Relationship Id="rId28" Type="http://schemas.openxmlformats.org/officeDocument/2006/relationships/oleObject" Target="../embeddings/oleObject14.bin"/><Relationship Id="rId29" Type="http://schemas.openxmlformats.org/officeDocument/2006/relationships/image" Target="../media/image1.wmf"/><Relationship Id="rId30" Type="http://schemas.openxmlformats.org/officeDocument/2006/relationships/oleObject" Target="../embeddings/oleObject15.bin"/><Relationship Id="rId31" Type="http://schemas.openxmlformats.org/officeDocument/2006/relationships/image" Target="../media/image1.wmf"/><Relationship Id="rId32" Type="http://schemas.openxmlformats.org/officeDocument/2006/relationships/slideLayout" Target="../slideLayouts/slideLayout119.xml"/>
</Relationships>
</file>

<file path=ppt/slideMasters/_rels/slideMaster120.xml.rels><?xml version="1.0" encoding="UTF-8"?>
<Relationships xmlns="http://schemas.openxmlformats.org/package/2006/relationships"><Relationship Id="rId1" Type="http://schemas.openxmlformats.org/officeDocument/2006/relationships/theme" Target="../theme/theme96.xml"/><Relationship Id="rId2" Type="http://schemas.openxmlformats.org/officeDocument/2006/relationships/oleObject" Target="../embeddings/oleObject1.bin"/><Relationship Id="rId3" Type="http://schemas.openxmlformats.org/officeDocument/2006/relationships/image" Target="../media/image1.wmf"/><Relationship Id="rId4" Type="http://schemas.openxmlformats.org/officeDocument/2006/relationships/oleObject" Target="../embeddings/oleObject2.bin"/><Relationship Id="rId5" Type="http://schemas.openxmlformats.org/officeDocument/2006/relationships/image" Target="../media/image1.wmf"/><Relationship Id="rId6" Type="http://schemas.openxmlformats.org/officeDocument/2006/relationships/oleObject" Target="../embeddings/oleObject3.bin"/><Relationship Id="rId7" Type="http://schemas.openxmlformats.org/officeDocument/2006/relationships/image" Target="../media/image1.wmf"/><Relationship Id="rId8" Type="http://schemas.openxmlformats.org/officeDocument/2006/relationships/oleObject" Target="../embeddings/oleObject4.bin"/><Relationship Id="rId9" Type="http://schemas.openxmlformats.org/officeDocument/2006/relationships/image" Target="../media/image1.wmf"/><Relationship Id="rId10" Type="http://schemas.openxmlformats.org/officeDocument/2006/relationships/oleObject" Target="../embeddings/oleObject5.bin"/><Relationship Id="rId11" Type="http://schemas.openxmlformats.org/officeDocument/2006/relationships/image" Target="../media/image1.wmf"/><Relationship Id="rId12" Type="http://schemas.openxmlformats.org/officeDocument/2006/relationships/oleObject" Target="../embeddings/oleObject6.bin"/><Relationship Id="rId13" Type="http://schemas.openxmlformats.org/officeDocument/2006/relationships/image" Target="../media/image1.wmf"/><Relationship Id="rId14" Type="http://schemas.openxmlformats.org/officeDocument/2006/relationships/oleObject" Target="../embeddings/oleObject7.bin"/><Relationship Id="rId15" Type="http://schemas.openxmlformats.org/officeDocument/2006/relationships/image" Target="../media/image1.wmf"/><Relationship Id="rId16" Type="http://schemas.openxmlformats.org/officeDocument/2006/relationships/oleObject" Target="../embeddings/oleObject8.bin"/><Relationship Id="rId17" Type="http://schemas.openxmlformats.org/officeDocument/2006/relationships/image" Target="../media/image1.wmf"/><Relationship Id="rId18" Type="http://schemas.openxmlformats.org/officeDocument/2006/relationships/oleObject" Target="../embeddings/oleObject9.bin"/><Relationship Id="rId19" Type="http://schemas.openxmlformats.org/officeDocument/2006/relationships/image" Target="../media/image1.wmf"/><Relationship Id="rId20" Type="http://schemas.openxmlformats.org/officeDocument/2006/relationships/oleObject" Target="../embeddings/oleObject10.bin"/><Relationship Id="rId21" Type="http://schemas.openxmlformats.org/officeDocument/2006/relationships/image" Target="../media/image1.wmf"/><Relationship Id="rId22" Type="http://schemas.openxmlformats.org/officeDocument/2006/relationships/oleObject" Target="../embeddings/oleObject11.bin"/><Relationship Id="rId23" Type="http://schemas.openxmlformats.org/officeDocument/2006/relationships/image" Target="../media/image1.wmf"/><Relationship Id="rId24" Type="http://schemas.openxmlformats.org/officeDocument/2006/relationships/oleObject" Target="../embeddings/oleObject12.bin"/><Relationship Id="rId25" Type="http://schemas.openxmlformats.org/officeDocument/2006/relationships/image" Target="../media/image1.wmf"/><Relationship Id="rId26" Type="http://schemas.openxmlformats.org/officeDocument/2006/relationships/oleObject" Target="../embeddings/oleObject13.bin"/><Relationship Id="rId27" Type="http://schemas.openxmlformats.org/officeDocument/2006/relationships/image" Target="../media/image1.wmf"/><Relationship Id="rId28" Type="http://schemas.openxmlformats.org/officeDocument/2006/relationships/oleObject" Target="../embeddings/oleObject14.bin"/><Relationship Id="rId29" Type="http://schemas.openxmlformats.org/officeDocument/2006/relationships/image" Target="../media/image1.wmf"/><Relationship Id="rId30" Type="http://schemas.openxmlformats.org/officeDocument/2006/relationships/oleObject" Target="../embeddings/oleObject15.bin"/><Relationship Id="rId31" Type="http://schemas.openxmlformats.org/officeDocument/2006/relationships/image" Target="../media/image1.wmf"/><Relationship Id="rId32" Type="http://schemas.openxmlformats.org/officeDocument/2006/relationships/slideLayout" Target="../slideLayouts/slideLayout120.xml"/>
</Relationships>
</file>

<file path=ppt/slideMasters/_rels/slideMaster121.xml.rels><?xml version="1.0" encoding="UTF-8"?>
<Relationships xmlns="http://schemas.openxmlformats.org/package/2006/relationships"><Relationship Id="rId1" Type="http://schemas.openxmlformats.org/officeDocument/2006/relationships/theme" Target="../theme/theme97.xml"/><Relationship Id="rId2" Type="http://schemas.openxmlformats.org/officeDocument/2006/relationships/oleObject" Target="../embeddings/oleObject1.bin"/><Relationship Id="rId3" Type="http://schemas.openxmlformats.org/officeDocument/2006/relationships/image" Target="../media/image1.wmf"/><Relationship Id="rId4" Type="http://schemas.openxmlformats.org/officeDocument/2006/relationships/oleObject" Target="../embeddings/oleObject2.bin"/><Relationship Id="rId5" Type="http://schemas.openxmlformats.org/officeDocument/2006/relationships/image" Target="../media/image1.wmf"/><Relationship Id="rId6" Type="http://schemas.openxmlformats.org/officeDocument/2006/relationships/oleObject" Target="../embeddings/oleObject3.bin"/><Relationship Id="rId7" Type="http://schemas.openxmlformats.org/officeDocument/2006/relationships/image" Target="../media/image1.wmf"/><Relationship Id="rId8" Type="http://schemas.openxmlformats.org/officeDocument/2006/relationships/oleObject" Target="../embeddings/oleObject4.bin"/><Relationship Id="rId9" Type="http://schemas.openxmlformats.org/officeDocument/2006/relationships/image" Target="../media/image1.wmf"/><Relationship Id="rId10" Type="http://schemas.openxmlformats.org/officeDocument/2006/relationships/oleObject" Target="../embeddings/oleObject5.bin"/><Relationship Id="rId11" Type="http://schemas.openxmlformats.org/officeDocument/2006/relationships/image" Target="../media/image1.wmf"/><Relationship Id="rId12" Type="http://schemas.openxmlformats.org/officeDocument/2006/relationships/oleObject" Target="../embeddings/oleObject6.bin"/><Relationship Id="rId13" Type="http://schemas.openxmlformats.org/officeDocument/2006/relationships/image" Target="../media/image1.wmf"/><Relationship Id="rId14" Type="http://schemas.openxmlformats.org/officeDocument/2006/relationships/oleObject" Target="../embeddings/oleObject7.bin"/><Relationship Id="rId15" Type="http://schemas.openxmlformats.org/officeDocument/2006/relationships/image" Target="../media/image1.wmf"/><Relationship Id="rId16" Type="http://schemas.openxmlformats.org/officeDocument/2006/relationships/oleObject" Target="../embeddings/oleObject8.bin"/><Relationship Id="rId17" Type="http://schemas.openxmlformats.org/officeDocument/2006/relationships/image" Target="../media/image1.wmf"/><Relationship Id="rId18" Type="http://schemas.openxmlformats.org/officeDocument/2006/relationships/oleObject" Target="../embeddings/oleObject9.bin"/><Relationship Id="rId19" Type="http://schemas.openxmlformats.org/officeDocument/2006/relationships/image" Target="../media/image1.wmf"/><Relationship Id="rId20" Type="http://schemas.openxmlformats.org/officeDocument/2006/relationships/oleObject" Target="../embeddings/oleObject10.bin"/><Relationship Id="rId21" Type="http://schemas.openxmlformats.org/officeDocument/2006/relationships/image" Target="../media/image1.wmf"/><Relationship Id="rId22" Type="http://schemas.openxmlformats.org/officeDocument/2006/relationships/oleObject" Target="../embeddings/oleObject11.bin"/><Relationship Id="rId23" Type="http://schemas.openxmlformats.org/officeDocument/2006/relationships/image" Target="../media/image1.wmf"/><Relationship Id="rId24" Type="http://schemas.openxmlformats.org/officeDocument/2006/relationships/oleObject" Target="../embeddings/oleObject12.bin"/><Relationship Id="rId25" Type="http://schemas.openxmlformats.org/officeDocument/2006/relationships/image" Target="../media/image1.wmf"/><Relationship Id="rId26" Type="http://schemas.openxmlformats.org/officeDocument/2006/relationships/oleObject" Target="../embeddings/oleObject13.bin"/><Relationship Id="rId27" Type="http://schemas.openxmlformats.org/officeDocument/2006/relationships/image" Target="../media/image1.wmf"/><Relationship Id="rId28" Type="http://schemas.openxmlformats.org/officeDocument/2006/relationships/oleObject" Target="../embeddings/oleObject14.bin"/><Relationship Id="rId29" Type="http://schemas.openxmlformats.org/officeDocument/2006/relationships/image" Target="../media/image1.wmf"/><Relationship Id="rId30" Type="http://schemas.openxmlformats.org/officeDocument/2006/relationships/oleObject" Target="../embeddings/oleObject15.bin"/><Relationship Id="rId31" Type="http://schemas.openxmlformats.org/officeDocument/2006/relationships/image" Target="../media/image1.wmf"/><Relationship Id="rId32" Type="http://schemas.openxmlformats.org/officeDocument/2006/relationships/slideLayout" Target="../slideLayouts/slideLayout121.xml"/>
</Relationships>
</file>

<file path=ppt/slideMasters/_rels/slideMaster122.xml.rels><?xml version="1.0" encoding="UTF-8"?>
<Relationships xmlns="http://schemas.openxmlformats.org/package/2006/relationships"><Relationship Id="rId1" Type="http://schemas.openxmlformats.org/officeDocument/2006/relationships/theme" Target="../theme/theme98.xml"/><Relationship Id="rId2" Type="http://schemas.openxmlformats.org/officeDocument/2006/relationships/oleObject" Target="../embeddings/oleObject1.bin"/><Relationship Id="rId3" Type="http://schemas.openxmlformats.org/officeDocument/2006/relationships/image" Target="../media/image1.wmf"/><Relationship Id="rId4" Type="http://schemas.openxmlformats.org/officeDocument/2006/relationships/oleObject" Target="../embeddings/oleObject2.bin"/><Relationship Id="rId5" Type="http://schemas.openxmlformats.org/officeDocument/2006/relationships/image" Target="../media/image1.wmf"/><Relationship Id="rId6" Type="http://schemas.openxmlformats.org/officeDocument/2006/relationships/oleObject" Target="../embeddings/oleObject3.bin"/><Relationship Id="rId7" Type="http://schemas.openxmlformats.org/officeDocument/2006/relationships/image" Target="../media/image1.wmf"/><Relationship Id="rId8" Type="http://schemas.openxmlformats.org/officeDocument/2006/relationships/oleObject" Target="../embeddings/oleObject4.bin"/><Relationship Id="rId9" Type="http://schemas.openxmlformats.org/officeDocument/2006/relationships/image" Target="../media/image1.wmf"/><Relationship Id="rId10" Type="http://schemas.openxmlformats.org/officeDocument/2006/relationships/oleObject" Target="../embeddings/oleObject5.bin"/><Relationship Id="rId11" Type="http://schemas.openxmlformats.org/officeDocument/2006/relationships/image" Target="../media/image1.wmf"/><Relationship Id="rId12" Type="http://schemas.openxmlformats.org/officeDocument/2006/relationships/oleObject" Target="../embeddings/oleObject6.bin"/><Relationship Id="rId13" Type="http://schemas.openxmlformats.org/officeDocument/2006/relationships/image" Target="../media/image1.wmf"/><Relationship Id="rId14" Type="http://schemas.openxmlformats.org/officeDocument/2006/relationships/oleObject" Target="../embeddings/oleObject7.bin"/><Relationship Id="rId15" Type="http://schemas.openxmlformats.org/officeDocument/2006/relationships/image" Target="../media/image1.wmf"/><Relationship Id="rId16" Type="http://schemas.openxmlformats.org/officeDocument/2006/relationships/oleObject" Target="../embeddings/oleObject8.bin"/><Relationship Id="rId17" Type="http://schemas.openxmlformats.org/officeDocument/2006/relationships/image" Target="../media/image1.wmf"/><Relationship Id="rId18" Type="http://schemas.openxmlformats.org/officeDocument/2006/relationships/oleObject" Target="../embeddings/oleObject9.bin"/><Relationship Id="rId19" Type="http://schemas.openxmlformats.org/officeDocument/2006/relationships/image" Target="../media/image1.wmf"/><Relationship Id="rId20" Type="http://schemas.openxmlformats.org/officeDocument/2006/relationships/oleObject" Target="../embeddings/oleObject10.bin"/><Relationship Id="rId21" Type="http://schemas.openxmlformats.org/officeDocument/2006/relationships/image" Target="../media/image1.wmf"/><Relationship Id="rId22" Type="http://schemas.openxmlformats.org/officeDocument/2006/relationships/oleObject" Target="../embeddings/oleObject11.bin"/><Relationship Id="rId23" Type="http://schemas.openxmlformats.org/officeDocument/2006/relationships/image" Target="../media/image1.wmf"/><Relationship Id="rId24" Type="http://schemas.openxmlformats.org/officeDocument/2006/relationships/oleObject" Target="../embeddings/oleObject12.bin"/><Relationship Id="rId25" Type="http://schemas.openxmlformats.org/officeDocument/2006/relationships/image" Target="../media/image1.wmf"/><Relationship Id="rId26" Type="http://schemas.openxmlformats.org/officeDocument/2006/relationships/oleObject" Target="../embeddings/oleObject13.bin"/><Relationship Id="rId27" Type="http://schemas.openxmlformats.org/officeDocument/2006/relationships/image" Target="../media/image1.wmf"/><Relationship Id="rId28" Type="http://schemas.openxmlformats.org/officeDocument/2006/relationships/oleObject" Target="../embeddings/oleObject14.bin"/><Relationship Id="rId29" Type="http://schemas.openxmlformats.org/officeDocument/2006/relationships/image" Target="../media/image1.wmf"/><Relationship Id="rId30" Type="http://schemas.openxmlformats.org/officeDocument/2006/relationships/oleObject" Target="../embeddings/oleObject15.bin"/><Relationship Id="rId31" Type="http://schemas.openxmlformats.org/officeDocument/2006/relationships/image" Target="../media/image1.wmf"/><Relationship Id="rId32" Type="http://schemas.openxmlformats.org/officeDocument/2006/relationships/slideLayout" Target="../slideLayouts/slideLayout122.xml"/>
</Relationships>
</file>

<file path=ppt/slideMasters/_rels/slideMaster123.xml.rels><?xml version="1.0" encoding="UTF-8"?>
<Relationships xmlns="http://schemas.openxmlformats.org/package/2006/relationships"><Relationship Id="rId1" Type="http://schemas.openxmlformats.org/officeDocument/2006/relationships/theme" Target="../theme/theme99.xml"/><Relationship Id="rId2" Type="http://schemas.openxmlformats.org/officeDocument/2006/relationships/oleObject" Target="../embeddings/oleObject1.bin"/><Relationship Id="rId3" Type="http://schemas.openxmlformats.org/officeDocument/2006/relationships/image" Target="../media/image1.wmf"/><Relationship Id="rId4" Type="http://schemas.openxmlformats.org/officeDocument/2006/relationships/oleObject" Target="../embeddings/oleObject2.bin"/><Relationship Id="rId5" Type="http://schemas.openxmlformats.org/officeDocument/2006/relationships/image" Target="../media/image1.wmf"/><Relationship Id="rId6" Type="http://schemas.openxmlformats.org/officeDocument/2006/relationships/oleObject" Target="../embeddings/oleObject3.bin"/><Relationship Id="rId7" Type="http://schemas.openxmlformats.org/officeDocument/2006/relationships/image" Target="../media/image1.wmf"/><Relationship Id="rId8" Type="http://schemas.openxmlformats.org/officeDocument/2006/relationships/oleObject" Target="../embeddings/oleObject4.bin"/><Relationship Id="rId9" Type="http://schemas.openxmlformats.org/officeDocument/2006/relationships/image" Target="../media/image1.wmf"/><Relationship Id="rId10" Type="http://schemas.openxmlformats.org/officeDocument/2006/relationships/oleObject" Target="../embeddings/oleObject5.bin"/><Relationship Id="rId11" Type="http://schemas.openxmlformats.org/officeDocument/2006/relationships/image" Target="../media/image1.wmf"/><Relationship Id="rId12" Type="http://schemas.openxmlformats.org/officeDocument/2006/relationships/oleObject" Target="../embeddings/oleObject6.bin"/><Relationship Id="rId13" Type="http://schemas.openxmlformats.org/officeDocument/2006/relationships/image" Target="../media/image1.wmf"/><Relationship Id="rId14" Type="http://schemas.openxmlformats.org/officeDocument/2006/relationships/oleObject" Target="../embeddings/oleObject7.bin"/><Relationship Id="rId15" Type="http://schemas.openxmlformats.org/officeDocument/2006/relationships/image" Target="../media/image1.wmf"/><Relationship Id="rId16" Type="http://schemas.openxmlformats.org/officeDocument/2006/relationships/oleObject" Target="../embeddings/oleObject8.bin"/><Relationship Id="rId17" Type="http://schemas.openxmlformats.org/officeDocument/2006/relationships/image" Target="../media/image1.wmf"/><Relationship Id="rId18" Type="http://schemas.openxmlformats.org/officeDocument/2006/relationships/oleObject" Target="../embeddings/oleObject9.bin"/><Relationship Id="rId19" Type="http://schemas.openxmlformats.org/officeDocument/2006/relationships/image" Target="../media/image1.wmf"/><Relationship Id="rId20" Type="http://schemas.openxmlformats.org/officeDocument/2006/relationships/oleObject" Target="../embeddings/oleObject10.bin"/><Relationship Id="rId21" Type="http://schemas.openxmlformats.org/officeDocument/2006/relationships/image" Target="../media/image1.wmf"/><Relationship Id="rId22" Type="http://schemas.openxmlformats.org/officeDocument/2006/relationships/oleObject" Target="../embeddings/oleObject11.bin"/><Relationship Id="rId23" Type="http://schemas.openxmlformats.org/officeDocument/2006/relationships/image" Target="../media/image1.wmf"/><Relationship Id="rId24" Type="http://schemas.openxmlformats.org/officeDocument/2006/relationships/oleObject" Target="../embeddings/oleObject12.bin"/><Relationship Id="rId25" Type="http://schemas.openxmlformats.org/officeDocument/2006/relationships/image" Target="../media/image1.wmf"/><Relationship Id="rId26" Type="http://schemas.openxmlformats.org/officeDocument/2006/relationships/oleObject" Target="../embeddings/oleObject13.bin"/><Relationship Id="rId27" Type="http://schemas.openxmlformats.org/officeDocument/2006/relationships/image" Target="../media/image1.wmf"/><Relationship Id="rId28" Type="http://schemas.openxmlformats.org/officeDocument/2006/relationships/oleObject" Target="../embeddings/oleObject14.bin"/><Relationship Id="rId29" Type="http://schemas.openxmlformats.org/officeDocument/2006/relationships/image" Target="../media/image1.wmf"/><Relationship Id="rId30" Type="http://schemas.openxmlformats.org/officeDocument/2006/relationships/oleObject" Target="../embeddings/oleObject15.bin"/><Relationship Id="rId31" Type="http://schemas.openxmlformats.org/officeDocument/2006/relationships/image" Target="../media/image1.wmf"/><Relationship Id="rId32" Type="http://schemas.openxmlformats.org/officeDocument/2006/relationships/slideLayout" Target="../slideLayouts/slideLayout123.xml"/>
</Relationships>
</file>

<file path=ppt/slideMasters/_rels/slideMaster124.xml.rels><?xml version="1.0" encoding="UTF-8"?>
<Relationships xmlns="http://schemas.openxmlformats.org/package/2006/relationships"><Relationship Id="rId1" Type="http://schemas.openxmlformats.org/officeDocument/2006/relationships/theme" Target="../theme/theme100.xml"/><Relationship Id="rId2" Type="http://schemas.openxmlformats.org/officeDocument/2006/relationships/oleObject" Target="../embeddings/oleObject1.bin"/><Relationship Id="rId3" Type="http://schemas.openxmlformats.org/officeDocument/2006/relationships/image" Target="../media/image1.wmf"/><Relationship Id="rId4" Type="http://schemas.openxmlformats.org/officeDocument/2006/relationships/oleObject" Target="../embeddings/oleObject2.bin"/><Relationship Id="rId5" Type="http://schemas.openxmlformats.org/officeDocument/2006/relationships/image" Target="../media/image1.wmf"/><Relationship Id="rId6" Type="http://schemas.openxmlformats.org/officeDocument/2006/relationships/oleObject" Target="../embeddings/oleObject3.bin"/><Relationship Id="rId7" Type="http://schemas.openxmlformats.org/officeDocument/2006/relationships/image" Target="../media/image1.wmf"/><Relationship Id="rId8" Type="http://schemas.openxmlformats.org/officeDocument/2006/relationships/oleObject" Target="../embeddings/oleObject4.bin"/><Relationship Id="rId9" Type="http://schemas.openxmlformats.org/officeDocument/2006/relationships/image" Target="../media/image1.wmf"/><Relationship Id="rId10" Type="http://schemas.openxmlformats.org/officeDocument/2006/relationships/oleObject" Target="../embeddings/oleObject5.bin"/><Relationship Id="rId11" Type="http://schemas.openxmlformats.org/officeDocument/2006/relationships/image" Target="../media/image1.wmf"/><Relationship Id="rId12" Type="http://schemas.openxmlformats.org/officeDocument/2006/relationships/oleObject" Target="../embeddings/oleObject6.bin"/><Relationship Id="rId13" Type="http://schemas.openxmlformats.org/officeDocument/2006/relationships/image" Target="../media/image1.wmf"/><Relationship Id="rId14" Type="http://schemas.openxmlformats.org/officeDocument/2006/relationships/oleObject" Target="../embeddings/oleObject7.bin"/><Relationship Id="rId15" Type="http://schemas.openxmlformats.org/officeDocument/2006/relationships/image" Target="../media/image1.wmf"/><Relationship Id="rId16" Type="http://schemas.openxmlformats.org/officeDocument/2006/relationships/oleObject" Target="../embeddings/oleObject8.bin"/><Relationship Id="rId17" Type="http://schemas.openxmlformats.org/officeDocument/2006/relationships/image" Target="../media/image1.wmf"/><Relationship Id="rId18" Type="http://schemas.openxmlformats.org/officeDocument/2006/relationships/oleObject" Target="../embeddings/oleObject9.bin"/><Relationship Id="rId19" Type="http://schemas.openxmlformats.org/officeDocument/2006/relationships/image" Target="../media/image1.wmf"/><Relationship Id="rId20" Type="http://schemas.openxmlformats.org/officeDocument/2006/relationships/oleObject" Target="../embeddings/oleObject10.bin"/><Relationship Id="rId21" Type="http://schemas.openxmlformats.org/officeDocument/2006/relationships/image" Target="../media/image1.wmf"/><Relationship Id="rId22" Type="http://schemas.openxmlformats.org/officeDocument/2006/relationships/oleObject" Target="../embeddings/oleObject11.bin"/><Relationship Id="rId23" Type="http://schemas.openxmlformats.org/officeDocument/2006/relationships/image" Target="../media/image1.wmf"/><Relationship Id="rId24" Type="http://schemas.openxmlformats.org/officeDocument/2006/relationships/oleObject" Target="../embeddings/oleObject12.bin"/><Relationship Id="rId25" Type="http://schemas.openxmlformats.org/officeDocument/2006/relationships/image" Target="../media/image1.wmf"/><Relationship Id="rId26" Type="http://schemas.openxmlformats.org/officeDocument/2006/relationships/oleObject" Target="../embeddings/oleObject13.bin"/><Relationship Id="rId27" Type="http://schemas.openxmlformats.org/officeDocument/2006/relationships/image" Target="../media/image1.wmf"/><Relationship Id="rId28" Type="http://schemas.openxmlformats.org/officeDocument/2006/relationships/oleObject" Target="../embeddings/oleObject14.bin"/><Relationship Id="rId29" Type="http://schemas.openxmlformats.org/officeDocument/2006/relationships/image" Target="../media/image1.wmf"/><Relationship Id="rId30" Type="http://schemas.openxmlformats.org/officeDocument/2006/relationships/oleObject" Target="../embeddings/oleObject15.bin"/><Relationship Id="rId31" Type="http://schemas.openxmlformats.org/officeDocument/2006/relationships/image" Target="../media/image1.wmf"/><Relationship Id="rId32" Type="http://schemas.openxmlformats.org/officeDocument/2006/relationships/slideLayout" Target="../slideLayouts/slideLayout124.xml"/>
</Relationships>
</file>

<file path=ppt/slideMasters/_rels/slideMaster125.xml.rels><?xml version="1.0" encoding="UTF-8"?>
<Relationships xmlns="http://schemas.openxmlformats.org/package/2006/relationships"><Relationship Id="rId1" Type="http://schemas.openxmlformats.org/officeDocument/2006/relationships/theme" Target="../theme/theme101.xml"/><Relationship Id="rId2" Type="http://schemas.openxmlformats.org/officeDocument/2006/relationships/oleObject" Target="../embeddings/oleObject1.bin"/><Relationship Id="rId3" Type="http://schemas.openxmlformats.org/officeDocument/2006/relationships/image" Target="../media/image1.wmf"/><Relationship Id="rId4" Type="http://schemas.openxmlformats.org/officeDocument/2006/relationships/oleObject" Target="../embeddings/oleObject2.bin"/><Relationship Id="rId5" Type="http://schemas.openxmlformats.org/officeDocument/2006/relationships/image" Target="../media/image1.wmf"/><Relationship Id="rId6" Type="http://schemas.openxmlformats.org/officeDocument/2006/relationships/oleObject" Target="../embeddings/oleObject3.bin"/><Relationship Id="rId7" Type="http://schemas.openxmlformats.org/officeDocument/2006/relationships/image" Target="../media/image1.wmf"/><Relationship Id="rId8" Type="http://schemas.openxmlformats.org/officeDocument/2006/relationships/oleObject" Target="../embeddings/oleObject4.bin"/><Relationship Id="rId9" Type="http://schemas.openxmlformats.org/officeDocument/2006/relationships/image" Target="../media/image1.wmf"/><Relationship Id="rId10" Type="http://schemas.openxmlformats.org/officeDocument/2006/relationships/oleObject" Target="../embeddings/oleObject5.bin"/><Relationship Id="rId11" Type="http://schemas.openxmlformats.org/officeDocument/2006/relationships/image" Target="../media/image1.wmf"/><Relationship Id="rId12" Type="http://schemas.openxmlformats.org/officeDocument/2006/relationships/oleObject" Target="../embeddings/oleObject6.bin"/><Relationship Id="rId13" Type="http://schemas.openxmlformats.org/officeDocument/2006/relationships/image" Target="../media/image1.wmf"/><Relationship Id="rId14" Type="http://schemas.openxmlformats.org/officeDocument/2006/relationships/oleObject" Target="../embeddings/oleObject7.bin"/><Relationship Id="rId15" Type="http://schemas.openxmlformats.org/officeDocument/2006/relationships/image" Target="../media/image1.wmf"/><Relationship Id="rId16" Type="http://schemas.openxmlformats.org/officeDocument/2006/relationships/oleObject" Target="../embeddings/oleObject8.bin"/><Relationship Id="rId17" Type="http://schemas.openxmlformats.org/officeDocument/2006/relationships/image" Target="../media/image1.wmf"/><Relationship Id="rId18" Type="http://schemas.openxmlformats.org/officeDocument/2006/relationships/oleObject" Target="../embeddings/oleObject9.bin"/><Relationship Id="rId19" Type="http://schemas.openxmlformats.org/officeDocument/2006/relationships/image" Target="../media/image1.wmf"/><Relationship Id="rId20" Type="http://schemas.openxmlformats.org/officeDocument/2006/relationships/oleObject" Target="../embeddings/oleObject10.bin"/><Relationship Id="rId21" Type="http://schemas.openxmlformats.org/officeDocument/2006/relationships/image" Target="../media/image1.wmf"/><Relationship Id="rId22" Type="http://schemas.openxmlformats.org/officeDocument/2006/relationships/oleObject" Target="../embeddings/oleObject11.bin"/><Relationship Id="rId23" Type="http://schemas.openxmlformats.org/officeDocument/2006/relationships/image" Target="../media/image1.wmf"/><Relationship Id="rId24" Type="http://schemas.openxmlformats.org/officeDocument/2006/relationships/oleObject" Target="../embeddings/oleObject12.bin"/><Relationship Id="rId25" Type="http://schemas.openxmlformats.org/officeDocument/2006/relationships/image" Target="../media/image1.wmf"/><Relationship Id="rId26" Type="http://schemas.openxmlformats.org/officeDocument/2006/relationships/oleObject" Target="../embeddings/oleObject13.bin"/><Relationship Id="rId27" Type="http://schemas.openxmlformats.org/officeDocument/2006/relationships/image" Target="../media/image1.wmf"/><Relationship Id="rId28" Type="http://schemas.openxmlformats.org/officeDocument/2006/relationships/oleObject" Target="../embeddings/oleObject14.bin"/><Relationship Id="rId29" Type="http://schemas.openxmlformats.org/officeDocument/2006/relationships/image" Target="../media/image1.wmf"/><Relationship Id="rId30" Type="http://schemas.openxmlformats.org/officeDocument/2006/relationships/oleObject" Target="../embeddings/oleObject15.bin"/><Relationship Id="rId31" Type="http://schemas.openxmlformats.org/officeDocument/2006/relationships/image" Target="../media/image1.wmf"/><Relationship Id="rId32" Type="http://schemas.openxmlformats.org/officeDocument/2006/relationships/slideLayout" Target="../slideLayouts/slideLayout125.xml"/>
</Relationships>
</file>

<file path=ppt/slideMasters/_rels/slideMaster126.xml.rels><?xml version="1.0" encoding="UTF-8"?>
<Relationships xmlns="http://schemas.openxmlformats.org/package/2006/relationships"><Relationship Id="rId1" Type="http://schemas.openxmlformats.org/officeDocument/2006/relationships/theme" Target="../theme/theme102.xml"/><Relationship Id="rId2" Type="http://schemas.openxmlformats.org/officeDocument/2006/relationships/oleObject" Target="../embeddings/oleObject1.bin"/><Relationship Id="rId3" Type="http://schemas.openxmlformats.org/officeDocument/2006/relationships/image" Target="../media/image1.wmf"/><Relationship Id="rId4" Type="http://schemas.openxmlformats.org/officeDocument/2006/relationships/oleObject" Target="../embeddings/oleObject2.bin"/><Relationship Id="rId5" Type="http://schemas.openxmlformats.org/officeDocument/2006/relationships/image" Target="../media/image1.wmf"/><Relationship Id="rId6" Type="http://schemas.openxmlformats.org/officeDocument/2006/relationships/oleObject" Target="../embeddings/oleObject3.bin"/><Relationship Id="rId7" Type="http://schemas.openxmlformats.org/officeDocument/2006/relationships/image" Target="../media/image1.wmf"/><Relationship Id="rId8" Type="http://schemas.openxmlformats.org/officeDocument/2006/relationships/oleObject" Target="../embeddings/oleObject4.bin"/><Relationship Id="rId9" Type="http://schemas.openxmlformats.org/officeDocument/2006/relationships/image" Target="../media/image1.wmf"/><Relationship Id="rId10" Type="http://schemas.openxmlformats.org/officeDocument/2006/relationships/oleObject" Target="../embeddings/oleObject5.bin"/><Relationship Id="rId11" Type="http://schemas.openxmlformats.org/officeDocument/2006/relationships/image" Target="../media/image1.wmf"/><Relationship Id="rId12" Type="http://schemas.openxmlformats.org/officeDocument/2006/relationships/oleObject" Target="../embeddings/oleObject6.bin"/><Relationship Id="rId13" Type="http://schemas.openxmlformats.org/officeDocument/2006/relationships/image" Target="../media/image1.wmf"/><Relationship Id="rId14" Type="http://schemas.openxmlformats.org/officeDocument/2006/relationships/oleObject" Target="../embeddings/oleObject7.bin"/><Relationship Id="rId15" Type="http://schemas.openxmlformats.org/officeDocument/2006/relationships/image" Target="../media/image1.wmf"/><Relationship Id="rId16" Type="http://schemas.openxmlformats.org/officeDocument/2006/relationships/oleObject" Target="../embeddings/oleObject8.bin"/><Relationship Id="rId17" Type="http://schemas.openxmlformats.org/officeDocument/2006/relationships/image" Target="../media/image1.wmf"/><Relationship Id="rId18" Type="http://schemas.openxmlformats.org/officeDocument/2006/relationships/oleObject" Target="../embeddings/oleObject9.bin"/><Relationship Id="rId19" Type="http://schemas.openxmlformats.org/officeDocument/2006/relationships/image" Target="../media/image1.wmf"/><Relationship Id="rId20" Type="http://schemas.openxmlformats.org/officeDocument/2006/relationships/oleObject" Target="../embeddings/oleObject10.bin"/><Relationship Id="rId21" Type="http://schemas.openxmlformats.org/officeDocument/2006/relationships/image" Target="../media/image1.wmf"/><Relationship Id="rId22" Type="http://schemas.openxmlformats.org/officeDocument/2006/relationships/oleObject" Target="../embeddings/oleObject11.bin"/><Relationship Id="rId23" Type="http://schemas.openxmlformats.org/officeDocument/2006/relationships/image" Target="../media/image1.wmf"/><Relationship Id="rId24" Type="http://schemas.openxmlformats.org/officeDocument/2006/relationships/oleObject" Target="../embeddings/oleObject12.bin"/><Relationship Id="rId25" Type="http://schemas.openxmlformats.org/officeDocument/2006/relationships/image" Target="../media/image1.wmf"/><Relationship Id="rId26" Type="http://schemas.openxmlformats.org/officeDocument/2006/relationships/oleObject" Target="../embeddings/oleObject13.bin"/><Relationship Id="rId27" Type="http://schemas.openxmlformats.org/officeDocument/2006/relationships/image" Target="../media/image1.wmf"/><Relationship Id="rId28" Type="http://schemas.openxmlformats.org/officeDocument/2006/relationships/oleObject" Target="../embeddings/oleObject14.bin"/><Relationship Id="rId29" Type="http://schemas.openxmlformats.org/officeDocument/2006/relationships/image" Target="../media/image1.wmf"/><Relationship Id="rId30" Type="http://schemas.openxmlformats.org/officeDocument/2006/relationships/oleObject" Target="../embeddings/oleObject15.bin"/><Relationship Id="rId31" Type="http://schemas.openxmlformats.org/officeDocument/2006/relationships/image" Target="../media/image1.wmf"/><Relationship Id="rId32" Type="http://schemas.openxmlformats.org/officeDocument/2006/relationships/slideLayout" Target="../slideLayouts/slideLayout126.xml"/>
</Relationships>
</file>

<file path=ppt/slideMasters/_rels/slideMaster127.xml.rels><?xml version="1.0" encoding="UTF-8"?>
<Relationships xmlns="http://schemas.openxmlformats.org/package/2006/relationships"><Relationship Id="rId1" Type="http://schemas.openxmlformats.org/officeDocument/2006/relationships/theme" Target="../theme/theme103.xml"/><Relationship Id="rId2" Type="http://schemas.openxmlformats.org/officeDocument/2006/relationships/oleObject" Target="../embeddings/oleObject1.bin"/><Relationship Id="rId3" Type="http://schemas.openxmlformats.org/officeDocument/2006/relationships/image" Target="../media/image1.wmf"/><Relationship Id="rId4" Type="http://schemas.openxmlformats.org/officeDocument/2006/relationships/oleObject" Target="../embeddings/oleObject2.bin"/><Relationship Id="rId5" Type="http://schemas.openxmlformats.org/officeDocument/2006/relationships/image" Target="../media/image1.wmf"/><Relationship Id="rId6" Type="http://schemas.openxmlformats.org/officeDocument/2006/relationships/oleObject" Target="../embeddings/oleObject3.bin"/><Relationship Id="rId7" Type="http://schemas.openxmlformats.org/officeDocument/2006/relationships/image" Target="../media/image1.wmf"/><Relationship Id="rId8" Type="http://schemas.openxmlformats.org/officeDocument/2006/relationships/oleObject" Target="../embeddings/oleObject4.bin"/><Relationship Id="rId9" Type="http://schemas.openxmlformats.org/officeDocument/2006/relationships/image" Target="../media/image1.wmf"/><Relationship Id="rId10" Type="http://schemas.openxmlformats.org/officeDocument/2006/relationships/oleObject" Target="../embeddings/oleObject5.bin"/><Relationship Id="rId11" Type="http://schemas.openxmlformats.org/officeDocument/2006/relationships/image" Target="../media/image1.wmf"/><Relationship Id="rId12" Type="http://schemas.openxmlformats.org/officeDocument/2006/relationships/oleObject" Target="../embeddings/oleObject6.bin"/><Relationship Id="rId13" Type="http://schemas.openxmlformats.org/officeDocument/2006/relationships/image" Target="../media/image1.wmf"/><Relationship Id="rId14" Type="http://schemas.openxmlformats.org/officeDocument/2006/relationships/oleObject" Target="../embeddings/oleObject7.bin"/><Relationship Id="rId15" Type="http://schemas.openxmlformats.org/officeDocument/2006/relationships/image" Target="../media/image1.wmf"/><Relationship Id="rId16" Type="http://schemas.openxmlformats.org/officeDocument/2006/relationships/oleObject" Target="../embeddings/oleObject8.bin"/><Relationship Id="rId17" Type="http://schemas.openxmlformats.org/officeDocument/2006/relationships/image" Target="../media/image1.wmf"/><Relationship Id="rId18" Type="http://schemas.openxmlformats.org/officeDocument/2006/relationships/oleObject" Target="../embeddings/oleObject9.bin"/><Relationship Id="rId19" Type="http://schemas.openxmlformats.org/officeDocument/2006/relationships/image" Target="../media/image1.wmf"/><Relationship Id="rId20" Type="http://schemas.openxmlformats.org/officeDocument/2006/relationships/oleObject" Target="../embeddings/oleObject10.bin"/><Relationship Id="rId21" Type="http://schemas.openxmlformats.org/officeDocument/2006/relationships/image" Target="../media/image1.wmf"/><Relationship Id="rId22" Type="http://schemas.openxmlformats.org/officeDocument/2006/relationships/oleObject" Target="../embeddings/oleObject11.bin"/><Relationship Id="rId23" Type="http://schemas.openxmlformats.org/officeDocument/2006/relationships/image" Target="../media/image1.wmf"/><Relationship Id="rId24" Type="http://schemas.openxmlformats.org/officeDocument/2006/relationships/oleObject" Target="../embeddings/oleObject12.bin"/><Relationship Id="rId25" Type="http://schemas.openxmlformats.org/officeDocument/2006/relationships/image" Target="../media/image1.wmf"/><Relationship Id="rId26" Type="http://schemas.openxmlformats.org/officeDocument/2006/relationships/oleObject" Target="../embeddings/oleObject13.bin"/><Relationship Id="rId27" Type="http://schemas.openxmlformats.org/officeDocument/2006/relationships/image" Target="../media/image1.wmf"/><Relationship Id="rId28" Type="http://schemas.openxmlformats.org/officeDocument/2006/relationships/oleObject" Target="../embeddings/oleObject14.bin"/><Relationship Id="rId29" Type="http://schemas.openxmlformats.org/officeDocument/2006/relationships/image" Target="../media/image1.wmf"/><Relationship Id="rId30" Type="http://schemas.openxmlformats.org/officeDocument/2006/relationships/oleObject" Target="../embeddings/oleObject15.bin"/><Relationship Id="rId31" Type="http://schemas.openxmlformats.org/officeDocument/2006/relationships/image" Target="../media/image1.wmf"/><Relationship Id="rId32" Type="http://schemas.openxmlformats.org/officeDocument/2006/relationships/slideLayout" Target="../slideLayouts/slideLayout127.xml"/>
</Relationships>
</file>

<file path=ppt/slideMasters/_rels/slideMaster128.xml.rels><?xml version="1.0" encoding="UTF-8"?>
<Relationships xmlns="http://schemas.openxmlformats.org/package/2006/relationships"><Relationship Id="rId1" Type="http://schemas.openxmlformats.org/officeDocument/2006/relationships/theme" Target="../theme/theme104.xml"/><Relationship Id="rId2" Type="http://schemas.openxmlformats.org/officeDocument/2006/relationships/oleObject" Target="../embeddings/oleObject1.bin"/><Relationship Id="rId3" Type="http://schemas.openxmlformats.org/officeDocument/2006/relationships/image" Target="../media/image1.wmf"/><Relationship Id="rId4" Type="http://schemas.openxmlformats.org/officeDocument/2006/relationships/oleObject" Target="../embeddings/oleObject2.bin"/><Relationship Id="rId5" Type="http://schemas.openxmlformats.org/officeDocument/2006/relationships/image" Target="../media/image1.wmf"/><Relationship Id="rId6" Type="http://schemas.openxmlformats.org/officeDocument/2006/relationships/oleObject" Target="../embeddings/oleObject3.bin"/><Relationship Id="rId7" Type="http://schemas.openxmlformats.org/officeDocument/2006/relationships/image" Target="../media/image1.wmf"/><Relationship Id="rId8" Type="http://schemas.openxmlformats.org/officeDocument/2006/relationships/oleObject" Target="../embeddings/oleObject4.bin"/><Relationship Id="rId9" Type="http://schemas.openxmlformats.org/officeDocument/2006/relationships/image" Target="../media/image1.wmf"/><Relationship Id="rId10" Type="http://schemas.openxmlformats.org/officeDocument/2006/relationships/oleObject" Target="../embeddings/oleObject5.bin"/><Relationship Id="rId11" Type="http://schemas.openxmlformats.org/officeDocument/2006/relationships/image" Target="../media/image1.wmf"/><Relationship Id="rId12" Type="http://schemas.openxmlformats.org/officeDocument/2006/relationships/oleObject" Target="../embeddings/oleObject6.bin"/><Relationship Id="rId13" Type="http://schemas.openxmlformats.org/officeDocument/2006/relationships/image" Target="../media/image1.wmf"/><Relationship Id="rId14" Type="http://schemas.openxmlformats.org/officeDocument/2006/relationships/oleObject" Target="../embeddings/oleObject7.bin"/><Relationship Id="rId15" Type="http://schemas.openxmlformats.org/officeDocument/2006/relationships/image" Target="../media/image1.wmf"/><Relationship Id="rId16" Type="http://schemas.openxmlformats.org/officeDocument/2006/relationships/oleObject" Target="../embeddings/oleObject8.bin"/><Relationship Id="rId17" Type="http://schemas.openxmlformats.org/officeDocument/2006/relationships/image" Target="../media/image1.wmf"/><Relationship Id="rId18" Type="http://schemas.openxmlformats.org/officeDocument/2006/relationships/oleObject" Target="../embeddings/oleObject9.bin"/><Relationship Id="rId19" Type="http://schemas.openxmlformats.org/officeDocument/2006/relationships/image" Target="../media/image1.wmf"/><Relationship Id="rId20" Type="http://schemas.openxmlformats.org/officeDocument/2006/relationships/oleObject" Target="../embeddings/oleObject10.bin"/><Relationship Id="rId21" Type="http://schemas.openxmlformats.org/officeDocument/2006/relationships/image" Target="../media/image1.wmf"/><Relationship Id="rId22" Type="http://schemas.openxmlformats.org/officeDocument/2006/relationships/oleObject" Target="../embeddings/oleObject11.bin"/><Relationship Id="rId23" Type="http://schemas.openxmlformats.org/officeDocument/2006/relationships/image" Target="../media/image1.wmf"/><Relationship Id="rId24" Type="http://schemas.openxmlformats.org/officeDocument/2006/relationships/oleObject" Target="../embeddings/oleObject12.bin"/><Relationship Id="rId25" Type="http://schemas.openxmlformats.org/officeDocument/2006/relationships/image" Target="../media/image1.wmf"/><Relationship Id="rId26" Type="http://schemas.openxmlformats.org/officeDocument/2006/relationships/oleObject" Target="../embeddings/oleObject13.bin"/><Relationship Id="rId27" Type="http://schemas.openxmlformats.org/officeDocument/2006/relationships/image" Target="../media/image1.wmf"/><Relationship Id="rId28" Type="http://schemas.openxmlformats.org/officeDocument/2006/relationships/oleObject" Target="../embeddings/oleObject14.bin"/><Relationship Id="rId29" Type="http://schemas.openxmlformats.org/officeDocument/2006/relationships/image" Target="../media/image1.wmf"/><Relationship Id="rId30" Type="http://schemas.openxmlformats.org/officeDocument/2006/relationships/oleObject" Target="../embeddings/oleObject15.bin"/><Relationship Id="rId31" Type="http://schemas.openxmlformats.org/officeDocument/2006/relationships/image" Target="../media/image1.wmf"/><Relationship Id="rId32" Type="http://schemas.openxmlformats.org/officeDocument/2006/relationships/slideLayout" Target="../slideLayouts/slideLayout128.xml"/>
</Relationships>
</file>

<file path=ppt/slideMasters/_rels/slideMaster129.xml.rels><?xml version="1.0" encoding="UTF-8"?>
<Relationships xmlns="http://schemas.openxmlformats.org/package/2006/relationships"><Relationship Id="rId1" Type="http://schemas.openxmlformats.org/officeDocument/2006/relationships/theme" Target="../theme/theme105.xml"/><Relationship Id="rId2" Type="http://schemas.openxmlformats.org/officeDocument/2006/relationships/oleObject" Target="../embeddings/oleObject1.bin"/><Relationship Id="rId3" Type="http://schemas.openxmlformats.org/officeDocument/2006/relationships/image" Target="../media/image1.wmf"/><Relationship Id="rId4" Type="http://schemas.openxmlformats.org/officeDocument/2006/relationships/oleObject" Target="../embeddings/oleObject2.bin"/><Relationship Id="rId5" Type="http://schemas.openxmlformats.org/officeDocument/2006/relationships/image" Target="../media/image1.wmf"/><Relationship Id="rId6" Type="http://schemas.openxmlformats.org/officeDocument/2006/relationships/oleObject" Target="../embeddings/oleObject3.bin"/><Relationship Id="rId7" Type="http://schemas.openxmlformats.org/officeDocument/2006/relationships/image" Target="../media/image1.wmf"/><Relationship Id="rId8" Type="http://schemas.openxmlformats.org/officeDocument/2006/relationships/oleObject" Target="../embeddings/oleObject4.bin"/><Relationship Id="rId9" Type="http://schemas.openxmlformats.org/officeDocument/2006/relationships/image" Target="../media/image1.wmf"/><Relationship Id="rId10" Type="http://schemas.openxmlformats.org/officeDocument/2006/relationships/oleObject" Target="../embeddings/oleObject5.bin"/><Relationship Id="rId11" Type="http://schemas.openxmlformats.org/officeDocument/2006/relationships/image" Target="../media/image1.wmf"/><Relationship Id="rId12" Type="http://schemas.openxmlformats.org/officeDocument/2006/relationships/oleObject" Target="../embeddings/oleObject6.bin"/><Relationship Id="rId13" Type="http://schemas.openxmlformats.org/officeDocument/2006/relationships/image" Target="../media/image1.wmf"/><Relationship Id="rId14" Type="http://schemas.openxmlformats.org/officeDocument/2006/relationships/oleObject" Target="../embeddings/oleObject7.bin"/><Relationship Id="rId15" Type="http://schemas.openxmlformats.org/officeDocument/2006/relationships/image" Target="../media/image1.wmf"/><Relationship Id="rId16" Type="http://schemas.openxmlformats.org/officeDocument/2006/relationships/oleObject" Target="../embeddings/oleObject8.bin"/><Relationship Id="rId17" Type="http://schemas.openxmlformats.org/officeDocument/2006/relationships/image" Target="../media/image1.wmf"/><Relationship Id="rId18" Type="http://schemas.openxmlformats.org/officeDocument/2006/relationships/oleObject" Target="../embeddings/oleObject9.bin"/><Relationship Id="rId19" Type="http://schemas.openxmlformats.org/officeDocument/2006/relationships/image" Target="../media/image1.wmf"/><Relationship Id="rId20" Type="http://schemas.openxmlformats.org/officeDocument/2006/relationships/oleObject" Target="../embeddings/oleObject10.bin"/><Relationship Id="rId21" Type="http://schemas.openxmlformats.org/officeDocument/2006/relationships/image" Target="../media/image1.wmf"/><Relationship Id="rId22" Type="http://schemas.openxmlformats.org/officeDocument/2006/relationships/oleObject" Target="../embeddings/oleObject11.bin"/><Relationship Id="rId23" Type="http://schemas.openxmlformats.org/officeDocument/2006/relationships/image" Target="../media/image1.wmf"/><Relationship Id="rId24" Type="http://schemas.openxmlformats.org/officeDocument/2006/relationships/oleObject" Target="../embeddings/oleObject12.bin"/><Relationship Id="rId25" Type="http://schemas.openxmlformats.org/officeDocument/2006/relationships/image" Target="../media/image1.wmf"/><Relationship Id="rId26" Type="http://schemas.openxmlformats.org/officeDocument/2006/relationships/oleObject" Target="../embeddings/oleObject13.bin"/><Relationship Id="rId27" Type="http://schemas.openxmlformats.org/officeDocument/2006/relationships/image" Target="../media/image1.wmf"/><Relationship Id="rId28" Type="http://schemas.openxmlformats.org/officeDocument/2006/relationships/oleObject" Target="../embeddings/oleObject14.bin"/><Relationship Id="rId29" Type="http://schemas.openxmlformats.org/officeDocument/2006/relationships/image" Target="../media/image1.wmf"/><Relationship Id="rId30" Type="http://schemas.openxmlformats.org/officeDocument/2006/relationships/oleObject" Target="../embeddings/oleObject15.bin"/><Relationship Id="rId31" Type="http://schemas.openxmlformats.org/officeDocument/2006/relationships/image" Target="../media/image1.wmf"/><Relationship Id="rId32" Type="http://schemas.openxmlformats.org/officeDocument/2006/relationships/slideLayout" Target="../slideLayouts/slideLayout129.xml"/>
</Relationships>
</file>

<file path=ppt/slideMasters/_rels/slideMaster130.xml.rels><?xml version="1.0" encoding="UTF-8"?>
<Relationships xmlns="http://schemas.openxmlformats.org/package/2006/relationships"><Relationship Id="rId1" Type="http://schemas.openxmlformats.org/officeDocument/2006/relationships/theme" Target="../theme/theme106.xml"/><Relationship Id="rId2" Type="http://schemas.openxmlformats.org/officeDocument/2006/relationships/oleObject" Target="../embeddings/oleObject1.bin"/><Relationship Id="rId3" Type="http://schemas.openxmlformats.org/officeDocument/2006/relationships/image" Target="../media/image1.wmf"/><Relationship Id="rId4" Type="http://schemas.openxmlformats.org/officeDocument/2006/relationships/oleObject" Target="../embeddings/oleObject2.bin"/><Relationship Id="rId5" Type="http://schemas.openxmlformats.org/officeDocument/2006/relationships/image" Target="../media/image1.wmf"/><Relationship Id="rId6" Type="http://schemas.openxmlformats.org/officeDocument/2006/relationships/oleObject" Target="../embeddings/oleObject3.bin"/><Relationship Id="rId7" Type="http://schemas.openxmlformats.org/officeDocument/2006/relationships/image" Target="../media/image1.wmf"/><Relationship Id="rId8" Type="http://schemas.openxmlformats.org/officeDocument/2006/relationships/oleObject" Target="../embeddings/oleObject4.bin"/><Relationship Id="rId9" Type="http://schemas.openxmlformats.org/officeDocument/2006/relationships/image" Target="../media/image1.wmf"/><Relationship Id="rId10" Type="http://schemas.openxmlformats.org/officeDocument/2006/relationships/oleObject" Target="../embeddings/oleObject5.bin"/><Relationship Id="rId11" Type="http://schemas.openxmlformats.org/officeDocument/2006/relationships/image" Target="../media/image1.wmf"/><Relationship Id="rId12" Type="http://schemas.openxmlformats.org/officeDocument/2006/relationships/oleObject" Target="../embeddings/oleObject6.bin"/><Relationship Id="rId13" Type="http://schemas.openxmlformats.org/officeDocument/2006/relationships/image" Target="../media/image1.wmf"/><Relationship Id="rId14" Type="http://schemas.openxmlformats.org/officeDocument/2006/relationships/oleObject" Target="../embeddings/oleObject7.bin"/><Relationship Id="rId15" Type="http://schemas.openxmlformats.org/officeDocument/2006/relationships/image" Target="../media/image1.wmf"/><Relationship Id="rId16" Type="http://schemas.openxmlformats.org/officeDocument/2006/relationships/oleObject" Target="../embeddings/oleObject8.bin"/><Relationship Id="rId17" Type="http://schemas.openxmlformats.org/officeDocument/2006/relationships/image" Target="../media/image1.wmf"/><Relationship Id="rId18" Type="http://schemas.openxmlformats.org/officeDocument/2006/relationships/oleObject" Target="../embeddings/oleObject9.bin"/><Relationship Id="rId19" Type="http://schemas.openxmlformats.org/officeDocument/2006/relationships/image" Target="../media/image1.wmf"/><Relationship Id="rId20" Type="http://schemas.openxmlformats.org/officeDocument/2006/relationships/oleObject" Target="../embeddings/oleObject10.bin"/><Relationship Id="rId21" Type="http://schemas.openxmlformats.org/officeDocument/2006/relationships/image" Target="../media/image1.wmf"/><Relationship Id="rId22" Type="http://schemas.openxmlformats.org/officeDocument/2006/relationships/oleObject" Target="../embeddings/oleObject11.bin"/><Relationship Id="rId23" Type="http://schemas.openxmlformats.org/officeDocument/2006/relationships/image" Target="../media/image1.wmf"/><Relationship Id="rId24" Type="http://schemas.openxmlformats.org/officeDocument/2006/relationships/oleObject" Target="../embeddings/oleObject12.bin"/><Relationship Id="rId25" Type="http://schemas.openxmlformats.org/officeDocument/2006/relationships/image" Target="../media/image1.wmf"/><Relationship Id="rId26" Type="http://schemas.openxmlformats.org/officeDocument/2006/relationships/oleObject" Target="../embeddings/oleObject13.bin"/><Relationship Id="rId27" Type="http://schemas.openxmlformats.org/officeDocument/2006/relationships/image" Target="../media/image1.wmf"/><Relationship Id="rId28" Type="http://schemas.openxmlformats.org/officeDocument/2006/relationships/oleObject" Target="../embeddings/oleObject14.bin"/><Relationship Id="rId29" Type="http://schemas.openxmlformats.org/officeDocument/2006/relationships/image" Target="../media/image1.wmf"/><Relationship Id="rId30" Type="http://schemas.openxmlformats.org/officeDocument/2006/relationships/oleObject" Target="../embeddings/oleObject15.bin"/><Relationship Id="rId31" Type="http://schemas.openxmlformats.org/officeDocument/2006/relationships/image" Target="../media/image1.wmf"/><Relationship Id="rId32" Type="http://schemas.openxmlformats.org/officeDocument/2006/relationships/slideLayout" Target="../slideLayouts/slideLayout130.xml"/>
</Relationships>
</file>

<file path=ppt/slideMasters/_rels/slideMaster131.xml.rels><?xml version="1.0" encoding="UTF-8"?>
<Relationships xmlns="http://schemas.openxmlformats.org/package/2006/relationships"><Relationship Id="rId1" Type="http://schemas.openxmlformats.org/officeDocument/2006/relationships/theme" Target="../theme/theme107.xml"/><Relationship Id="rId2" Type="http://schemas.openxmlformats.org/officeDocument/2006/relationships/oleObject" Target="../embeddings/oleObject1.bin"/><Relationship Id="rId3" Type="http://schemas.openxmlformats.org/officeDocument/2006/relationships/image" Target="../media/image1.wmf"/><Relationship Id="rId4" Type="http://schemas.openxmlformats.org/officeDocument/2006/relationships/oleObject" Target="../embeddings/oleObject2.bin"/><Relationship Id="rId5" Type="http://schemas.openxmlformats.org/officeDocument/2006/relationships/image" Target="../media/image1.wmf"/><Relationship Id="rId6" Type="http://schemas.openxmlformats.org/officeDocument/2006/relationships/oleObject" Target="../embeddings/oleObject3.bin"/><Relationship Id="rId7" Type="http://schemas.openxmlformats.org/officeDocument/2006/relationships/image" Target="../media/image1.wmf"/><Relationship Id="rId8" Type="http://schemas.openxmlformats.org/officeDocument/2006/relationships/oleObject" Target="../embeddings/oleObject4.bin"/><Relationship Id="rId9" Type="http://schemas.openxmlformats.org/officeDocument/2006/relationships/image" Target="../media/image1.wmf"/><Relationship Id="rId10" Type="http://schemas.openxmlformats.org/officeDocument/2006/relationships/oleObject" Target="../embeddings/oleObject5.bin"/><Relationship Id="rId11" Type="http://schemas.openxmlformats.org/officeDocument/2006/relationships/image" Target="../media/image1.wmf"/><Relationship Id="rId12" Type="http://schemas.openxmlformats.org/officeDocument/2006/relationships/oleObject" Target="../embeddings/oleObject6.bin"/><Relationship Id="rId13" Type="http://schemas.openxmlformats.org/officeDocument/2006/relationships/image" Target="../media/image1.wmf"/><Relationship Id="rId14" Type="http://schemas.openxmlformats.org/officeDocument/2006/relationships/oleObject" Target="../embeddings/oleObject7.bin"/><Relationship Id="rId15" Type="http://schemas.openxmlformats.org/officeDocument/2006/relationships/image" Target="../media/image1.wmf"/><Relationship Id="rId16" Type="http://schemas.openxmlformats.org/officeDocument/2006/relationships/oleObject" Target="../embeddings/oleObject8.bin"/><Relationship Id="rId17" Type="http://schemas.openxmlformats.org/officeDocument/2006/relationships/image" Target="../media/image1.wmf"/><Relationship Id="rId18" Type="http://schemas.openxmlformats.org/officeDocument/2006/relationships/oleObject" Target="../embeddings/oleObject9.bin"/><Relationship Id="rId19" Type="http://schemas.openxmlformats.org/officeDocument/2006/relationships/image" Target="../media/image1.wmf"/><Relationship Id="rId20" Type="http://schemas.openxmlformats.org/officeDocument/2006/relationships/oleObject" Target="../embeddings/oleObject10.bin"/><Relationship Id="rId21" Type="http://schemas.openxmlformats.org/officeDocument/2006/relationships/image" Target="../media/image1.wmf"/><Relationship Id="rId22" Type="http://schemas.openxmlformats.org/officeDocument/2006/relationships/oleObject" Target="../embeddings/oleObject11.bin"/><Relationship Id="rId23" Type="http://schemas.openxmlformats.org/officeDocument/2006/relationships/image" Target="../media/image1.wmf"/><Relationship Id="rId24" Type="http://schemas.openxmlformats.org/officeDocument/2006/relationships/oleObject" Target="../embeddings/oleObject12.bin"/><Relationship Id="rId25" Type="http://schemas.openxmlformats.org/officeDocument/2006/relationships/image" Target="../media/image1.wmf"/><Relationship Id="rId26" Type="http://schemas.openxmlformats.org/officeDocument/2006/relationships/oleObject" Target="../embeddings/oleObject13.bin"/><Relationship Id="rId27" Type="http://schemas.openxmlformats.org/officeDocument/2006/relationships/image" Target="../media/image1.wmf"/><Relationship Id="rId28" Type="http://schemas.openxmlformats.org/officeDocument/2006/relationships/oleObject" Target="../embeddings/oleObject14.bin"/><Relationship Id="rId29" Type="http://schemas.openxmlformats.org/officeDocument/2006/relationships/image" Target="../media/image1.wmf"/><Relationship Id="rId30" Type="http://schemas.openxmlformats.org/officeDocument/2006/relationships/oleObject" Target="../embeddings/oleObject15.bin"/><Relationship Id="rId31" Type="http://schemas.openxmlformats.org/officeDocument/2006/relationships/image" Target="../media/image1.wmf"/><Relationship Id="rId32" Type="http://schemas.openxmlformats.org/officeDocument/2006/relationships/slideLayout" Target="../slideLayouts/slideLayout131.xml"/>
</Relationships>
</file>

<file path=ppt/slideMasters/_rels/slideMaster132.xml.rels><?xml version="1.0" encoding="UTF-8"?>
<Relationships xmlns="http://schemas.openxmlformats.org/package/2006/relationships"><Relationship Id="rId1" Type="http://schemas.openxmlformats.org/officeDocument/2006/relationships/theme" Target="../theme/theme108.xml"/><Relationship Id="rId2" Type="http://schemas.openxmlformats.org/officeDocument/2006/relationships/oleObject" Target="../embeddings/oleObject1.bin"/><Relationship Id="rId3" Type="http://schemas.openxmlformats.org/officeDocument/2006/relationships/image" Target="../media/image1.wmf"/><Relationship Id="rId4" Type="http://schemas.openxmlformats.org/officeDocument/2006/relationships/oleObject" Target="../embeddings/oleObject2.bin"/><Relationship Id="rId5" Type="http://schemas.openxmlformats.org/officeDocument/2006/relationships/image" Target="../media/image1.wmf"/><Relationship Id="rId6" Type="http://schemas.openxmlformats.org/officeDocument/2006/relationships/oleObject" Target="../embeddings/oleObject3.bin"/><Relationship Id="rId7" Type="http://schemas.openxmlformats.org/officeDocument/2006/relationships/image" Target="../media/image1.wmf"/><Relationship Id="rId8" Type="http://schemas.openxmlformats.org/officeDocument/2006/relationships/oleObject" Target="../embeddings/oleObject4.bin"/><Relationship Id="rId9" Type="http://schemas.openxmlformats.org/officeDocument/2006/relationships/image" Target="../media/image1.wmf"/><Relationship Id="rId10" Type="http://schemas.openxmlformats.org/officeDocument/2006/relationships/oleObject" Target="../embeddings/oleObject5.bin"/><Relationship Id="rId11" Type="http://schemas.openxmlformats.org/officeDocument/2006/relationships/image" Target="../media/image1.wmf"/><Relationship Id="rId12" Type="http://schemas.openxmlformats.org/officeDocument/2006/relationships/oleObject" Target="../embeddings/oleObject6.bin"/><Relationship Id="rId13" Type="http://schemas.openxmlformats.org/officeDocument/2006/relationships/image" Target="../media/image1.wmf"/><Relationship Id="rId14" Type="http://schemas.openxmlformats.org/officeDocument/2006/relationships/oleObject" Target="../embeddings/oleObject7.bin"/><Relationship Id="rId15" Type="http://schemas.openxmlformats.org/officeDocument/2006/relationships/image" Target="../media/image1.wmf"/><Relationship Id="rId16" Type="http://schemas.openxmlformats.org/officeDocument/2006/relationships/oleObject" Target="../embeddings/oleObject8.bin"/><Relationship Id="rId17" Type="http://schemas.openxmlformats.org/officeDocument/2006/relationships/image" Target="../media/image1.wmf"/><Relationship Id="rId18" Type="http://schemas.openxmlformats.org/officeDocument/2006/relationships/oleObject" Target="../embeddings/oleObject9.bin"/><Relationship Id="rId19" Type="http://schemas.openxmlformats.org/officeDocument/2006/relationships/image" Target="../media/image1.wmf"/><Relationship Id="rId20" Type="http://schemas.openxmlformats.org/officeDocument/2006/relationships/oleObject" Target="../embeddings/oleObject10.bin"/><Relationship Id="rId21" Type="http://schemas.openxmlformats.org/officeDocument/2006/relationships/image" Target="../media/image1.wmf"/><Relationship Id="rId22" Type="http://schemas.openxmlformats.org/officeDocument/2006/relationships/oleObject" Target="../embeddings/oleObject11.bin"/><Relationship Id="rId23" Type="http://schemas.openxmlformats.org/officeDocument/2006/relationships/image" Target="../media/image1.wmf"/><Relationship Id="rId24" Type="http://schemas.openxmlformats.org/officeDocument/2006/relationships/oleObject" Target="../embeddings/oleObject12.bin"/><Relationship Id="rId25" Type="http://schemas.openxmlformats.org/officeDocument/2006/relationships/image" Target="../media/image1.wmf"/><Relationship Id="rId26" Type="http://schemas.openxmlformats.org/officeDocument/2006/relationships/oleObject" Target="../embeddings/oleObject13.bin"/><Relationship Id="rId27" Type="http://schemas.openxmlformats.org/officeDocument/2006/relationships/image" Target="../media/image1.wmf"/><Relationship Id="rId28" Type="http://schemas.openxmlformats.org/officeDocument/2006/relationships/oleObject" Target="../embeddings/oleObject14.bin"/><Relationship Id="rId29" Type="http://schemas.openxmlformats.org/officeDocument/2006/relationships/image" Target="../media/image1.wmf"/><Relationship Id="rId30" Type="http://schemas.openxmlformats.org/officeDocument/2006/relationships/oleObject" Target="../embeddings/oleObject15.bin"/><Relationship Id="rId31" Type="http://schemas.openxmlformats.org/officeDocument/2006/relationships/image" Target="../media/image1.wmf"/><Relationship Id="rId32" Type="http://schemas.openxmlformats.org/officeDocument/2006/relationships/slideLayout" Target="../slideLayouts/slideLayout132.xml"/>
</Relationships>
</file>

<file path=ppt/slideMasters/_rels/slideMaster133.xml.rels><?xml version="1.0" encoding="UTF-8"?>
<Relationships xmlns="http://schemas.openxmlformats.org/package/2006/relationships"><Relationship Id="rId1" Type="http://schemas.openxmlformats.org/officeDocument/2006/relationships/theme" Target="../theme/theme109.xml"/><Relationship Id="rId2" Type="http://schemas.openxmlformats.org/officeDocument/2006/relationships/oleObject" Target="../embeddings/oleObject1.bin"/><Relationship Id="rId3" Type="http://schemas.openxmlformats.org/officeDocument/2006/relationships/image" Target="../media/image1.wmf"/><Relationship Id="rId4" Type="http://schemas.openxmlformats.org/officeDocument/2006/relationships/oleObject" Target="../embeddings/oleObject2.bin"/><Relationship Id="rId5" Type="http://schemas.openxmlformats.org/officeDocument/2006/relationships/image" Target="../media/image1.wmf"/><Relationship Id="rId6" Type="http://schemas.openxmlformats.org/officeDocument/2006/relationships/oleObject" Target="../embeddings/oleObject3.bin"/><Relationship Id="rId7" Type="http://schemas.openxmlformats.org/officeDocument/2006/relationships/image" Target="../media/image1.wmf"/><Relationship Id="rId8" Type="http://schemas.openxmlformats.org/officeDocument/2006/relationships/oleObject" Target="../embeddings/oleObject4.bin"/><Relationship Id="rId9" Type="http://schemas.openxmlformats.org/officeDocument/2006/relationships/image" Target="../media/image1.wmf"/><Relationship Id="rId10" Type="http://schemas.openxmlformats.org/officeDocument/2006/relationships/oleObject" Target="../embeddings/oleObject5.bin"/><Relationship Id="rId11" Type="http://schemas.openxmlformats.org/officeDocument/2006/relationships/image" Target="../media/image1.wmf"/><Relationship Id="rId12" Type="http://schemas.openxmlformats.org/officeDocument/2006/relationships/oleObject" Target="../embeddings/oleObject6.bin"/><Relationship Id="rId13" Type="http://schemas.openxmlformats.org/officeDocument/2006/relationships/image" Target="../media/image1.wmf"/><Relationship Id="rId14" Type="http://schemas.openxmlformats.org/officeDocument/2006/relationships/oleObject" Target="../embeddings/oleObject7.bin"/><Relationship Id="rId15" Type="http://schemas.openxmlformats.org/officeDocument/2006/relationships/image" Target="../media/image1.wmf"/><Relationship Id="rId16" Type="http://schemas.openxmlformats.org/officeDocument/2006/relationships/oleObject" Target="../embeddings/oleObject8.bin"/><Relationship Id="rId17" Type="http://schemas.openxmlformats.org/officeDocument/2006/relationships/image" Target="../media/image1.wmf"/><Relationship Id="rId18" Type="http://schemas.openxmlformats.org/officeDocument/2006/relationships/oleObject" Target="../embeddings/oleObject9.bin"/><Relationship Id="rId19" Type="http://schemas.openxmlformats.org/officeDocument/2006/relationships/image" Target="../media/image1.wmf"/><Relationship Id="rId20" Type="http://schemas.openxmlformats.org/officeDocument/2006/relationships/oleObject" Target="../embeddings/oleObject10.bin"/><Relationship Id="rId21" Type="http://schemas.openxmlformats.org/officeDocument/2006/relationships/image" Target="../media/image1.wmf"/><Relationship Id="rId22" Type="http://schemas.openxmlformats.org/officeDocument/2006/relationships/oleObject" Target="../embeddings/oleObject11.bin"/><Relationship Id="rId23" Type="http://schemas.openxmlformats.org/officeDocument/2006/relationships/image" Target="../media/image1.wmf"/><Relationship Id="rId24" Type="http://schemas.openxmlformats.org/officeDocument/2006/relationships/oleObject" Target="../embeddings/oleObject12.bin"/><Relationship Id="rId25" Type="http://schemas.openxmlformats.org/officeDocument/2006/relationships/image" Target="../media/image1.wmf"/><Relationship Id="rId26" Type="http://schemas.openxmlformats.org/officeDocument/2006/relationships/oleObject" Target="../embeddings/oleObject13.bin"/><Relationship Id="rId27" Type="http://schemas.openxmlformats.org/officeDocument/2006/relationships/image" Target="../media/image1.wmf"/><Relationship Id="rId28" Type="http://schemas.openxmlformats.org/officeDocument/2006/relationships/oleObject" Target="../embeddings/oleObject14.bin"/><Relationship Id="rId29" Type="http://schemas.openxmlformats.org/officeDocument/2006/relationships/image" Target="../media/image1.wmf"/><Relationship Id="rId30" Type="http://schemas.openxmlformats.org/officeDocument/2006/relationships/oleObject" Target="../embeddings/oleObject15.bin"/><Relationship Id="rId31" Type="http://schemas.openxmlformats.org/officeDocument/2006/relationships/image" Target="../media/image1.wmf"/><Relationship Id="rId32" Type="http://schemas.openxmlformats.org/officeDocument/2006/relationships/slideLayout" Target="../slideLayouts/slideLayout133.xml"/>
</Relationships>
</file>

<file path=ppt/slideMasters/_rels/slideMaster134.xml.rels><?xml version="1.0" encoding="UTF-8"?>
<Relationships xmlns="http://schemas.openxmlformats.org/package/2006/relationships"><Relationship Id="rId1" Type="http://schemas.openxmlformats.org/officeDocument/2006/relationships/theme" Target="../theme/theme110.xml"/><Relationship Id="rId2" Type="http://schemas.openxmlformats.org/officeDocument/2006/relationships/oleObject" Target="../embeddings/oleObject1.bin"/><Relationship Id="rId3" Type="http://schemas.openxmlformats.org/officeDocument/2006/relationships/image" Target="../media/image1.wmf"/><Relationship Id="rId4" Type="http://schemas.openxmlformats.org/officeDocument/2006/relationships/oleObject" Target="../embeddings/oleObject2.bin"/><Relationship Id="rId5" Type="http://schemas.openxmlformats.org/officeDocument/2006/relationships/image" Target="../media/image1.wmf"/><Relationship Id="rId6" Type="http://schemas.openxmlformats.org/officeDocument/2006/relationships/oleObject" Target="../embeddings/oleObject3.bin"/><Relationship Id="rId7" Type="http://schemas.openxmlformats.org/officeDocument/2006/relationships/image" Target="../media/image1.wmf"/><Relationship Id="rId8" Type="http://schemas.openxmlformats.org/officeDocument/2006/relationships/oleObject" Target="../embeddings/oleObject4.bin"/><Relationship Id="rId9" Type="http://schemas.openxmlformats.org/officeDocument/2006/relationships/image" Target="../media/image1.wmf"/><Relationship Id="rId10" Type="http://schemas.openxmlformats.org/officeDocument/2006/relationships/oleObject" Target="../embeddings/oleObject5.bin"/><Relationship Id="rId11" Type="http://schemas.openxmlformats.org/officeDocument/2006/relationships/image" Target="../media/image1.wmf"/><Relationship Id="rId12" Type="http://schemas.openxmlformats.org/officeDocument/2006/relationships/oleObject" Target="../embeddings/oleObject6.bin"/><Relationship Id="rId13" Type="http://schemas.openxmlformats.org/officeDocument/2006/relationships/image" Target="../media/image1.wmf"/><Relationship Id="rId14" Type="http://schemas.openxmlformats.org/officeDocument/2006/relationships/oleObject" Target="../embeddings/oleObject7.bin"/><Relationship Id="rId15" Type="http://schemas.openxmlformats.org/officeDocument/2006/relationships/image" Target="../media/image1.wmf"/><Relationship Id="rId16" Type="http://schemas.openxmlformats.org/officeDocument/2006/relationships/oleObject" Target="../embeddings/oleObject8.bin"/><Relationship Id="rId17" Type="http://schemas.openxmlformats.org/officeDocument/2006/relationships/image" Target="../media/image1.wmf"/><Relationship Id="rId18" Type="http://schemas.openxmlformats.org/officeDocument/2006/relationships/oleObject" Target="../embeddings/oleObject9.bin"/><Relationship Id="rId19" Type="http://schemas.openxmlformats.org/officeDocument/2006/relationships/image" Target="../media/image1.wmf"/><Relationship Id="rId20" Type="http://schemas.openxmlformats.org/officeDocument/2006/relationships/oleObject" Target="../embeddings/oleObject10.bin"/><Relationship Id="rId21" Type="http://schemas.openxmlformats.org/officeDocument/2006/relationships/image" Target="../media/image1.wmf"/><Relationship Id="rId22" Type="http://schemas.openxmlformats.org/officeDocument/2006/relationships/oleObject" Target="../embeddings/oleObject11.bin"/><Relationship Id="rId23" Type="http://schemas.openxmlformats.org/officeDocument/2006/relationships/image" Target="../media/image1.wmf"/><Relationship Id="rId24" Type="http://schemas.openxmlformats.org/officeDocument/2006/relationships/oleObject" Target="../embeddings/oleObject12.bin"/><Relationship Id="rId25" Type="http://schemas.openxmlformats.org/officeDocument/2006/relationships/image" Target="../media/image1.wmf"/><Relationship Id="rId26" Type="http://schemas.openxmlformats.org/officeDocument/2006/relationships/oleObject" Target="../embeddings/oleObject13.bin"/><Relationship Id="rId27" Type="http://schemas.openxmlformats.org/officeDocument/2006/relationships/image" Target="../media/image1.wmf"/><Relationship Id="rId28" Type="http://schemas.openxmlformats.org/officeDocument/2006/relationships/oleObject" Target="../embeddings/oleObject14.bin"/><Relationship Id="rId29" Type="http://schemas.openxmlformats.org/officeDocument/2006/relationships/image" Target="../media/image1.wmf"/><Relationship Id="rId30" Type="http://schemas.openxmlformats.org/officeDocument/2006/relationships/oleObject" Target="../embeddings/oleObject15.bin"/><Relationship Id="rId31" Type="http://schemas.openxmlformats.org/officeDocument/2006/relationships/image" Target="../media/image1.wmf"/><Relationship Id="rId32" Type="http://schemas.openxmlformats.org/officeDocument/2006/relationships/slideLayout" Target="../slideLayouts/slideLayout134.xml"/>
</Relationships>
</file>

<file path=ppt/slideMasters/_rels/slideMaster135.xml.rels><?xml version="1.0" encoding="UTF-8"?>
<Relationships xmlns="http://schemas.openxmlformats.org/package/2006/relationships"><Relationship Id="rId1" Type="http://schemas.openxmlformats.org/officeDocument/2006/relationships/theme" Target="../theme/theme111.xml"/><Relationship Id="rId2" Type="http://schemas.openxmlformats.org/officeDocument/2006/relationships/oleObject" Target="../embeddings/oleObject1.bin"/><Relationship Id="rId3" Type="http://schemas.openxmlformats.org/officeDocument/2006/relationships/image" Target="../media/image1.wmf"/><Relationship Id="rId4" Type="http://schemas.openxmlformats.org/officeDocument/2006/relationships/oleObject" Target="../embeddings/oleObject2.bin"/><Relationship Id="rId5" Type="http://schemas.openxmlformats.org/officeDocument/2006/relationships/image" Target="../media/image1.wmf"/><Relationship Id="rId6" Type="http://schemas.openxmlformats.org/officeDocument/2006/relationships/oleObject" Target="../embeddings/oleObject3.bin"/><Relationship Id="rId7" Type="http://schemas.openxmlformats.org/officeDocument/2006/relationships/image" Target="../media/image1.wmf"/><Relationship Id="rId8" Type="http://schemas.openxmlformats.org/officeDocument/2006/relationships/oleObject" Target="../embeddings/oleObject4.bin"/><Relationship Id="rId9" Type="http://schemas.openxmlformats.org/officeDocument/2006/relationships/image" Target="../media/image1.wmf"/><Relationship Id="rId10" Type="http://schemas.openxmlformats.org/officeDocument/2006/relationships/oleObject" Target="../embeddings/oleObject5.bin"/><Relationship Id="rId11" Type="http://schemas.openxmlformats.org/officeDocument/2006/relationships/image" Target="../media/image1.wmf"/><Relationship Id="rId12" Type="http://schemas.openxmlformats.org/officeDocument/2006/relationships/oleObject" Target="../embeddings/oleObject6.bin"/><Relationship Id="rId13" Type="http://schemas.openxmlformats.org/officeDocument/2006/relationships/image" Target="../media/image1.wmf"/><Relationship Id="rId14" Type="http://schemas.openxmlformats.org/officeDocument/2006/relationships/oleObject" Target="../embeddings/oleObject7.bin"/><Relationship Id="rId15" Type="http://schemas.openxmlformats.org/officeDocument/2006/relationships/image" Target="../media/image1.wmf"/><Relationship Id="rId16" Type="http://schemas.openxmlformats.org/officeDocument/2006/relationships/oleObject" Target="../embeddings/oleObject8.bin"/><Relationship Id="rId17" Type="http://schemas.openxmlformats.org/officeDocument/2006/relationships/image" Target="../media/image1.wmf"/><Relationship Id="rId18" Type="http://schemas.openxmlformats.org/officeDocument/2006/relationships/oleObject" Target="../embeddings/oleObject9.bin"/><Relationship Id="rId19" Type="http://schemas.openxmlformats.org/officeDocument/2006/relationships/image" Target="../media/image1.wmf"/><Relationship Id="rId20" Type="http://schemas.openxmlformats.org/officeDocument/2006/relationships/oleObject" Target="../embeddings/oleObject10.bin"/><Relationship Id="rId21" Type="http://schemas.openxmlformats.org/officeDocument/2006/relationships/image" Target="../media/image1.wmf"/><Relationship Id="rId22" Type="http://schemas.openxmlformats.org/officeDocument/2006/relationships/oleObject" Target="../embeddings/oleObject11.bin"/><Relationship Id="rId23" Type="http://schemas.openxmlformats.org/officeDocument/2006/relationships/image" Target="../media/image1.wmf"/><Relationship Id="rId24" Type="http://schemas.openxmlformats.org/officeDocument/2006/relationships/oleObject" Target="../embeddings/oleObject12.bin"/><Relationship Id="rId25" Type="http://schemas.openxmlformats.org/officeDocument/2006/relationships/image" Target="../media/image1.wmf"/><Relationship Id="rId26" Type="http://schemas.openxmlformats.org/officeDocument/2006/relationships/oleObject" Target="../embeddings/oleObject13.bin"/><Relationship Id="rId27" Type="http://schemas.openxmlformats.org/officeDocument/2006/relationships/image" Target="../media/image1.wmf"/><Relationship Id="rId28" Type="http://schemas.openxmlformats.org/officeDocument/2006/relationships/oleObject" Target="../embeddings/oleObject14.bin"/><Relationship Id="rId29" Type="http://schemas.openxmlformats.org/officeDocument/2006/relationships/image" Target="../media/image1.wmf"/><Relationship Id="rId30" Type="http://schemas.openxmlformats.org/officeDocument/2006/relationships/oleObject" Target="../embeddings/oleObject15.bin"/><Relationship Id="rId31" Type="http://schemas.openxmlformats.org/officeDocument/2006/relationships/image" Target="../media/image1.wmf"/><Relationship Id="rId32" Type="http://schemas.openxmlformats.org/officeDocument/2006/relationships/slideLayout" Target="../slideLayouts/slideLayout135.xml"/>
</Relationships>
</file>

<file path=ppt/slideMasters/_rels/slideMaster136.xml.rels><?xml version="1.0" encoding="UTF-8"?>
<Relationships xmlns="http://schemas.openxmlformats.org/package/2006/relationships"><Relationship Id="rId1" Type="http://schemas.openxmlformats.org/officeDocument/2006/relationships/theme" Target="../theme/theme112.xml"/><Relationship Id="rId2" Type="http://schemas.openxmlformats.org/officeDocument/2006/relationships/oleObject" Target="../embeddings/oleObject1.bin"/><Relationship Id="rId3" Type="http://schemas.openxmlformats.org/officeDocument/2006/relationships/image" Target="../media/image1.wmf"/><Relationship Id="rId4" Type="http://schemas.openxmlformats.org/officeDocument/2006/relationships/oleObject" Target="../embeddings/oleObject2.bin"/><Relationship Id="rId5" Type="http://schemas.openxmlformats.org/officeDocument/2006/relationships/image" Target="../media/image1.wmf"/><Relationship Id="rId6" Type="http://schemas.openxmlformats.org/officeDocument/2006/relationships/oleObject" Target="../embeddings/oleObject3.bin"/><Relationship Id="rId7" Type="http://schemas.openxmlformats.org/officeDocument/2006/relationships/image" Target="../media/image1.wmf"/><Relationship Id="rId8" Type="http://schemas.openxmlformats.org/officeDocument/2006/relationships/oleObject" Target="../embeddings/oleObject4.bin"/><Relationship Id="rId9" Type="http://schemas.openxmlformats.org/officeDocument/2006/relationships/image" Target="../media/image1.wmf"/><Relationship Id="rId10" Type="http://schemas.openxmlformats.org/officeDocument/2006/relationships/oleObject" Target="../embeddings/oleObject5.bin"/><Relationship Id="rId11" Type="http://schemas.openxmlformats.org/officeDocument/2006/relationships/image" Target="../media/image1.wmf"/><Relationship Id="rId12" Type="http://schemas.openxmlformats.org/officeDocument/2006/relationships/oleObject" Target="../embeddings/oleObject6.bin"/><Relationship Id="rId13" Type="http://schemas.openxmlformats.org/officeDocument/2006/relationships/image" Target="../media/image1.wmf"/><Relationship Id="rId14" Type="http://schemas.openxmlformats.org/officeDocument/2006/relationships/oleObject" Target="../embeddings/oleObject7.bin"/><Relationship Id="rId15" Type="http://schemas.openxmlformats.org/officeDocument/2006/relationships/image" Target="../media/image1.wmf"/><Relationship Id="rId16" Type="http://schemas.openxmlformats.org/officeDocument/2006/relationships/oleObject" Target="../embeddings/oleObject8.bin"/><Relationship Id="rId17" Type="http://schemas.openxmlformats.org/officeDocument/2006/relationships/image" Target="../media/image1.wmf"/><Relationship Id="rId18" Type="http://schemas.openxmlformats.org/officeDocument/2006/relationships/oleObject" Target="../embeddings/oleObject9.bin"/><Relationship Id="rId19" Type="http://schemas.openxmlformats.org/officeDocument/2006/relationships/image" Target="../media/image1.wmf"/><Relationship Id="rId20" Type="http://schemas.openxmlformats.org/officeDocument/2006/relationships/oleObject" Target="../embeddings/oleObject10.bin"/><Relationship Id="rId21" Type="http://schemas.openxmlformats.org/officeDocument/2006/relationships/image" Target="../media/image1.wmf"/><Relationship Id="rId22" Type="http://schemas.openxmlformats.org/officeDocument/2006/relationships/oleObject" Target="../embeddings/oleObject11.bin"/><Relationship Id="rId23" Type="http://schemas.openxmlformats.org/officeDocument/2006/relationships/image" Target="../media/image1.wmf"/><Relationship Id="rId24" Type="http://schemas.openxmlformats.org/officeDocument/2006/relationships/oleObject" Target="../embeddings/oleObject12.bin"/><Relationship Id="rId25" Type="http://schemas.openxmlformats.org/officeDocument/2006/relationships/image" Target="../media/image1.wmf"/><Relationship Id="rId26" Type="http://schemas.openxmlformats.org/officeDocument/2006/relationships/oleObject" Target="../embeddings/oleObject13.bin"/><Relationship Id="rId27" Type="http://schemas.openxmlformats.org/officeDocument/2006/relationships/image" Target="../media/image1.wmf"/><Relationship Id="rId28" Type="http://schemas.openxmlformats.org/officeDocument/2006/relationships/oleObject" Target="../embeddings/oleObject14.bin"/><Relationship Id="rId29" Type="http://schemas.openxmlformats.org/officeDocument/2006/relationships/image" Target="../media/image1.wmf"/><Relationship Id="rId30" Type="http://schemas.openxmlformats.org/officeDocument/2006/relationships/oleObject" Target="../embeddings/oleObject15.bin"/><Relationship Id="rId31" Type="http://schemas.openxmlformats.org/officeDocument/2006/relationships/image" Target="../media/image1.wmf"/><Relationship Id="rId32" Type="http://schemas.openxmlformats.org/officeDocument/2006/relationships/slideLayout" Target="../slideLayouts/slideLayout136.xml"/>
</Relationships>
</file>

<file path=ppt/slideMasters/_rels/slideMaster137.xml.rels><?xml version="1.0" encoding="UTF-8"?>
<Relationships xmlns="http://schemas.openxmlformats.org/package/2006/relationships"><Relationship Id="rId1" Type="http://schemas.openxmlformats.org/officeDocument/2006/relationships/theme" Target="../theme/theme113.xml"/><Relationship Id="rId2" Type="http://schemas.openxmlformats.org/officeDocument/2006/relationships/oleObject" Target="../embeddings/oleObject1.bin"/><Relationship Id="rId3" Type="http://schemas.openxmlformats.org/officeDocument/2006/relationships/image" Target="../media/image1.wmf"/><Relationship Id="rId4" Type="http://schemas.openxmlformats.org/officeDocument/2006/relationships/oleObject" Target="../embeddings/oleObject2.bin"/><Relationship Id="rId5" Type="http://schemas.openxmlformats.org/officeDocument/2006/relationships/image" Target="../media/image1.wmf"/><Relationship Id="rId6" Type="http://schemas.openxmlformats.org/officeDocument/2006/relationships/oleObject" Target="../embeddings/oleObject3.bin"/><Relationship Id="rId7" Type="http://schemas.openxmlformats.org/officeDocument/2006/relationships/image" Target="../media/image1.wmf"/><Relationship Id="rId8" Type="http://schemas.openxmlformats.org/officeDocument/2006/relationships/oleObject" Target="../embeddings/oleObject4.bin"/><Relationship Id="rId9" Type="http://schemas.openxmlformats.org/officeDocument/2006/relationships/image" Target="../media/image1.wmf"/><Relationship Id="rId10" Type="http://schemas.openxmlformats.org/officeDocument/2006/relationships/oleObject" Target="../embeddings/oleObject5.bin"/><Relationship Id="rId11" Type="http://schemas.openxmlformats.org/officeDocument/2006/relationships/image" Target="../media/image1.wmf"/><Relationship Id="rId12" Type="http://schemas.openxmlformats.org/officeDocument/2006/relationships/oleObject" Target="../embeddings/oleObject6.bin"/><Relationship Id="rId13" Type="http://schemas.openxmlformats.org/officeDocument/2006/relationships/image" Target="../media/image1.wmf"/><Relationship Id="rId14" Type="http://schemas.openxmlformats.org/officeDocument/2006/relationships/oleObject" Target="../embeddings/oleObject7.bin"/><Relationship Id="rId15" Type="http://schemas.openxmlformats.org/officeDocument/2006/relationships/image" Target="../media/image1.wmf"/><Relationship Id="rId16" Type="http://schemas.openxmlformats.org/officeDocument/2006/relationships/oleObject" Target="../embeddings/oleObject8.bin"/><Relationship Id="rId17" Type="http://schemas.openxmlformats.org/officeDocument/2006/relationships/image" Target="../media/image1.wmf"/><Relationship Id="rId18" Type="http://schemas.openxmlformats.org/officeDocument/2006/relationships/oleObject" Target="../embeddings/oleObject9.bin"/><Relationship Id="rId19" Type="http://schemas.openxmlformats.org/officeDocument/2006/relationships/image" Target="../media/image1.wmf"/><Relationship Id="rId20" Type="http://schemas.openxmlformats.org/officeDocument/2006/relationships/oleObject" Target="../embeddings/oleObject10.bin"/><Relationship Id="rId21" Type="http://schemas.openxmlformats.org/officeDocument/2006/relationships/image" Target="../media/image1.wmf"/><Relationship Id="rId22" Type="http://schemas.openxmlformats.org/officeDocument/2006/relationships/oleObject" Target="../embeddings/oleObject11.bin"/><Relationship Id="rId23" Type="http://schemas.openxmlformats.org/officeDocument/2006/relationships/image" Target="../media/image1.wmf"/><Relationship Id="rId24" Type="http://schemas.openxmlformats.org/officeDocument/2006/relationships/oleObject" Target="../embeddings/oleObject12.bin"/><Relationship Id="rId25" Type="http://schemas.openxmlformats.org/officeDocument/2006/relationships/image" Target="../media/image1.wmf"/><Relationship Id="rId26" Type="http://schemas.openxmlformats.org/officeDocument/2006/relationships/oleObject" Target="../embeddings/oleObject13.bin"/><Relationship Id="rId27" Type="http://schemas.openxmlformats.org/officeDocument/2006/relationships/image" Target="../media/image1.wmf"/><Relationship Id="rId28" Type="http://schemas.openxmlformats.org/officeDocument/2006/relationships/oleObject" Target="../embeddings/oleObject14.bin"/><Relationship Id="rId29" Type="http://schemas.openxmlformats.org/officeDocument/2006/relationships/image" Target="../media/image1.wmf"/><Relationship Id="rId30" Type="http://schemas.openxmlformats.org/officeDocument/2006/relationships/oleObject" Target="../embeddings/oleObject15.bin"/><Relationship Id="rId31" Type="http://schemas.openxmlformats.org/officeDocument/2006/relationships/image" Target="../media/image1.wmf"/><Relationship Id="rId32" Type="http://schemas.openxmlformats.org/officeDocument/2006/relationships/slideLayout" Target="../slideLayouts/slideLayout137.xml"/>
</Relationships>
</file>

<file path=ppt/slideMasters/_rels/slideMaster138.xml.rels><?xml version="1.0" encoding="UTF-8"?>
<Relationships xmlns="http://schemas.openxmlformats.org/package/2006/relationships"><Relationship Id="rId1" Type="http://schemas.openxmlformats.org/officeDocument/2006/relationships/theme" Target="../theme/theme114.xml"/><Relationship Id="rId2" Type="http://schemas.openxmlformats.org/officeDocument/2006/relationships/oleObject" Target="../embeddings/oleObject1.bin"/><Relationship Id="rId3" Type="http://schemas.openxmlformats.org/officeDocument/2006/relationships/image" Target="../media/image1.wmf"/><Relationship Id="rId4" Type="http://schemas.openxmlformats.org/officeDocument/2006/relationships/oleObject" Target="../embeddings/oleObject2.bin"/><Relationship Id="rId5" Type="http://schemas.openxmlformats.org/officeDocument/2006/relationships/image" Target="../media/image1.wmf"/><Relationship Id="rId6" Type="http://schemas.openxmlformats.org/officeDocument/2006/relationships/oleObject" Target="../embeddings/oleObject3.bin"/><Relationship Id="rId7" Type="http://schemas.openxmlformats.org/officeDocument/2006/relationships/image" Target="../media/image1.wmf"/><Relationship Id="rId8" Type="http://schemas.openxmlformats.org/officeDocument/2006/relationships/oleObject" Target="../embeddings/oleObject4.bin"/><Relationship Id="rId9" Type="http://schemas.openxmlformats.org/officeDocument/2006/relationships/image" Target="../media/image1.wmf"/><Relationship Id="rId10" Type="http://schemas.openxmlformats.org/officeDocument/2006/relationships/oleObject" Target="../embeddings/oleObject5.bin"/><Relationship Id="rId11" Type="http://schemas.openxmlformats.org/officeDocument/2006/relationships/image" Target="../media/image1.wmf"/><Relationship Id="rId12" Type="http://schemas.openxmlformats.org/officeDocument/2006/relationships/oleObject" Target="../embeddings/oleObject6.bin"/><Relationship Id="rId13" Type="http://schemas.openxmlformats.org/officeDocument/2006/relationships/image" Target="../media/image1.wmf"/><Relationship Id="rId14" Type="http://schemas.openxmlformats.org/officeDocument/2006/relationships/oleObject" Target="../embeddings/oleObject7.bin"/><Relationship Id="rId15" Type="http://schemas.openxmlformats.org/officeDocument/2006/relationships/image" Target="../media/image1.wmf"/><Relationship Id="rId16" Type="http://schemas.openxmlformats.org/officeDocument/2006/relationships/oleObject" Target="../embeddings/oleObject8.bin"/><Relationship Id="rId17" Type="http://schemas.openxmlformats.org/officeDocument/2006/relationships/image" Target="../media/image1.wmf"/><Relationship Id="rId18" Type="http://schemas.openxmlformats.org/officeDocument/2006/relationships/oleObject" Target="../embeddings/oleObject9.bin"/><Relationship Id="rId19" Type="http://schemas.openxmlformats.org/officeDocument/2006/relationships/image" Target="../media/image1.wmf"/><Relationship Id="rId20" Type="http://schemas.openxmlformats.org/officeDocument/2006/relationships/oleObject" Target="../embeddings/oleObject10.bin"/><Relationship Id="rId21" Type="http://schemas.openxmlformats.org/officeDocument/2006/relationships/image" Target="../media/image1.wmf"/><Relationship Id="rId22" Type="http://schemas.openxmlformats.org/officeDocument/2006/relationships/oleObject" Target="../embeddings/oleObject11.bin"/><Relationship Id="rId23" Type="http://schemas.openxmlformats.org/officeDocument/2006/relationships/image" Target="../media/image1.wmf"/><Relationship Id="rId24" Type="http://schemas.openxmlformats.org/officeDocument/2006/relationships/oleObject" Target="../embeddings/oleObject12.bin"/><Relationship Id="rId25" Type="http://schemas.openxmlformats.org/officeDocument/2006/relationships/image" Target="../media/image1.wmf"/><Relationship Id="rId26" Type="http://schemas.openxmlformats.org/officeDocument/2006/relationships/oleObject" Target="../embeddings/oleObject13.bin"/><Relationship Id="rId27" Type="http://schemas.openxmlformats.org/officeDocument/2006/relationships/image" Target="../media/image1.wmf"/><Relationship Id="rId28" Type="http://schemas.openxmlformats.org/officeDocument/2006/relationships/oleObject" Target="../embeddings/oleObject14.bin"/><Relationship Id="rId29" Type="http://schemas.openxmlformats.org/officeDocument/2006/relationships/image" Target="../media/image1.wmf"/><Relationship Id="rId30" Type="http://schemas.openxmlformats.org/officeDocument/2006/relationships/oleObject" Target="../embeddings/oleObject15.bin"/><Relationship Id="rId31" Type="http://schemas.openxmlformats.org/officeDocument/2006/relationships/image" Target="../media/image1.wmf"/><Relationship Id="rId32" Type="http://schemas.openxmlformats.org/officeDocument/2006/relationships/slideLayout" Target="../slideLayouts/slideLayout138.xml"/>
</Relationships>
</file>

<file path=ppt/slideMasters/_rels/slideMaster139.xml.rels><?xml version="1.0" encoding="UTF-8"?>
<Relationships xmlns="http://schemas.openxmlformats.org/package/2006/relationships"><Relationship Id="rId1" Type="http://schemas.openxmlformats.org/officeDocument/2006/relationships/theme" Target="../theme/theme115.xml"/><Relationship Id="rId2" Type="http://schemas.openxmlformats.org/officeDocument/2006/relationships/oleObject" Target="../embeddings/oleObject1.bin"/><Relationship Id="rId3" Type="http://schemas.openxmlformats.org/officeDocument/2006/relationships/image" Target="../media/image1.wmf"/><Relationship Id="rId4" Type="http://schemas.openxmlformats.org/officeDocument/2006/relationships/oleObject" Target="../embeddings/oleObject2.bin"/><Relationship Id="rId5" Type="http://schemas.openxmlformats.org/officeDocument/2006/relationships/image" Target="../media/image1.wmf"/><Relationship Id="rId6" Type="http://schemas.openxmlformats.org/officeDocument/2006/relationships/oleObject" Target="../embeddings/oleObject3.bin"/><Relationship Id="rId7" Type="http://schemas.openxmlformats.org/officeDocument/2006/relationships/image" Target="../media/image1.wmf"/><Relationship Id="rId8" Type="http://schemas.openxmlformats.org/officeDocument/2006/relationships/oleObject" Target="../embeddings/oleObject4.bin"/><Relationship Id="rId9" Type="http://schemas.openxmlformats.org/officeDocument/2006/relationships/image" Target="../media/image1.wmf"/><Relationship Id="rId10" Type="http://schemas.openxmlformats.org/officeDocument/2006/relationships/oleObject" Target="../embeddings/oleObject5.bin"/><Relationship Id="rId11" Type="http://schemas.openxmlformats.org/officeDocument/2006/relationships/image" Target="../media/image1.wmf"/><Relationship Id="rId12" Type="http://schemas.openxmlformats.org/officeDocument/2006/relationships/oleObject" Target="../embeddings/oleObject6.bin"/><Relationship Id="rId13" Type="http://schemas.openxmlformats.org/officeDocument/2006/relationships/image" Target="../media/image1.wmf"/><Relationship Id="rId14" Type="http://schemas.openxmlformats.org/officeDocument/2006/relationships/oleObject" Target="../embeddings/oleObject7.bin"/><Relationship Id="rId15" Type="http://schemas.openxmlformats.org/officeDocument/2006/relationships/image" Target="../media/image1.wmf"/><Relationship Id="rId16" Type="http://schemas.openxmlformats.org/officeDocument/2006/relationships/oleObject" Target="../embeddings/oleObject8.bin"/><Relationship Id="rId17" Type="http://schemas.openxmlformats.org/officeDocument/2006/relationships/image" Target="../media/image1.wmf"/><Relationship Id="rId18" Type="http://schemas.openxmlformats.org/officeDocument/2006/relationships/oleObject" Target="../embeddings/oleObject9.bin"/><Relationship Id="rId19" Type="http://schemas.openxmlformats.org/officeDocument/2006/relationships/image" Target="../media/image1.wmf"/><Relationship Id="rId20" Type="http://schemas.openxmlformats.org/officeDocument/2006/relationships/oleObject" Target="../embeddings/oleObject10.bin"/><Relationship Id="rId21" Type="http://schemas.openxmlformats.org/officeDocument/2006/relationships/image" Target="../media/image1.wmf"/><Relationship Id="rId22" Type="http://schemas.openxmlformats.org/officeDocument/2006/relationships/oleObject" Target="../embeddings/oleObject11.bin"/><Relationship Id="rId23" Type="http://schemas.openxmlformats.org/officeDocument/2006/relationships/image" Target="../media/image1.wmf"/><Relationship Id="rId24" Type="http://schemas.openxmlformats.org/officeDocument/2006/relationships/oleObject" Target="../embeddings/oleObject12.bin"/><Relationship Id="rId25" Type="http://schemas.openxmlformats.org/officeDocument/2006/relationships/image" Target="../media/image1.wmf"/><Relationship Id="rId26" Type="http://schemas.openxmlformats.org/officeDocument/2006/relationships/oleObject" Target="../embeddings/oleObject13.bin"/><Relationship Id="rId27" Type="http://schemas.openxmlformats.org/officeDocument/2006/relationships/image" Target="../media/image1.wmf"/><Relationship Id="rId28" Type="http://schemas.openxmlformats.org/officeDocument/2006/relationships/oleObject" Target="../embeddings/oleObject14.bin"/><Relationship Id="rId29" Type="http://schemas.openxmlformats.org/officeDocument/2006/relationships/image" Target="../media/image1.wmf"/><Relationship Id="rId30" Type="http://schemas.openxmlformats.org/officeDocument/2006/relationships/oleObject" Target="../embeddings/oleObject15.bin"/><Relationship Id="rId31" Type="http://schemas.openxmlformats.org/officeDocument/2006/relationships/image" Target="../media/image1.wmf"/><Relationship Id="rId32" Type="http://schemas.openxmlformats.org/officeDocument/2006/relationships/slideLayout" Target="../slideLayouts/slideLayout139.xml"/>
</Relationships>
</file>

<file path=ppt/slideMasters/_rels/slideMaster140.xml.rels><?xml version="1.0" encoding="UTF-8"?>
<Relationships xmlns="http://schemas.openxmlformats.org/package/2006/relationships"><Relationship Id="rId1" Type="http://schemas.openxmlformats.org/officeDocument/2006/relationships/theme" Target="../theme/theme116.xml"/><Relationship Id="rId2" Type="http://schemas.openxmlformats.org/officeDocument/2006/relationships/oleObject" Target="../embeddings/oleObject1.bin"/><Relationship Id="rId3" Type="http://schemas.openxmlformats.org/officeDocument/2006/relationships/image" Target="../media/image1.wmf"/><Relationship Id="rId4" Type="http://schemas.openxmlformats.org/officeDocument/2006/relationships/oleObject" Target="../embeddings/oleObject2.bin"/><Relationship Id="rId5" Type="http://schemas.openxmlformats.org/officeDocument/2006/relationships/image" Target="../media/image1.wmf"/><Relationship Id="rId6" Type="http://schemas.openxmlformats.org/officeDocument/2006/relationships/oleObject" Target="../embeddings/oleObject3.bin"/><Relationship Id="rId7" Type="http://schemas.openxmlformats.org/officeDocument/2006/relationships/image" Target="../media/image1.wmf"/><Relationship Id="rId8" Type="http://schemas.openxmlformats.org/officeDocument/2006/relationships/oleObject" Target="../embeddings/oleObject4.bin"/><Relationship Id="rId9" Type="http://schemas.openxmlformats.org/officeDocument/2006/relationships/image" Target="../media/image1.wmf"/><Relationship Id="rId10" Type="http://schemas.openxmlformats.org/officeDocument/2006/relationships/oleObject" Target="../embeddings/oleObject5.bin"/><Relationship Id="rId11" Type="http://schemas.openxmlformats.org/officeDocument/2006/relationships/image" Target="../media/image1.wmf"/><Relationship Id="rId12" Type="http://schemas.openxmlformats.org/officeDocument/2006/relationships/oleObject" Target="../embeddings/oleObject6.bin"/><Relationship Id="rId13" Type="http://schemas.openxmlformats.org/officeDocument/2006/relationships/image" Target="../media/image1.wmf"/><Relationship Id="rId14" Type="http://schemas.openxmlformats.org/officeDocument/2006/relationships/oleObject" Target="../embeddings/oleObject7.bin"/><Relationship Id="rId15" Type="http://schemas.openxmlformats.org/officeDocument/2006/relationships/image" Target="../media/image1.wmf"/><Relationship Id="rId16" Type="http://schemas.openxmlformats.org/officeDocument/2006/relationships/oleObject" Target="../embeddings/oleObject8.bin"/><Relationship Id="rId17" Type="http://schemas.openxmlformats.org/officeDocument/2006/relationships/image" Target="../media/image1.wmf"/><Relationship Id="rId18" Type="http://schemas.openxmlformats.org/officeDocument/2006/relationships/oleObject" Target="../embeddings/oleObject9.bin"/><Relationship Id="rId19" Type="http://schemas.openxmlformats.org/officeDocument/2006/relationships/image" Target="../media/image1.wmf"/><Relationship Id="rId20" Type="http://schemas.openxmlformats.org/officeDocument/2006/relationships/oleObject" Target="../embeddings/oleObject10.bin"/><Relationship Id="rId21" Type="http://schemas.openxmlformats.org/officeDocument/2006/relationships/image" Target="../media/image1.wmf"/><Relationship Id="rId22" Type="http://schemas.openxmlformats.org/officeDocument/2006/relationships/oleObject" Target="../embeddings/oleObject11.bin"/><Relationship Id="rId23" Type="http://schemas.openxmlformats.org/officeDocument/2006/relationships/image" Target="../media/image1.wmf"/><Relationship Id="rId24" Type="http://schemas.openxmlformats.org/officeDocument/2006/relationships/oleObject" Target="../embeddings/oleObject12.bin"/><Relationship Id="rId25" Type="http://schemas.openxmlformats.org/officeDocument/2006/relationships/image" Target="../media/image1.wmf"/><Relationship Id="rId26" Type="http://schemas.openxmlformats.org/officeDocument/2006/relationships/oleObject" Target="../embeddings/oleObject13.bin"/><Relationship Id="rId27" Type="http://schemas.openxmlformats.org/officeDocument/2006/relationships/image" Target="../media/image1.wmf"/><Relationship Id="rId28" Type="http://schemas.openxmlformats.org/officeDocument/2006/relationships/oleObject" Target="../embeddings/oleObject14.bin"/><Relationship Id="rId29" Type="http://schemas.openxmlformats.org/officeDocument/2006/relationships/image" Target="../media/image1.wmf"/><Relationship Id="rId30" Type="http://schemas.openxmlformats.org/officeDocument/2006/relationships/oleObject" Target="../embeddings/oleObject15.bin"/><Relationship Id="rId31" Type="http://schemas.openxmlformats.org/officeDocument/2006/relationships/image" Target="../media/image1.wmf"/><Relationship Id="rId32" Type="http://schemas.openxmlformats.org/officeDocument/2006/relationships/slideLayout" Target="../slideLayouts/slideLayout140.xml"/>
</Relationships>
</file>

<file path=ppt/slideMasters/_rels/slideMaster141.xml.rels><?xml version="1.0" encoding="UTF-8"?>
<Relationships xmlns="http://schemas.openxmlformats.org/package/2006/relationships"><Relationship Id="rId1" Type="http://schemas.openxmlformats.org/officeDocument/2006/relationships/theme" Target="../theme/theme117.xml"/><Relationship Id="rId2" Type="http://schemas.openxmlformats.org/officeDocument/2006/relationships/oleObject" Target="../embeddings/oleObject1.bin"/><Relationship Id="rId3" Type="http://schemas.openxmlformats.org/officeDocument/2006/relationships/image" Target="../media/image1.wmf"/><Relationship Id="rId4" Type="http://schemas.openxmlformats.org/officeDocument/2006/relationships/oleObject" Target="../embeddings/oleObject2.bin"/><Relationship Id="rId5" Type="http://schemas.openxmlformats.org/officeDocument/2006/relationships/image" Target="../media/image1.wmf"/><Relationship Id="rId6" Type="http://schemas.openxmlformats.org/officeDocument/2006/relationships/oleObject" Target="../embeddings/oleObject3.bin"/><Relationship Id="rId7" Type="http://schemas.openxmlformats.org/officeDocument/2006/relationships/image" Target="../media/image1.wmf"/><Relationship Id="rId8" Type="http://schemas.openxmlformats.org/officeDocument/2006/relationships/oleObject" Target="../embeddings/oleObject4.bin"/><Relationship Id="rId9" Type="http://schemas.openxmlformats.org/officeDocument/2006/relationships/image" Target="../media/image1.wmf"/><Relationship Id="rId10" Type="http://schemas.openxmlformats.org/officeDocument/2006/relationships/oleObject" Target="../embeddings/oleObject5.bin"/><Relationship Id="rId11" Type="http://schemas.openxmlformats.org/officeDocument/2006/relationships/image" Target="../media/image1.wmf"/><Relationship Id="rId12" Type="http://schemas.openxmlformats.org/officeDocument/2006/relationships/oleObject" Target="../embeddings/oleObject6.bin"/><Relationship Id="rId13" Type="http://schemas.openxmlformats.org/officeDocument/2006/relationships/image" Target="../media/image1.wmf"/><Relationship Id="rId14" Type="http://schemas.openxmlformats.org/officeDocument/2006/relationships/oleObject" Target="../embeddings/oleObject7.bin"/><Relationship Id="rId15" Type="http://schemas.openxmlformats.org/officeDocument/2006/relationships/image" Target="../media/image1.wmf"/><Relationship Id="rId16" Type="http://schemas.openxmlformats.org/officeDocument/2006/relationships/oleObject" Target="../embeddings/oleObject8.bin"/><Relationship Id="rId17" Type="http://schemas.openxmlformats.org/officeDocument/2006/relationships/image" Target="../media/image1.wmf"/><Relationship Id="rId18" Type="http://schemas.openxmlformats.org/officeDocument/2006/relationships/oleObject" Target="../embeddings/oleObject9.bin"/><Relationship Id="rId19" Type="http://schemas.openxmlformats.org/officeDocument/2006/relationships/image" Target="../media/image1.wmf"/><Relationship Id="rId20" Type="http://schemas.openxmlformats.org/officeDocument/2006/relationships/oleObject" Target="../embeddings/oleObject10.bin"/><Relationship Id="rId21" Type="http://schemas.openxmlformats.org/officeDocument/2006/relationships/image" Target="../media/image1.wmf"/><Relationship Id="rId22" Type="http://schemas.openxmlformats.org/officeDocument/2006/relationships/oleObject" Target="../embeddings/oleObject11.bin"/><Relationship Id="rId23" Type="http://schemas.openxmlformats.org/officeDocument/2006/relationships/image" Target="../media/image1.wmf"/><Relationship Id="rId24" Type="http://schemas.openxmlformats.org/officeDocument/2006/relationships/oleObject" Target="../embeddings/oleObject12.bin"/><Relationship Id="rId25" Type="http://schemas.openxmlformats.org/officeDocument/2006/relationships/image" Target="../media/image1.wmf"/><Relationship Id="rId26" Type="http://schemas.openxmlformats.org/officeDocument/2006/relationships/oleObject" Target="../embeddings/oleObject13.bin"/><Relationship Id="rId27" Type="http://schemas.openxmlformats.org/officeDocument/2006/relationships/image" Target="../media/image1.wmf"/><Relationship Id="rId28" Type="http://schemas.openxmlformats.org/officeDocument/2006/relationships/oleObject" Target="../embeddings/oleObject14.bin"/><Relationship Id="rId29" Type="http://schemas.openxmlformats.org/officeDocument/2006/relationships/image" Target="../media/image1.wmf"/><Relationship Id="rId30" Type="http://schemas.openxmlformats.org/officeDocument/2006/relationships/oleObject" Target="../embeddings/oleObject15.bin"/><Relationship Id="rId31" Type="http://schemas.openxmlformats.org/officeDocument/2006/relationships/image" Target="../media/image1.wmf"/><Relationship Id="rId32" Type="http://schemas.openxmlformats.org/officeDocument/2006/relationships/slideLayout" Target="../slideLayouts/slideLayout141.xml"/>
</Relationships>
</file>

<file path=ppt/slideMasters/_rels/slideMaster142.xml.rels><?xml version="1.0" encoding="UTF-8"?>
<Relationships xmlns="http://schemas.openxmlformats.org/package/2006/relationships"><Relationship Id="rId1" Type="http://schemas.openxmlformats.org/officeDocument/2006/relationships/theme" Target="../theme/theme118.xml"/><Relationship Id="rId2" Type="http://schemas.openxmlformats.org/officeDocument/2006/relationships/oleObject" Target="../embeddings/oleObject1.bin"/><Relationship Id="rId3" Type="http://schemas.openxmlformats.org/officeDocument/2006/relationships/image" Target="../media/image1.wmf"/><Relationship Id="rId4" Type="http://schemas.openxmlformats.org/officeDocument/2006/relationships/oleObject" Target="../embeddings/oleObject2.bin"/><Relationship Id="rId5" Type="http://schemas.openxmlformats.org/officeDocument/2006/relationships/image" Target="../media/image1.wmf"/><Relationship Id="rId6" Type="http://schemas.openxmlformats.org/officeDocument/2006/relationships/oleObject" Target="../embeddings/oleObject3.bin"/><Relationship Id="rId7" Type="http://schemas.openxmlformats.org/officeDocument/2006/relationships/image" Target="../media/image1.wmf"/><Relationship Id="rId8" Type="http://schemas.openxmlformats.org/officeDocument/2006/relationships/oleObject" Target="../embeddings/oleObject4.bin"/><Relationship Id="rId9" Type="http://schemas.openxmlformats.org/officeDocument/2006/relationships/image" Target="../media/image1.wmf"/><Relationship Id="rId10" Type="http://schemas.openxmlformats.org/officeDocument/2006/relationships/oleObject" Target="../embeddings/oleObject5.bin"/><Relationship Id="rId11" Type="http://schemas.openxmlformats.org/officeDocument/2006/relationships/image" Target="../media/image1.wmf"/><Relationship Id="rId12" Type="http://schemas.openxmlformats.org/officeDocument/2006/relationships/oleObject" Target="../embeddings/oleObject6.bin"/><Relationship Id="rId13" Type="http://schemas.openxmlformats.org/officeDocument/2006/relationships/image" Target="../media/image1.wmf"/><Relationship Id="rId14" Type="http://schemas.openxmlformats.org/officeDocument/2006/relationships/oleObject" Target="../embeddings/oleObject7.bin"/><Relationship Id="rId15" Type="http://schemas.openxmlformats.org/officeDocument/2006/relationships/image" Target="../media/image1.wmf"/><Relationship Id="rId16" Type="http://schemas.openxmlformats.org/officeDocument/2006/relationships/oleObject" Target="../embeddings/oleObject8.bin"/><Relationship Id="rId17" Type="http://schemas.openxmlformats.org/officeDocument/2006/relationships/image" Target="../media/image1.wmf"/><Relationship Id="rId18" Type="http://schemas.openxmlformats.org/officeDocument/2006/relationships/oleObject" Target="../embeddings/oleObject9.bin"/><Relationship Id="rId19" Type="http://schemas.openxmlformats.org/officeDocument/2006/relationships/image" Target="../media/image1.wmf"/><Relationship Id="rId20" Type="http://schemas.openxmlformats.org/officeDocument/2006/relationships/oleObject" Target="../embeddings/oleObject10.bin"/><Relationship Id="rId21" Type="http://schemas.openxmlformats.org/officeDocument/2006/relationships/image" Target="../media/image1.wmf"/><Relationship Id="rId22" Type="http://schemas.openxmlformats.org/officeDocument/2006/relationships/oleObject" Target="../embeddings/oleObject11.bin"/><Relationship Id="rId23" Type="http://schemas.openxmlformats.org/officeDocument/2006/relationships/image" Target="../media/image1.wmf"/><Relationship Id="rId24" Type="http://schemas.openxmlformats.org/officeDocument/2006/relationships/oleObject" Target="../embeddings/oleObject12.bin"/><Relationship Id="rId25" Type="http://schemas.openxmlformats.org/officeDocument/2006/relationships/image" Target="../media/image1.wmf"/><Relationship Id="rId26" Type="http://schemas.openxmlformats.org/officeDocument/2006/relationships/oleObject" Target="../embeddings/oleObject13.bin"/><Relationship Id="rId27" Type="http://schemas.openxmlformats.org/officeDocument/2006/relationships/image" Target="../media/image1.wmf"/><Relationship Id="rId28" Type="http://schemas.openxmlformats.org/officeDocument/2006/relationships/oleObject" Target="../embeddings/oleObject14.bin"/><Relationship Id="rId29" Type="http://schemas.openxmlformats.org/officeDocument/2006/relationships/image" Target="../media/image1.wmf"/><Relationship Id="rId30" Type="http://schemas.openxmlformats.org/officeDocument/2006/relationships/oleObject" Target="../embeddings/oleObject15.bin"/><Relationship Id="rId31" Type="http://schemas.openxmlformats.org/officeDocument/2006/relationships/image" Target="../media/image1.wmf"/><Relationship Id="rId32" Type="http://schemas.openxmlformats.org/officeDocument/2006/relationships/slideLayout" Target="../slideLayouts/slideLayout142.xml"/>
</Relationships>
</file>

<file path=ppt/slideMasters/_rels/slideMaster143.xml.rels><?xml version="1.0" encoding="UTF-8"?>
<Relationships xmlns="http://schemas.openxmlformats.org/package/2006/relationships"><Relationship Id="rId1" Type="http://schemas.openxmlformats.org/officeDocument/2006/relationships/theme" Target="../theme/theme119.xml"/><Relationship Id="rId2" Type="http://schemas.openxmlformats.org/officeDocument/2006/relationships/oleObject" Target="../embeddings/oleObject1.bin"/><Relationship Id="rId3" Type="http://schemas.openxmlformats.org/officeDocument/2006/relationships/image" Target="../media/image1.wmf"/><Relationship Id="rId4" Type="http://schemas.openxmlformats.org/officeDocument/2006/relationships/oleObject" Target="../embeddings/oleObject2.bin"/><Relationship Id="rId5" Type="http://schemas.openxmlformats.org/officeDocument/2006/relationships/image" Target="../media/image1.wmf"/><Relationship Id="rId6" Type="http://schemas.openxmlformats.org/officeDocument/2006/relationships/oleObject" Target="../embeddings/oleObject3.bin"/><Relationship Id="rId7" Type="http://schemas.openxmlformats.org/officeDocument/2006/relationships/image" Target="../media/image1.wmf"/><Relationship Id="rId8" Type="http://schemas.openxmlformats.org/officeDocument/2006/relationships/oleObject" Target="../embeddings/oleObject4.bin"/><Relationship Id="rId9" Type="http://schemas.openxmlformats.org/officeDocument/2006/relationships/image" Target="../media/image1.wmf"/><Relationship Id="rId10" Type="http://schemas.openxmlformats.org/officeDocument/2006/relationships/oleObject" Target="../embeddings/oleObject5.bin"/><Relationship Id="rId11" Type="http://schemas.openxmlformats.org/officeDocument/2006/relationships/image" Target="../media/image1.wmf"/><Relationship Id="rId12" Type="http://schemas.openxmlformats.org/officeDocument/2006/relationships/oleObject" Target="../embeddings/oleObject6.bin"/><Relationship Id="rId13" Type="http://schemas.openxmlformats.org/officeDocument/2006/relationships/image" Target="../media/image1.wmf"/><Relationship Id="rId14" Type="http://schemas.openxmlformats.org/officeDocument/2006/relationships/oleObject" Target="../embeddings/oleObject7.bin"/><Relationship Id="rId15" Type="http://schemas.openxmlformats.org/officeDocument/2006/relationships/image" Target="../media/image1.wmf"/><Relationship Id="rId16" Type="http://schemas.openxmlformats.org/officeDocument/2006/relationships/oleObject" Target="../embeddings/oleObject8.bin"/><Relationship Id="rId17" Type="http://schemas.openxmlformats.org/officeDocument/2006/relationships/image" Target="../media/image1.wmf"/><Relationship Id="rId18" Type="http://schemas.openxmlformats.org/officeDocument/2006/relationships/oleObject" Target="../embeddings/oleObject9.bin"/><Relationship Id="rId19" Type="http://schemas.openxmlformats.org/officeDocument/2006/relationships/image" Target="../media/image1.wmf"/><Relationship Id="rId20" Type="http://schemas.openxmlformats.org/officeDocument/2006/relationships/oleObject" Target="../embeddings/oleObject10.bin"/><Relationship Id="rId21" Type="http://schemas.openxmlformats.org/officeDocument/2006/relationships/image" Target="../media/image1.wmf"/><Relationship Id="rId22" Type="http://schemas.openxmlformats.org/officeDocument/2006/relationships/oleObject" Target="../embeddings/oleObject11.bin"/><Relationship Id="rId23" Type="http://schemas.openxmlformats.org/officeDocument/2006/relationships/image" Target="../media/image1.wmf"/><Relationship Id="rId24" Type="http://schemas.openxmlformats.org/officeDocument/2006/relationships/oleObject" Target="../embeddings/oleObject12.bin"/><Relationship Id="rId25" Type="http://schemas.openxmlformats.org/officeDocument/2006/relationships/image" Target="../media/image1.wmf"/><Relationship Id="rId26" Type="http://schemas.openxmlformats.org/officeDocument/2006/relationships/oleObject" Target="../embeddings/oleObject13.bin"/><Relationship Id="rId27" Type="http://schemas.openxmlformats.org/officeDocument/2006/relationships/image" Target="../media/image1.wmf"/><Relationship Id="rId28" Type="http://schemas.openxmlformats.org/officeDocument/2006/relationships/oleObject" Target="../embeddings/oleObject14.bin"/><Relationship Id="rId29" Type="http://schemas.openxmlformats.org/officeDocument/2006/relationships/image" Target="../media/image1.wmf"/><Relationship Id="rId30" Type="http://schemas.openxmlformats.org/officeDocument/2006/relationships/oleObject" Target="../embeddings/oleObject15.bin"/><Relationship Id="rId31" Type="http://schemas.openxmlformats.org/officeDocument/2006/relationships/image" Target="../media/image1.wmf"/><Relationship Id="rId32" Type="http://schemas.openxmlformats.org/officeDocument/2006/relationships/slideLayout" Target="../slideLayouts/slideLayout143.xml"/>
</Relationships>
</file>

<file path=ppt/slideMasters/_rels/slideMaster144.xml.rels><?xml version="1.0" encoding="UTF-8"?>
<Relationships xmlns="http://schemas.openxmlformats.org/package/2006/relationships"><Relationship Id="rId1" Type="http://schemas.openxmlformats.org/officeDocument/2006/relationships/theme" Target="../theme/theme120.xml"/><Relationship Id="rId2" Type="http://schemas.openxmlformats.org/officeDocument/2006/relationships/oleObject" Target="../embeddings/oleObject1.bin"/><Relationship Id="rId3" Type="http://schemas.openxmlformats.org/officeDocument/2006/relationships/image" Target="../media/image1.wmf"/><Relationship Id="rId4" Type="http://schemas.openxmlformats.org/officeDocument/2006/relationships/oleObject" Target="../embeddings/oleObject2.bin"/><Relationship Id="rId5" Type="http://schemas.openxmlformats.org/officeDocument/2006/relationships/image" Target="../media/image1.wmf"/><Relationship Id="rId6" Type="http://schemas.openxmlformats.org/officeDocument/2006/relationships/oleObject" Target="../embeddings/oleObject3.bin"/><Relationship Id="rId7" Type="http://schemas.openxmlformats.org/officeDocument/2006/relationships/image" Target="../media/image1.wmf"/><Relationship Id="rId8" Type="http://schemas.openxmlformats.org/officeDocument/2006/relationships/oleObject" Target="../embeddings/oleObject4.bin"/><Relationship Id="rId9" Type="http://schemas.openxmlformats.org/officeDocument/2006/relationships/image" Target="../media/image1.wmf"/><Relationship Id="rId10" Type="http://schemas.openxmlformats.org/officeDocument/2006/relationships/oleObject" Target="../embeddings/oleObject5.bin"/><Relationship Id="rId11" Type="http://schemas.openxmlformats.org/officeDocument/2006/relationships/image" Target="../media/image1.wmf"/><Relationship Id="rId12" Type="http://schemas.openxmlformats.org/officeDocument/2006/relationships/oleObject" Target="../embeddings/oleObject6.bin"/><Relationship Id="rId13" Type="http://schemas.openxmlformats.org/officeDocument/2006/relationships/image" Target="../media/image1.wmf"/><Relationship Id="rId14" Type="http://schemas.openxmlformats.org/officeDocument/2006/relationships/oleObject" Target="../embeddings/oleObject7.bin"/><Relationship Id="rId15" Type="http://schemas.openxmlformats.org/officeDocument/2006/relationships/image" Target="../media/image1.wmf"/><Relationship Id="rId16" Type="http://schemas.openxmlformats.org/officeDocument/2006/relationships/oleObject" Target="../embeddings/oleObject8.bin"/><Relationship Id="rId17" Type="http://schemas.openxmlformats.org/officeDocument/2006/relationships/image" Target="../media/image1.wmf"/><Relationship Id="rId18" Type="http://schemas.openxmlformats.org/officeDocument/2006/relationships/oleObject" Target="../embeddings/oleObject9.bin"/><Relationship Id="rId19" Type="http://schemas.openxmlformats.org/officeDocument/2006/relationships/image" Target="../media/image1.wmf"/><Relationship Id="rId20" Type="http://schemas.openxmlformats.org/officeDocument/2006/relationships/oleObject" Target="../embeddings/oleObject10.bin"/><Relationship Id="rId21" Type="http://schemas.openxmlformats.org/officeDocument/2006/relationships/image" Target="../media/image1.wmf"/><Relationship Id="rId22" Type="http://schemas.openxmlformats.org/officeDocument/2006/relationships/oleObject" Target="../embeddings/oleObject11.bin"/><Relationship Id="rId23" Type="http://schemas.openxmlformats.org/officeDocument/2006/relationships/image" Target="../media/image1.wmf"/><Relationship Id="rId24" Type="http://schemas.openxmlformats.org/officeDocument/2006/relationships/oleObject" Target="../embeddings/oleObject12.bin"/><Relationship Id="rId25" Type="http://schemas.openxmlformats.org/officeDocument/2006/relationships/image" Target="../media/image1.wmf"/><Relationship Id="rId26" Type="http://schemas.openxmlformats.org/officeDocument/2006/relationships/oleObject" Target="../embeddings/oleObject13.bin"/><Relationship Id="rId27" Type="http://schemas.openxmlformats.org/officeDocument/2006/relationships/image" Target="../media/image1.wmf"/><Relationship Id="rId28" Type="http://schemas.openxmlformats.org/officeDocument/2006/relationships/oleObject" Target="../embeddings/oleObject14.bin"/><Relationship Id="rId29" Type="http://schemas.openxmlformats.org/officeDocument/2006/relationships/image" Target="../media/image1.wmf"/><Relationship Id="rId30" Type="http://schemas.openxmlformats.org/officeDocument/2006/relationships/oleObject" Target="../embeddings/oleObject15.bin"/><Relationship Id="rId31" Type="http://schemas.openxmlformats.org/officeDocument/2006/relationships/image" Target="../media/image1.wmf"/><Relationship Id="rId32" Type="http://schemas.openxmlformats.org/officeDocument/2006/relationships/slideLayout" Target="../slideLayouts/slideLayout144.xml"/>
</Relationships>
</file>

<file path=ppt/slideMasters/_rels/slideMaster145.xml.rels><?xml version="1.0" encoding="UTF-8"?>
<Relationships xmlns="http://schemas.openxmlformats.org/package/2006/relationships"><Relationship Id="rId1" Type="http://schemas.openxmlformats.org/officeDocument/2006/relationships/theme" Target="../theme/theme121.xml"/><Relationship Id="rId2" Type="http://schemas.openxmlformats.org/officeDocument/2006/relationships/oleObject" Target="../embeddings/oleObject1.bin"/><Relationship Id="rId3" Type="http://schemas.openxmlformats.org/officeDocument/2006/relationships/image" Target="../media/image1.wmf"/><Relationship Id="rId4" Type="http://schemas.openxmlformats.org/officeDocument/2006/relationships/oleObject" Target="../embeddings/oleObject2.bin"/><Relationship Id="rId5" Type="http://schemas.openxmlformats.org/officeDocument/2006/relationships/image" Target="../media/image1.wmf"/><Relationship Id="rId6" Type="http://schemas.openxmlformats.org/officeDocument/2006/relationships/oleObject" Target="../embeddings/oleObject3.bin"/><Relationship Id="rId7" Type="http://schemas.openxmlformats.org/officeDocument/2006/relationships/image" Target="../media/image1.wmf"/><Relationship Id="rId8" Type="http://schemas.openxmlformats.org/officeDocument/2006/relationships/oleObject" Target="../embeddings/oleObject4.bin"/><Relationship Id="rId9" Type="http://schemas.openxmlformats.org/officeDocument/2006/relationships/image" Target="../media/image1.wmf"/><Relationship Id="rId10" Type="http://schemas.openxmlformats.org/officeDocument/2006/relationships/oleObject" Target="../embeddings/oleObject5.bin"/><Relationship Id="rId11" Type="http://schemas.openxmlformats.org/officeDocument/2006/relationships/image" Target="../media/image1.wmf"/><Relationship Id="rId12" Type="http://schemas.openxmlformats.org/officeDocument/2006/relationships/oleObject" Target="../embeddings/oleObject6.bin"/><Relationship Id="rId13" Type="http://schemas.openxmlformats.org/officeDocument/2006/relationships/image" Target="../media/image1.wmf"/><Relationship Id="rId14" Type="http://schemas.openxmlformats.org/officeDocument/2006/relationships/oleObject" Target="../embeddings/oleObject7.bin"/><Relationship Id="rId15" Type="http://schemas.openxmlformats.org/officeDocument/2006/relationships/image" Target="../media/image1.wmf"/><Relationship Id="rId16" Type="http://schemas.openxmlformats.org/officeDocument/2006/relationships/oleObject" Target="../embeddings/oleObject8.bin"/><Relationship Id="rId17" Type="http://schemas.openxmlformats.org/officeDocument/2006/relationships/image" Target="../media/image1.wmf"/><Relationship Id="rId18" Type="http://schemas.openxmlformats.org/officeDocument/2006/relationships/oleObject" Target="../embeddings/oleObject9.bin"/><Relationship Id="rId19" Type="http://schemas.openxmlformats.org/officeDocument/2006/relationships/image" Target="../media/image1.wmf"/><Relationship Id="rId20" Type="http://schemas.openxmlformats.org/officeDocument/2006/relationships/oleObject" Target="../embeddings/oleObject10.bin"/><Relationship Id="rId21" Type="http://schemas.openxmlformats.org/officeDocument/2006/relationships/image" Target="../media/image1.wmf"/><Relationship Id="rId22" Type="http://schemas.openxmlformats.org/officeDocument/2006/relationships/oleObject" Target="../embeddings/oleObject11.bin"/><Relationship Id="rId23" Type="http://schemas.openxmlformats.org/officeDocument/2006/relationships/image" Target="../media/image1.wmf"/><Relationship Id="rId24" Type="http://schemas.openxmlformats.org/officeDocument/2006/relationships/oleObject" Target="../embeddings/oleObject12.bin"/><Relationship Id="rId25" Type="http://schemas.openxmlformats.org/officeDocument/2006/relationships/image" Target="../media/image1.wmf"/><Relationship Id="rId26" Type="http://schemas.openxmlformats.org/officeDocument/2006/relationships/oleObject" Target="../embeddings/oleObject13.bin"/><Relationship Id="rId27" Type="http://schemas.openxmlformats.org/officeDocument/2006/relationships/image" Target="../media/image1.wmf"/><Relationship Id="rId28" Type="http://schemas.openxmlformats.org/officeDocument/2006/relationships/oleObject" Target="../embeddings/oleObject14.bin"/><Relationship Id="rId29" Type="http://schemas.openxmlformats.org/officeDocument/2006/relationships/image" Target="../media/image1.wmf"/><Relationship Id="rId30" Type="http://schemas.openxmlformats.org/officeDocument/2006/relationships/oleObject" Target="../embeddings/oleObject15.bin"/><Relationship Id="rId31" Type="http://schemas.openxmlformats.org/officeDocument/2006/relationships/image" Target="../media/image1.wmf"/><Relationship Id="rId32" Type="http://schemas.openxmlformats.org/officeDocument/2006/relationships/slideLayout" Target="../slideLayouts/slideLayout145.xml"/>
</Relationships>
</file>

<file path=ppt/slideMasters/_rels/slideMaster146.xml.rels><?xml version="1.0" encoding="UTF-8"?>
<Relationships xmlns="http://schemas.openxmlformats.org/package/2006/relationships"><Relationship Id="rId1" Type="http://schemas.openxmlformats.org/officeDocument/2006/relationships/theme" Target="../theme/theme122.xml"/><Relationship Id="rId2" Type="http://schemas.openxmlformats.org/officeDocument/2006/relationships/oleObject" Target="../embeddings/oleObject1.bin"/><Relationship Id="rId3" Type="http://schemas.openxmlformats.org/officeDocument/2006/relationships/image" Target="../media/image1.wmf"/><Relationship Id="rId4" Type="http://schemas.openxmlformats.org/officeDocument/2006/relationships/oleObject" Target="../embeddings/oleObject2.bin"/><Relationship Id="rId5" Type="http://schemas.openxmlformats.org/officeDocument/2006/relationships/image" Target="../media/image1.wmf"/><Relationship Id="rId6" Type="http://schemas.openxmlformats.org/officeDocument/2006/relationships/oleObject" Target="../embeddings/oleObject3.bin"/><Relationship Id="rId7" Type="http://schemas.openxmlformats.org/officeDocument/2006/relationships/image" Target="../media/image1.wmf"/><Relationship Id="rId8" Type="http://schemas.openxmlformats.org/officeDocument/2006/relationships/oleObject" Target="../embeddings/oleObject4.bin"/><Relationship Id="rId9" Type="http://schemas.openxmlformats.org/officeDocument/2006/relationships/image" Target="../media/image1.wmf"/><Relationship Id="rId10" Type="http://schemas.openxmlformats.org/officeDocument/2006/relationships/oleObject" Target="../embeddings/oleObject5.bin"/><Relationship Id="rId11" Type="http://schemas.openxmlformats.org/officeDocument/2006/relationships/image" Target="../media/image1.wmf"/><Relationship Id="rId12" Type="http://schemas.openxmlformats.org/officeDocument/2006/relationships/oleObject" Target="../embeddings/oleObject6.bin"/><Relationship Id="rId13" Type="http://schemas.openxmlformats.org/officeDocument/2006/relationships/image" Target="../media/image1.wmf"/><Relationship Id="rId14" Type="http://schemas.openxmlformats.org/officeDocument/2006/relationships/oleObject" Target="../embeddings/oleObject7.bin"/><Relationship Id="rId15" Type="http://schemas.openxmlformats.org/officeDocument/2006/relationships/image" Target="../media/image1.wmf"/><Relationship Id="rId16" Type="http://schemas.openxmlformats.org/officeDocument/2006/relationships/oleObject" Target="../embeddings/oleObject8.bin"/><Relationship Id="rId17" Type="http://schemas.openxmlformats.org/officeDocument/2006/relationships/image" Target="../media/image1.wmf"/><Relationship Id="rId18" Type="http://schemas.openxmlformats.org/officeDocument/2006/relationships/oleObject" Target="../embeddings/oleObject9.bin"/><Relationship Id="rId19" Type="http://schemas.openxmlformats.org/officeDocument/2006/relationships/image" Target="../media/image1.wmf"/><Relationship Id="rId20" Type="http://schemas.openxmlformats.org/officeDocument/2006/relationships/oleObject" Target="../embeddings/oleObject10.bin"/><Relationship Id="rId21" Type="http://schemas.openxmlformats.org/officeDocument/2006/relationships/image" Target="../media/image1.wmf"/><Relationship Id="rId22" Type="http://schemas.openxmlformats.org/officeDocument/2006/relationships/oleObject" Target="../embeddings/oleObject11.bin"/><Relationship Id="rId23" Type="http://schemas.openxmlformats.org/officeDocument/2006/relationships/image" Target="../media/image1.wmf"/><Relationship Id="rId24" Type="http://schemas.openxmlformats.org/officeDocument/2006/relationships/oleObject" Target="../embeddings/oleObject12.bin"/><Relationship Id="rId25" Type="http://schemas.openxmlformats.org/officeDocument/2006/relationships/image" Target="../media/image1.wmf"/><Relationship Id="rId26" Type="http://schemas.openxmlformats.org/officeDocument/2006/relationships/oleObject" Target="../embeddings/oleObject13.bin"/><Relationship Id="rId27" Type="http://schemas.openxmlformats.org/officeDocument/2006/relationships/image" Target="../media/image1.wmf"/><Relationship Id="rId28" Type="http://schemas.openxmlformats.org/officeDocument/2006/relationships/oleObject" Target="../embeddings/oleObject14.bin"/><Relationship Id="rId29" Type="http://schemas.openxmlformats.org/officeDocument/2006/relationships/image" Target="../media/image1.wmf"/><Relationship Id="rId30" Type="http://schemas.openxmlformats.org/officeDocument/2006/relationships/oleObject" Target="../embeddings/oleObject15.bin"/><Relationship Id="rId31" Type="http://schemas.openxmlformats.org/officeDocument/2006/relationships/image" Target="../media/image1.wmf"/><Relationship Id="rId32" Type="http://schemas.openxmlformats.org/officeDocument/2006/relationships/slideLayout" Target="../slideLayouts/slideLayout146.xml"/>
</Relationships>
</file>

<file path=ppt/slideMasters/_rels/slideMaster147.xml.rels><?xml version="1.0" encoding="UTF-8"?>
<Relationships xmlns="http://schemas.openxmlformats.org/package/2006/relationships"><Relationship Id="rId1" Type="http://schemas.openxmlformats.org/officeDocument/2006/relationships/theme" Target="../theme/theme123.xml"/><Relationship Id="rId2" Type="http://schemas.openxmlformats.org/officeDocument/2006/relationships/oleObject" Target="../embeddings/oleObject1.bin"/><Relationship Id="rId3" Type="http://schemas.openxmlformats.org/officeDocument/2006/relationships/image" Target="../media/image1.wmf"/><Relationship Id="rId4" Type="http://schemas.openxmlformats.org/officeDocument/2006/relationships/oleObject" Target="../embeddings/oleObject2.bin"/><Relationship Id="rId5" Type="http://schemas.openxmlformats.org/officeDocument/2006/relationships/image" Target="../media/image1.wmf"/><Relationship Id="rId6" Type="http://schemas.openxmlformats.org/officeDocument/2006/relationships/oleObject" Target="../embeddings/oleObject3.bin"/><Relationship Id="rId7" Type="http://schemas.openxmlformats.org/officeDocument/2006/relationships/image" Target="../media/image1.wmf"/><Relationship Id="rId8" Type="http://schemas.openxmlformats.org/officeDocument/2006/relationships/oleObject" Target="../embeddings/oleObject4.bin"/><Relationship Id="rId9" Type="http://schemas.openxmlformats.org/officeDocument/2006/relationships/image" Target="../media/image1.wmf"/><Relationship Id="rId10" Type="http://schemas.openxmlformats.org/officeDocument/2006/relationships/oleObject" Target="../embeddings/oleObject5.bin"/><Relationship Id="rId11" Type="http://schemas.openxmlformats.org/officeDocument/2006/relationships/image" Target="../media/image1.wmf"/><Relationship Id="rId12" Type="http://schemas.openxmlformats.org/officeDocument/2006/relationships/oleObject" Target="../embeddings/oleObject6.bin"/><Relationship Id="rId13" Type="http://schemas.openxmlformats.org/officeDocument/2006/relationships/image" Target="../media/image1.wmf"/><Relationship Id="rId14" Type="http://schemas.openxmlformats.org/officeDocument/2006/relationships/oleObject" Target="../embeddings/oleObject7.bin"/><Relationship Id="rId15" Type="http://schemas.openxmlformats.org/officeDocument/2006/relationships/image" Target="../media/image1.wmf"/><Relationship Id="rId16" Type="http://schemas.openxmlformats.org/officeDocument/2006/relationships/oleObject" Target="../embeddings/oleObject8.bin"/><Relationship Id="rId17" Type="http://schemas.openxmlformats.org/officeDocument/2006/relationships/image" Target="../media/image1.wmf"/><Relationship Id="rId18" Type="http://schemas.openxmlformats.org/officeDocument/2006/relationships/oleObject" Target="../embeddings/oleObject9.bin"/><Relationship Id="rId19" Type="http://schemas.openxmlformats.org/officeDocument/2006/relationships/image" Target="../media/image1.wmf"/><Relationship Id="rId20" Type="http://schemas.openxmlformats.org/officeDocument/2006/relationships/oleObject" Target="../embeddings/oleObject10.bin"/><Relationship Id="rId21" Type="http://schemas.openxmlformats.org/officeDocument/2006/relationships/image" Target="../media/image1.wmf"/><Relationship Id="rId22" Type="http://schemas.openxmlformats.org/officeDocument/2006/relationships/oleObject" Target="../embeddings/oleObject11.bin"/><Relationship Id="rId23" Type="http://schemas.openxmlformats.org/officeDocument/2006/relationships/image" Target="../media/image1.wmf"/><Relationship Id="rId24" Type="http://schemas.openxmlformats.org/officeDocument/2006/relationships/oleObject" Target="../embeddings/oleObject12.bin"/><Relationship Id="rId25" Type="http://schemas.openxmlformats.org/officeDocument/2006/relationships/image" Target="../media/image1.wmf"/><Relationship Id="rId26" Type="http://schemas.openxmlformats.org/officeDocument/2006/relationships/oleObject" Target="../embeddings/oleObject13.bin"/><Relationship Id="rId27" Type="http://schemas.openxmlformats.org/officeDocument/2006/relationships/image" Target="../media/image1.wmf"/><Relationship Id="rId28" Type="http://schemas.openxmlformats.org/officeDocument/2006/relationships/oleObject" Target="../embeddings/oleObject14.bin"/><Relationship Id="rId29" Type="http://schemas.openxmlformats.org/officeDocument/2006/relationships/image" Target="../media/image1.wmf"/><Relationship Id="rId30" Type="http://schemas.openxmlformats.org/officeDocument/2006/relationships/oleObject" Target="../embeddings/oleObject15.bin"/><Relationship Id="rId31" Type="http://schemas.openxmlformats.org/officeDocument/2006/relationships/image" Target="../media/image1.wmf"/><Relationship Id="rId32" Type="http://schemas.openxmlformats.org/officeDocument/2006/relationships/slideLayout" Target="../slideLayouts/slideLayout147.xml"/>
</Relationships>
</file>

<file path=ppt/slideMasters/_rels/slideMaster148.xml.rels><?xml version="1.0" encoding="UTF-8"?>
<Relationships xmlns="http://schemas.openxmlformats.org/package/2006/relationships"><Relationship Id="rId1" Type="http://schemas.openxmlformats.org/officeDocument/2006/relationships/theme" Target="../theme/theme124.xml"/><Relationship Id="rId2" Type="http://schemas.openxmlformats.org/officeDocument/2006/relationships/oleObject" Target="../embeddings/oleObject1.bin"/><Relationship Id="rId3" Type="http://schemas.openxmlformats.org/officeDocument/2006/relationships/image" Target="../media/image1.wmf"/><Relationship Id="rId4" Type="http://schemas.openxmlformats.org/officeDocument/2006/relationships/oleObject" Target="../embeddings/oleObject2.bin"/><Relationship Id="rId5" Type="http://schemas.openxmlformats.org/officeDocument/2006/relationships/image" Target="../media/image1.wmf"/><Relationship Id="rId6" Type="http://schemas.openxmlformats.org/officeDocument/2006/relationships/oleObject" Target="../embeddings/oleObject3.bin"/><Relationship Id="rId7" Type="http://schemas.openxmlformats.org/officeDocument/2006/relationships/image" Target="../media/image1.wmf"/><Relationship Id="rId8" Type="http://schemas.openxmlformats.org/officeDocument/2006/relationships/oleObject" Target="../embeddings/oleObject4.bin"/><Relationship Id="rId9" Type="http://schemas.openxmlformats.org/officeDocument/2006/relationships/image" Target="../media/image1.wmf"/><Relationship Id="rId10" Type="http://schemas.openxmlformats.org/officeDocument/2006/relationships/oleObject" Target="../embeddings/oleObject5.bin"/><Relationship Id="rId11" Type="http://schemas.openxmlformats.org/officeDocument/2006/relationships/image" Target="../media/image1.wmf"/><Relationship Id="rId12" Type="http://schemas.openxmlformats.org/officeDocument/2006/relationships/oleObject" Target="../embeddings/oleObject6.bin"/><Relationship Id="rId13" Type="http://schemas.openxmlformats.org/officeDocument/2006/relationships/image" Target="../media/image1.wmf"/><Relationship Id="rId14" Type="http://schemas.openxmlformats.org/officeDocument/2006/relationships/oleObject" Target="../embeddings/oleObject7.bin"/><Relationship Id="rId15" Type="http://schemas.openxmlformats.org/officeDocument/2006/relationships/image" Target="../media/image1.wmf"/><Relationship Id="rId16" Type="http://schemas.openxmlformats.org/officeDocument/2006/relationships/oleObject" Target="../embeddings/oleObject8.bin"/><Relationship Id="rId17" Type="http://schemas.openxmlformats.org/officeDocument/2006/relationships/image" Target="../media/image1.wmf"/><Relationship Id="rId18" Type="http://schemas.openxmlformats.org/officeDocument/2006/relationships/oleObject" Target="../embeddings/oleObject9.bin"/><Relationship Id="rId19" Type="http://schemas.openxmlformats.org/officeDocument/2006/relationships/image" Target="../media/image1.wmf"/><Relationship Id="rId20" Type="http://schemas.openxmlformats.org/officeDocument/2006/relationships/oleObject" Target="../embeddings/oleObject10.bin"/><Relationship Id="rId21" Type="http://schemas.openxmlformats.org/officeDocument/2006/relationships/image" Target="../media/image1.wmf"/><Relationship Id="rId22" Type="http://schemas.openxmlformats.org/officeDocument/2006/relationships/oleObject" Target="../embeddings/oleObject11.bin"/><Relationship Id="rId23" Type="http://schemas.openxmlformats.org/officeDocument/2006/relationships/image" Target="../media/image1.wmf"/><Relationship Id="rId24" Type="http://schemas.openxmlformats.org/officeDocument/2006/relationships/oleObject" Target="../embeddings/oleObject12.bin"/><Relationship Id="rId25" Type="http://schemas.openxmlformats.org/officeDocument/2006/relationships/image" Target="../media/image1.wmf"/><Relationship Id="rId26" Type="http://schemas.openxmlformats.org/officeDocument/2006/relationships/oleObject" Target="../embeddings/oleObject13.bin"/><Relationship Id="rId27" Type="http://schemas.openxmlformats.org/officeDocument/2006/relationships/image" Target="../media/image1.wmf"/><Relationship Id="rId28" Type="http://schemas.openxmlformats.org/officeDocument/2006/relationships/oleObject" Target="../embeddings/oleObject14.bin"/><Relationship Id="rId29" Type="http://schemas.openxmlformats.org/officeDocument/2006/relationships/image" Target="../media/image1.wmf"/><Relationship Id="rId30" Type="http://schemas.openxmlformats.org/officeDocument/2006/relationships/oleObject" Target="../embeddings/oleObject15.bin"/><Relationship Id="rId31" Type="http://schemas.openxmlformats.org/officeDocument/2006/relationships/image" Target="../media/image1.wmf"/><Relationship Id="rId32" Type="http://schemas.openxmlformats.org/officeDocument/2006/relationships/slideLayout" Target="../slideLayouts/slideLayout148.xml"/>
</Relationships>
</file>

<file path=ppt/slideMasters/_rels/slideMaster149.xml.rels><?xml version="1.0" encoding="UTF-8"?>
<Relationships xmlns="http://schemas.openxmlformats.org/package/2006/relationships"><Relationship Id="rId1" Type="http://schemas.openxmlformats.org/officeDocument/2006/relationships/theme" Target="../theme/theme125.xml"/><Relationship Id="rId2" Type="http://schemas.openxmlformats.org/officeDocument/2006/relationships/oleObject" Target="../embeddings/oleObject1.bin"/><Relationship Id="rId3" Type="http://schemas.openxmlformats.org/officeDocument/2006/relationships/image" Target="../media/image1.wmf"/><Relationship Id="rId4" Type="http://schemas.openxmlformats.org/officeDocument/2006/relationships/oleObject" Target="../embeddings/oleObject2.bin"/><Relationship Id="rId5" Type="http://schemas.openxmlformats.org/officeDocument/2006/relationships/image" Target="../media/image1.wmf"/><Relationship Id="rId6" Type="http://schemas.openxmlformats.org/officeDocument/2006/relationships/oleObject" Target="../embeddings/oleObject3.bin"/><Relationship Id="rId7" Type="http://schemas.openxmlformats.org/officeDocument/2006/relationships/image" Target="../media/image1.wmf"/><Relationship Id="rId8" Type="http://schemas.openxmlformats.org/officeDocument/2006/relationships/oleObject" Target="../embeddings/oleObject4.bin"/><Relationship Id="rId9" Type="http://schemas.openxmlformats.org/officeDocument/2006/relationships/image" Target="../media/image1.wmf"/><Relationship Id="rId10" Type="http://schemas.openxmlformats.org/officeDocument/2006/relationships/oleObject" Target="../embeddings/oleObject5.bin"/><Relationship Id="rId11" Type="http://schemas.openxmlformats.org/officeDocument/2006/relationships/image" Target="../media/image1.wmf"/><Relationship Id="rId12" Type="http://schemas.openxmlformats.org/officeDocument/2006/relationships/oleObject" Target="../embeddings/oleObject6.bin"/><Relationship Id="rId13" Type="http://schemas.openxmlformats.org/officeDocument/2006/relationships/image" Target="../media/image1.wmf"/><Relationship Id="rId14" Type="http://schemas.openxmlformats.org/officeDocument/2006/relationships/oleObject" Target="../embeddings/oleObject7.bin"/><Relationship Id="rId15" Type="http://schemas.openxmlformats.org/officeDocument/2006/relationships/image" Target="../media/image1.wmf"/><Relationship Id="rId16" Type="http://schemas.openxmlformats.org/officeDocument/2006/relationships/oleObject" Target="../embeddings/oleObject8.bin"/><Relationship Id="rId17" Type="http://schemas.openxmlformats.org/officeDocument/2006/relationships/image" Target="../media/image1.wmf"/><Relationship Id="rId18" Type="http://schemas.openxmlformats.org/officeDocument/2006/relationships/oleObject" Target="../embeddings/oleObject9.bin"/><Relationship Id="rId19" Type="http://schemas.openxmlformats.org/officeDocument/2006/relationships/image" Target="../media/image1.wmf"/><Relationship Id="rId20" Type="http://schemas.openxmlformats.org/officeDocument/2006/relationships/oleObject" Target="../embeddings/oleObject10.bin"/><Relationship Id="rId21" Type="http://schemas.openxmlformats.org/officeDocument/2006/relationships/image" Target="../media/image1.wmf"/><Relationship Id="rId22" Type="http://schemas.openxmlformats.org/officeDocument/2006/relationships/oleObject" Target="../embeddings/oleObject11.bin"/><Relationship Id="rId23" Type="http://schemas.openxmlformats.org/officeDocument/2006/relationships/image" Target="../media/image1.wmf"/><Relationship Id="rId24" Type="http://schemas.openxmlformats.org/officeDocument/2006/relationships/oleObject" Target="../embeddings/oleObject12.bin"/><Relationship Id="rId25" Type="http://schemas.openxmlformats.org/officeDocument/2006/relationships/image" Target="../media/image1.wmf"/><Relationship Id="rId26" Type="http://schemas.openxmlformats.org/officeDocument/2006/relationships/oleObject" Target="../embeddings/oleObject13.bin"/><Relationship Id="rId27" Type="http://schemas.openxmlformats.org/officeDocument/2006/relationships/image" Target="../media/image1.wmf"/><Relationship Id="rId28" Type="http://schemas.openxmlformats.org/officeDocument/2006/relationships/oleObject" Target="../embeddings/oleObject14.bin"/><Relationship Id="rId29" Type="http://schemas.openxmlformats.org/officeDocument/2006/relationships/image" Target="../media/image1.wmf"/><Relationship Id="rId30" Type="http://schemas.openxmlformats.org/officeDocument/2006/relationships/oleObject" Target="../embeddings/oleObject15.bin"/><Relationship Id="rId31" Type="http://schemas.openxmlformats.org/officeDocument/2006/relationships/image" Target="../media/image1.wmf"/><Relationship Id="rId32" Type="http://schemas.openxmlformats.org/officeDocument/2006/relationships/slideLayout" Target="../slideLayouts/slideLayout149.xml"/>
</Relationships>
</file>

<file path=ppt/slideMasters/_rels/slideMaster150.xml.rels><?xml version="1.0" encoding="UTF-8"?>
<Relationships xmlns="http://schemas.openxmlformats.org/package/2006/relationships"><Relationship Id="rId1" Type="http://schemas.openxmlformats.org/officeDocument/2006/relationships/theme" Target="../theme/theme126.xml"/><Relationship Id="rId2" Type="http://schemas.openxmlformats.org/officeDocument/2006/relationships/oleObject" Target="../embeddings/oleObject1.bin"/><Relationship Id="rId3" Type="http://schemas.openxmlformats.org/officeDocument/2006/relationships/image" Target="../media/image1.wmf"/><Relationship Id="rId4" Type="http://schemas.openxmlformats.org/officeDocument/2006/relationships/oleObject" Target="../embeddings/oleObject2.bin"/><Relationship Id="rId5" Type="http://schemas.openxmlformats.org/officeDocument/2006/relationships/image" Target="../media/image1.wmf"/><Relationship Id="rId6" Type="http://schemas.openxmlformats.org/officeDocument/2006/relationships/oleObject" Target="../embeddings/oleObject3.bin"/><Relationship Id="rId7" Type="http://schemas.openxmlformats.org/officeDocument/2006/relationships/image" Target="../media/image1.wmf"/><Relationship Id="rId8" Type="http://schemas.openxmlformats.org/officeDocument/2006/relationships/oleObject" Target="../embeddings/oleObject4.bin"/><Relationship Id="rId9" Type="http://schemas.openxmlformats.org/officeDocument/2006/relationships/image" Target="../media/image1.wmf"/><Relationship Id="rId10" Type="http://schemas.openxmlformats.org/officeDocument/2006/relationships/oleObject" Target="../embeddings/oleObject5.bin"/><Relationship Id="rId11" Type="http://schemas.openxmlformats.org/officeDocument/2006/relationships/image" Target="../media/image1.wmf"/><Relationship Id="rId12" Type="http://schemas.openxmlformats.org/officeDocument/2006/relationships/oleObject" Target="../embeddings/oleObject6.bin"/><Relationship Id="rId13" Type="http://schemas.openxmlformats.org/officeDocument/2006/relationships/image" Target="../media/image1.wmf"/><Relationship Id="rId14" Type="http://schemas.openxmlformats.org/officeDocument/2006/relationships/oleObject" Target="../embeddings/oleObject7.bin"/><Relationship Id="rId15" Type="http://schemas.openxmlformats.org/officeDocument/2006/relationships/image" Target="../media/image1.wmf"/><Relationship Id="rId16" Type="http://schemas.openxmlformats.org/officeDocument/2006/relationships/oleObject" Target="../embeddings/oleObject8.bin"/><Relationship Id="rId17" Type="http://schemas.openxmlformats.org/officeDocument/2006/relationships/image" Target="../media/image1.wmf"/><Relationship Id="rId18" Type="http://schemas.openxmlformats.org/officeDocument/2006/relationships/oleObject" Target="../embeddings/oleObject9.bin"/><Relationship Id="rId19" Type="http://schemas.openxmlformats.org/officeDocument/2006/relationships/image" Target="../media/image1.wmf"/><Relationship Id="rId20" Type="http://schemas.openxmlformats.org/officeDocument/2006/relationships/oleObject" Target="../embeddings/oleObject10.bin"/><Relationship Id="rId21" Type="http://schemas.openxmlformats.org/officeDocument/2006/relationships/image" Target="../media/image1.wmf"/><Relationship Id="rId22" Type="http://schemas.openxmlformats.org/officeDocument/2006/relationships/oleObject" Target="../embeddings/oleObject11.bin"/><Relationship Id="rId23" Type="http://schemas.openxmlformats.org/officeDocument/2006/relationships/image" Target="../media/image1.wmf"/><Relationship Id="rId24" Type="http://schemas.openxmlformats.org/officeDocument/2006/relationships/oleObject" Target="../embeddings/oleObject12.bin"/><Relationship Id="rId25" Type="http://schemas.openxmlformats.org/officeDocument/2006/relationships/image" Target="../media/image1.wmf"/><Relationship Id="rId26" Type="http://schemas.openxmlformats.org/officeDocument/2006/relationships/oleObject" Target="../embeddings/oleObject13.bin"/><Relationship Id="rId27" Type="http://schemas.openxmlformats.org/officeDocument/2006/relationships/image" Target="../media/image1.wmf"/><Relationship Id="rId28" Type="http://schemas.openxmlformats.org/officeDocument/2006/relationships/oleObject" Target="../embeddings/oleObject14.bin"/><Relationship Id="rId29" Type="http://schemas.openxmlformats.org/officeDocument/2006/relationships/image" Target="../media/image1.wmf"/><Relationship Id="rId30" Type="http://schemas.openxmlformats.org/officeDocument/2006/relationships/oleObject" Target="../embeddings/oleObject15.bin"/><Relationship Id="rId31" Type="http://schemas.openxmlformats.org/officeDocument/2006/relationships/image" Target="../media/image1.wmf"/><Relationship Id="rId32" Type="http://schemas.openxmlformats.org/officeDocument/2006/relationships/slideLayout" Target="../slideLayouts/slideLayout150.xml"/>
</Relationships>
</file>

<file path=ppt/slideMasters/_rels/slideMaster151.xml.rels><?xml version="1.0" encoding="UTF-8"?>
<Relationships xmlns="http://schemas.openxmlformats.org/package/2006/relationships"><Relationship Id="rId1" Type="http://schemas.openxmlformats.org/officeDocument/2006/relationships/theme" Target="../theme/theme127.xml"/><Relationship Id="rId2" Type="http://schemas.openxmlformats.org/officeDocument/2006/relationships/oleObject" Target="../embeddings/oleObject1.bin"/><Relationship Id="rId3" Type="http://schemas.openxmlformats.org/officeDocument/2006/relationships/image" Target="../media/image1.wmf"/><Relationship Id="rId4" Type="http://schemas.openxmlformats.org/officeDocument/2006/relationships/oleObject" Target="../embeddings/oleObject2.bin"/><Relationship Id="rId5" Type="http://schemas.openxmlformats.org/officeDocument/2006/relationships/image" Target="../media/image1.wmf"/><Relationship Id="rId6" Type="http://schemas.openxmlformats.org/officeDocument/2006/relationships/oleObject" Target="../embeddings/oleObject3.bin"/><Relationship Id="rId7" Type="http://schemas.openxmlformats.org/officeDocument/2006/relationships/image" Target="../media/image1.wmf"/><Relationship Id="rId8" Type="http://schemas.openxmlformats.org/officeDocument/2006/relationships/oleObject" Target="../embeddings/oleObject4.bin"/><Relationship Id="rId9" Type="http://schemas.openxmlformats.org/officeDocument/2006/relationships/image" Target="../media/image1.wmf"/><Relationship Id="rId10" Type="http://schemas.openxmlformats.org/officeDocument/2006/relationships/oleObject" Target="../embeddings/oleObject5.bin"/><Relationship Id="rId11" Type="http://schemas.openxmlformats.org/officeDocument/2006/relationships/image" Target="../media/image1.wmf"/><Relationship Id="rId12" Type="http://schemas.openxmlformats.org/officeDocument/2006/relationships/oleObject" Target="../embeddings/oleObject6.bin"/><Relationship Id="rId13" Type="http://schemas.openxmlformats.org/officeDocument/2006/relationships/image" Target="../media/image1.wmf"/><Relationship Id="rId14" Type="http://schemas.openxmlformats.org/officeDocument/2006/relationships/oleObject" Target="../embeddings/oleObject7.bin"/><Relationship Id="rId15" Type="http://schemas.openxmlformats.org/officeDocument/2006/relationships/image" Target="../media/image1.wmf"/><Relationship Id="rId16" Type="http://schemas.openxmlformats.org/officeDocument/2006/relationships/oleObject" Target="../embeddings/oleObject8.bin"/><Relationship Id="rId17" Type="http://schemas.openxmlformats.org/officeDocument/2006/relationships/image" Target="../media/image1.wmf"/><Relationship Id="rId18" Type="http://schemas.openxmlformats.org/officeDocument/2006/relationships/oleObject" Target="../embeddings/oleObject9.bin"/><Relationship Id="rId19" Type="http://schemas.openxmlformats.org/officeDocument/2006/relationships/image" Target="../media/image1.wmf"/><Relationship Id="rId20" Type="http://schemas.openxmlformats.org/officeDocument/2006/relationships/oleObject" Target="../embeddings/oleObject10.bin"/><Relationship Id="rId21" Type="http://schemas.openxmlformats.org/officeDocument/2006/relationships/image" Target="../media/image1.wmf"/><Relationship Id="rId22" Type="http://schemas.openxmlformats.org/officeDocument/2006/relationships/oleObject" Target="../embeddings/oleObject11.bin"/><Relationship Id="rId23" Type="http://schemas.openxmlformats.org/officeDocument/2006/relationships/image" Target="../media/image1.wmf"/><Relationship Id="rId24" Type="http://schemas.openxmlformats.org/officeDocument/2006/relationships/oleObject" Target="../embeddings/oleObject12.bin"/><Relationship Id="rId25" Type="http://schemas.openxmlformats.org/officeDocument/2006/relationships/image" Target="../media/image1.wmf"/><Relationship Id="rId26" Type="http://schemas.openxmlformats.org/officeDocument/2006/relationships/oleObject" Target="../embeddings/oleObject13.bin"/><Relationship Id="rId27" Type="http://schemas.openxmlformats.org/officeDocument/2006/relationships/image" Target="../media/image1.wmf"/><Relationship Id="rId28" Type="http://schemas.openxmlformats.org/officeDocument/2006/relationships/oleObject" Target="../embeddings/oleObject14.bin"/><Relationship Id="rId29" Type="http://schemas.openxmlformats.org/officeDocument/2006/relationships/image" Target="../media/image1.wmf"/><Relationship Id="rId30" Type="http://schemas.openxmlformats.org/officeDocument/2006/relationships/oleObject" Target="../embeddings/oleObject15.bin"/><Relationship Id="rId31" Type="http://schemas.openxmlformats.org/officeDocument/2006/relationships/image" Target="../media/image1.wmf"/><Relationship Id="rId32" Type="http://schemas.openxmlformats.org/officeDocument/2006/relationships/slideLayout" Target="../slideLayouts/slideLayout151.xml"/>
</Relationships>
</file>

<file path=ppt/slideMasters/_rels/slideMaster152.xml.rels><?xml version="1.0" encoding="UTF-8"?>
<Relationships xmlns="http://schemas.openxmlformats.org/package/2006/relationships"><Relationship Id="rId1" Type="http://schemas.openxmlformats.org/officeDocument/2006/relationships/theme" Target="../theme/theme128.xml"/><Relationship Id="rId2" Type="http://schemas.openxmlformats.org/officeDocument/2006/relationships/oleObject" Target="../embeddings/oleObject1.bin"/><Relationship Id="rId3" Type="http://schemas.openxmlformats.org/officeDocument/2006/relationships/image" Target="../media/image1.wmf"/><Relationship Id="rId4" Type="http://schemas.openxmlformats.org/officeDocument/2006/relationships/oleObject" Target="../embeddings/oleObject2.bin"/><Relationship Id="rId5" Type="http://schemas.openxmlformats.org/officeDocument/2006/relationships/image" Target="../media/image1.wmf"/><Relationship Id="rId6" Type="http://schemas.openxmlformats.org/officeDocument/2006/relationships/oleObject" Target="../embeddings/oleObject3.bin"/><Relationship Id="rId7" Type="http://schemas.openxmlformats.org/officeDocument/2006/relationships/image" Target="../media/image1.wmf"/><Relationship Id="rId8" Type="http://schemas.openxmlformats.org/officeDocument/2006/relationships/oleObject" Target="../embeddings/oleObject4.bin"/><Relationship Id="rId9" Type="http://schemas.openxmlformats.org/officeDocument/2006/relationships/image" Target="../media/image1.wmf"/><Relationship Id="rId10" Type="http://schemas.openxmlformats.org/officeDocument/2006/relationships/oleObject" Target="../embeddings/oleObject5.bin"/><Relationship Id="rId11" Type="http://schemas.openxmlformats.org/officeDocument/2006/relationships/image" Target="../media/image1.wmf"/><Relationship Id="rId12" Type="http://schemas.openxmlformats.org/officeDocument/2006/relationships/oleObject" Target="../embeddings/oleObject6.bin"/><Relationship Id="rId13" Type="http://schemas.openxmlformats.org/officeDocument/2006/relationships/image" Target="../media/image1.wmf"/><Relationship Id="rId14" Type="http://schemas.openxmlformats.org/officeDocument/2006/relationships/oleObject" Target="../embeddings/oleObject7.bin"/><Relationship Id="rId15" Type="http://schemas.openxmlformats.org/officeDocument/2006/relationships/image" Target="../media/image1.wmf"/><Relationship Id="rId16" Type="http://schemas.openxmlformats.org/officeDocument/2006/relationships/oleObject" Target="../embeddings/oleObject8.bin"/><Relationship Id="rId17" Type="http://schemas.openxmlformats.org/officeDocument/2006/relationships/image" Target="../media/image1.wmf"/><Relationship Id="rId18" Type="http://schemas.openxmlformats.org/officeDocument/2006/relationships/oleObject" Target="../embeddings/oleObject9.bin"/><Relationship Id="rId19" Type="http://schemas.openxmlformats.org/officeDocument/2006/relationships/image" Target="../media/image1.wmf"/><Relationship Id="rId20" Type="http://schemas.openxmlformats.org/officeDocument/2006/relationships/oleObject" Target="../embeddings/oleObject10.bin"/><Relationship Id="rId21" Type="http://schemas.openxmlformats.org/officeDocument/2006/relationships/image" Target="../media/image1.wmf"/><Relationship Id="rId22" Type="http://schemas.openxmlformats.org/officeDocument/2006/relationships/oleObject" Target="../embeddings/oleObject11.bin"/><Relationship Id="rId23" Type="http://schemas.openxmlformats.org/officeDocument/2006/relationships/image" Target="../media/image1.wmf"/><Relationship Id="rId24" Type="http://schemas.openxmlformats.org/officeDocument/2006/relationships/oleObject" Target="../embeddings/oleObject12.bin"/><Relationship Id="rId25" Type="http://schemas.openxmlformats.org/officeDocument/2006/relationships/image" Target="../media/image1.wmf"/><Relationship Id="rId26" Type="http://schemas.openxmlformats.org/officeDocument/2006/relationships/oleObject" Target="../embeddings/oleObject13.bin"/><Relationship Id="rId27" Type="http://schemas.openxmlformats.org/officeDocument/2006/relationships/image" Target="../media/image1.wmf"/><Relationship Id="rId28" Type="http://schemas.openxmlformats.org/officeDocument/2006/relationships/oleObject" Target="../embeddings/oleObject14.bin"/><Relationship Id="rId29" Type="http://schemas.openxmlformats.org/officeDocument/2006/relationships/image" Target="../media/image1.wmf"/><Relationship Id="rId30" Type="http://schemas.openxmlformats.org/officeDocument/2006/relationships/oleObject" Target="../embeddings/oleObject15.bin"/><Relationship Id="rId31" Type="http://schemas.openxmlformats.org/officeDocument/2006/relationships/image" Target="../media/image1.wmf"/><Relationship Id="rId32" Type="http://schemas.openxmlformats.org/officeDocument/2006/relationships/slideLayout" Target="../slideLayouts/slideLayout152.xml"/>
</Relationships>
</file>

<file path=ppt/slideMasters/_rels/slideMaster153.xml.rels><?xml version="1.0" encoding="UTF-8"?>
<Relationships xmlns="http://schemas.openxmlformats.org/package/2006/relationships"><Relationship Id="rId1" Type="http://schemas.openxmlformats.org/officeDocument/2006/relationships/theme" Target="../theme/theme129.xml"/><Relationship Id="rId2" Type="http://schemas.openxmlformats.org/officeDocument/2006/relationships/oleObject" Target="../embeddings/oleObject1.bin"/><Relationship Id="rId3" Type="http://schemas.openxmlformats.org/officeDocument/2006/relationships/image" Target="../media/image1.wmf"/><Relationship Id="rId4" Type="http://schemas.openxmlformats.org/officeDocument/2006/relationships/oleObject" Target="../embeddings/oleObject2.bin"/><Relationship Id="rId5" Type="http://schemas.openxmlformats.org/officeDocument/2006/relationships/image" Target="../media/image1.wmf"/><Relationship Id="rId6" Type="http://schemas.openxmlformats.org/officeDocument/2006/relationships/oleObject" Target="../embeddings/oleObject3.bin"/><Relationship Id="rId7" Type="http://schemas.openxmlformats.org/officeDocument/2006/relationships/image" Target="../media/image1.wmf"/><Relationship Id="rId8" Type="http://schemas.openxmlformats.org/officeDocument/2006/relationships/oleObject" Target="../embeddings/oleObject4.bin"/><Relationship Id="rId9" Type="http://schemas.openxmlformats.org/officeDocument/2006/relationships/image" Target="../media/image1.wmf"/><Relationship Id="rId10" Type="http://schemas.openxmlformats.org/officeDocument/2006/relationships/oleObject" Target="../embeddings/oleObject5.bin"/><Relationship Id="rId11" Type="http://schemas.openxmlformats.org/officeDocument/2006/relationships/image" Target="../media/image1.wmf"/><Relationship Id="rId12" Type="http://schemas.openxmlformats.org/officeDocument/2006/relationships/oleObject" Target="../embeddings/oleObject6.bin"/><Relationship Id="rId13" Type="http://schemas.openxmlformats.org/officeDocument/2006/relationships/image" Target="../media/image1.wmf"/><Relationship Id="rId14" Type="http://schemas.openxmlformats.org/officeDocument/2006/relationships/oleObject" Target="../embeddings/oleObject7.bin"/><Relationship Id="rId15" Type="http://schemas.openxmlformats.org/officeDocument/2006/relationships/image" Target="../media/image1.wmf"/><Relationship Id="rId16" Type="http://schemas.openxmlformats.org/officeDocument/2006/relationships/oleObject" Target="../embeddings/oleObject8.bin"/><Relationship Id="rId17" Type="http://schemas.openxmlformats.org/officeDocument/2006/relationships/image" Target="../media/image1.wmf"/><Relationship Id="rId18" Type="http://schemas.openxmlformats.org/officeDocument/2006/relationships/oleObject" Target="../embeddings/oleObject9.bin"/><Relationship Id="rId19" Type="http://schemas.openxmlformats.org/officeDocument/2006/relationships/image" Target="../media/image1.wmf"/><Relationship Id="rId20" Type="http://schemas.openxmlformats.org/officeDocument/2006/relationships/oleObject" Target="../embeddings/oleObject10.bin"/><Relationship Id="rId21" Type="http://schemas.openxmlformats.org/officeDocument/2006/relationships/image" Target="../media/image1.wmf"/><Relationship Id="rId22" Type="http://schemas.openxmlformats.org/officeDocument/2006/relationships/oleObject" Target="../embeddings/oleObject11.bin"/><Relationship Id="rId23" Type="http://schemas.openxmlformats.org/officeDocument/2006/relationships/image" Target="../media/image1.wmf"/><Relationship Id="rId24" Type="http://schemas.openxmlformats.org/officeDocument/2006/relationships/oleObject" Target="../embeddings/oleObject12.bin"/><Relationship Id="rId25" Type="http://schemas.openxmlformats.org/officeDocument/2006/relationships/image" Target="../media/image1.wmf"/><Relationship Id="rId26" Type="http://schemas.openxmlformats.org/officeDocument/2006/relationships/oleObject" Target="../embeddings/oleObject13.bin"/><Relationship Id="rId27" Type="http://schemas.openxmlformats.org/officeDocument/2006/relationships/image" Target="../media/image1.wmf"/><Relationship Id="rId28" Type="http://schemas.openxmlformats.org/officeDocument/2006/relationships/oleObject" Target="../embeddings/oleObject14.bin"/><Relationship Id="rId29" Type="http://schemas.openxmlformats.org/officeDocument/2006/relationships/image" Target="../media/image1.wmf"/><Relationship Id="rId30" Type="http://schemas.openxmlformats.org/officeDocument/2006/relationships/oleObject" Target="../embeddings/oleObject15.bin"/><Relationship Id="rId31" Type="http://schemas.openxmlformats.org/officeDocument/2006/relationships/image" Target="../media/image1.wmf"/><Relationship Id="rId32" Type="http://schemas.openxmlformats.org/officeDocument/2006/relationships/slideLayout" Target="../slideLayouts/slideLayout153.xml"/>
</Relationships>
</file>

<file path=ppt/slideMasters/_rels/slideMaster154.xml.rels><?xml version="1.0" encoding="UTF-8"?>
<Relationships xmlns="http://schemas.openxmlformats.org/package/2006/relationships"><Relationship Id="rId1" Type="http://schemas.openxmlformats.org/officeDocument/2006/relationships/theme" Target="../theme/theme130.xml"/><Relationship Id="rId2" Type="http://schemas.openxmlformats.org/officeDocument/2006/relationships/oleObject" Target="../embeddings/oleObject1.bin"/><Relationship Id="rId3" Type="http://schemas.openxmlformats.org/officeDocument/2006/relationships/image" Target="../media/image1.wmf"/><Relationship Id="rId4" Type="http://schemas.openxmlformats.org/officeDocument/2006/relationships/oleObject" Target="../embeddings/oleObject2.bin"/><Relationship Id="rId5" Type="http://schemas.openxmlformats.org/officeDocument/2006/relationships/image" Target="../media/image1.wmf"/><Relationship Id="rId6" Type="http://schemas.openxmlformats.org/officeDocument/2006/relationships/oleObject" Target="../embeddings/oleObject3.bin"/><Relationship Id="rId7" Type="http://schemas.openxmlformats.org/officeDocument/2006/relationships/image" Target="../media/image1.wmf"/><Relationship Id="rId8" Type="http://schemas.openxmlformats.org/officeDocument/2006/relationships/oleObject" Target="../embeddings/oleObject4.bin"/><Relationship Id="rId9" Type="http://schemas.openxmlformats.org/officeDocument/2006/relationships/image" Target="../media/image1.wmf"/><Relationship Id="rId10" Type="http://schemas.openxmlformats.org/officeDocument/2006/relationships/oleObject" Target="../embeddings/oleObject5.bin"/><Relationship Id="rId11" Type="http://schemas.openxmlformats.org/officeDocument/2006/relationships/image" Target="../media/image1.wmf"/><Relationship Id="rId12" Type="http://schemas.openxmlformats.org/officeDocument/2006/relationships/oleObject" Target="../embeddings/oleObject6.bin"/><Relationship Id="rId13" Type="http://schemas.openxmlformats.org/officeDocument/2006/relationships/image" Target="../media/image1.wmf"/><Relationship Id="rId14" Type="http://schemas.openxmlformats.org/officeDocument/2006/relationships/oleObject" Target="../embeddings/oleObject7.bin"/><Relationship Id="rId15" Type="http://schemas.openxmlformats.org/officeDocument/2006/relationships/image" Target="../media/image1.wmf"/><Relationship Id="rId16" Type="http://schemas.openxmlformats.org/officeDocument/2006/relationships/oleObject" Target="../embeddings/oleObject8.bin"/><Relationship Id="rId17" Type="http://schemas.openxmlformats.org/officeDocument/2006/relationships/image" Target="../media/image1.wmf"/><Relationship Id="rId18" Type="http://schemas.openxmlformats.org/officeDocument/2006/relationships/oleObject" Target="../embeddings/oleObject9.bin"/><Relationship Id="rId19" Type="http://schemas.openxmlformats.org/officeDocument/2006/relationships/image" Target="../media/image1.wmf"/><Relationship Id="rId20" Type="http://schemas.openxmlformats.org/officeDocument/2006/relationships/oleObject" Target="../embeddings/oleObject10.bin"/><Relationship Id="rId21" Type="http://schemas.openxmlformats.org/officeDocument/2006/relationships/image" Target="../media/image1.wmf"/><Relationship Id="rId22" Type="http://schemas.openxmlformats.org/officeDocument/2006/relationships/oleObject" Target="../embeddings/oleObject11.bin"/><Relationship Id="rId23" Type="http://schemas.openxmlformats.org/officeDocument/2006/relationships/image" Target="../media/image1.wmf"/><Relationship Id="rId24" Type="http://schemas.openxmlformats.org/officeDocument/2006/relationships/oleObject" Target="../embeddings/oleObject12.bin"/><Relationship Id="rId25" Type="http://schemas.openxmlformats.org/officeDocument/2006/relationships/image" Target="../media/image1.wmf"/><Relationship Id="rId26" Type="http://schemas.openxmlformats.org/officeDocument/2006/relationships/oleObject" Target="../embeddings/oleObject13.bin"/><Relationship Id="rId27" Type="http://schemas.openxmlformats.org/officeDocument/2006/relationships/image" Target="../media/image1.wmf"/><Relationship Id="rId28" Type="http://schemas.openxmlformats.org/officeDocument/2006/relationships/oleObject" Target="../embeddings/oleObject14.bin"/><Relationship Id="rId29" Type="http://schemas.openxmlformats.org/officeDocument/2006/relationships/image" Target="../media/image1.wmf"/><Relationship Id="rId30" Type="http://schemas.openxmlformats.org/officeDocument/2006/relationships/oleObject" Target="../embeddings/oleObject15.bin"/><Relationship Id="rId31" Type="http://schemas.openxmlformats.org/officeDocument/2006/relationships/image" Target="../media/image1.wmf"/><Relationship Id="rId32" Type="http://schemas.openxmlformats.org/officeDocument/2006/relationships/slideLayout" Target="../slideLayouts/slideLayout154.xml"/>
</Relationships>
</file>

<file path=ppt/slideMasters/_rels/slideMaster155.xml.rels><?xml version="1.0" encoding="UTF-8"?>
<Relationships xmlns="http://schemas.openxmlformats.org/package/2006/relationships"><Relationship Id="rId1" Type="http://schemas.openxmlformats.org/officeDocument/2006/relationships/theme" Target="../theme/theme131.xml"/><Relationship Id="rId2" Type="http://schemas.openxmlformats.org/officeDocument/2006/relationships/oleObject" Target="../embeddings/oleObject1.bin"/><Relationship Id="rId3" Type="http://schemas.openxmlformats.org/officeDocument/2006/relationships/image" Target="../media/image1.wmf"/><Relationship Id="rId4" Type="http://schemas.openxmlformats.org/officeDocument/2006/relationships/oleObject" Target="../embeddings/oleObject2.bin"/><Relationship Id="rId5" Type="http://schemas.openxmlformats.org/officeDocument/2006/relationships/image" Target="../media/image1.wmf"/><Relationship Id="rId6" Type="http://schemas.openxmlformats.org/officeDocument/2006/relationships/oleObject" Target="../embeddings/oleObject3.bin"/><Relationship Id="rId7" Type="http://schemas.openxmlformats.org/officeDocument/2006/relationships/image" Target="../media/image1.wmf"/><Relationship Id="rId8" Type="http://schemas.openxmlformats.org/officeDocument/2006/relationships/oleObject" Target="../embeddings/oleObject4.bin"/><Relationship Id="rId9" Type="http://schemas.openxmlformats.org/officeDocument/2006/relationships/image" Target="../media/image1.wmf"/><Relationship Id="rId10" Type="http://schemas.openxmlformats.org/officeDocument/2006/relationships/oleObject" Target="../embeddings/oleObject5.bin"/><Relationship Id="rId11" Type="http://schemas.openxmlformats.org/officeDocument/2006/relationships/image" Target="../media/image1.wmf"/><Relationship Id="rId12" Type="http://schemas.openxmlformats.org/officeDocument/2006/relationships/oleObject" Target="../embeddings/oleObject6.bin"/><Relationship Id="rId13" Type="http://schemas.openxmlformats.org/officeDocument/2006/relationships/image" Target="../media/image1.wmf"/><Relationship Id="rId14" Type="http://schemas.openxmlformats.org/officeDocument/2006/relationships/oleObject" Target="../embeddings/oleObject7.bin"/><Relationship Id="rId15" Type="http://schemas.openxmlformats.org/officeDocument/2006/relationships/image" Target="../media/image1.wmf"/><Relationship Id="rId16" Type="http://schemas.openxmlformats.org/officeDocument/2006/relationships/oleObject" Target="../embeddings/oleObject8.bin"/><Relationship Id="rId17" Type="http://schemas.openxmlformats.org/officeDocument/2006/relationships/image" Target="../media/image1.wmf"/><Relationship Id="rId18" Type="http://schemas.openxmlformats.org/officeDocument/2006/relationships/oleObject" Target="../embeddings/oleObject9.bin"/><Relationship Id="rId19" Type="http://schemas.openxmlformats.org/officeDocument/2006/relationships/image" Target="../media/image1.wmf"/><Relationship Id="rId20" Type="http://schemas.openxmlformats.org/officeDocument/2006/relationships/oleObject" Target="../embeddings/oleObject10.bin"/><Relationship Id="rId21" Type="http://schemas.openxmlformats.org/officeDocument/2006/relationships/image" Target="../media/image1.wmf"/><Relationship Id="rId22" Type="http://schemas.openxmlformats.org/officeDocument/2006/relationships/oleObject" Target="../embeddings/oleObject11.bin"/><Relationship Id="rId23" Type="http://schemas.openxmlformats.org/officeDocument/2006/relationships/image" Target="../media/image1.wmf"/><Relationship Id="rId24" Type="http://schemas.openxmlformats.org/officeDocument/2006/relationships/oleObject" Target="../embeddings/oleObject12.bin"/><Relationship Id="rId25" Type="http://schemas.openxmlformats.org/officeDocument/2006/relationships/image" Target="../media/image1.wmf"/><Relationship Id="rId26" Type="http://schemas.openxmlformats.org/officeDocument/2006/relationships/oleObject" Target="../embeddings/oleObject13.bin"/><Relationship Id="rId27" Type="http://schemas.openxmlformats.org/officeDocument/2006/relationships/image" Target="../media/image1.wmf"/><Relationship Id="rId28" Type="http://schemas.openxmlformats.org/officeDocument/2006/relationships/oleObject" Target="../embeddings/oleObject14.bin"/><Relationship Id="rId29" Type="http://schemas.openxmlformats.org/officeDocument/2006/relationships/image" Target="../media/image1.wmf"/><Relationship Id="rId30" Type="http://schemas.openxmlformats.org/officeDocument/2006/relationships/oleObject" Target="../embeddings/oleObject15.bin"/><Relationship Id="rId31" Type="http://schemas.openxmlformats.org/officeDocument/2006/relationships/image" Target="../media/image1.wmf"/><Relationship Id="rId32" Type="http://schemas.openxmlformats.org/officeDocument/2006/relationships/slideLayout" Target="../slideLayouts/slideLayout155.xml"/>
</Relationships>
</file>

<file path=ppt/slideMasters/_rels/slideMaster156.xml.rels><?xml version="1.0" encoding="UTF-8"?>
<Relationships xmlns="http://schemas.openxmlformats.org/package/2006/relationships"><Relationship Id="rId1" Type="http://schemas.openxmlformats.org/officeDocument/2006/relationships/theme" Target="../theme/theme132.xml"/><Relationship Id="rId2" Type="http://schemas.openxmlformats.org/officeDocument/2006/relationships/oleObject" Target="../embeddings/oleObject1.bin"/><Relationship Id="rId3" Type="http://schemas.openxmlformats.org/officeDocument/2006/relationships/image" Target="../media/image1.wmf"/><Relationship Id="rId4" Type="http://schemas.openxmlformats.org/officeDocument/2006/relationships/oleObject" Target="../embeddings/oleObject2.bin"/><Relationship Id="rId5" Type="http://schemas.openxmlformats.org/officeDocument/2006/relationships/image" Target="../media/image1.wmf"/><Relationship Id="rId6" Type="http://schemas.openxmlformats.org/officeDocument/2006/relationships/oleObject" Target="../embeddings/oleObject3.bin"/><Relationship Id="rId7" Type="http://schemas.openxmlformats.org/officeDocument/2006/relationships/image" Target="../media/image1.wmf"/><Relationship Id="rId8" Type="http://schemas.openxmlformats.org/officeDocument/2006/relationships/oleObject" Target="../embeddings/oleObject4.bin"/><Relationship Id="rId9" Type="http://schemas.openxmlformats.org/officeDocument/2006/relationships/image" Target="../media/image1.wmf"/><Relationship Id="rId10" Type="http://schemas.openxmlformats.org/officeDocument/2006/relationships/oleObject" Target="../embeddings/oleObject5.bin"/><Relationship Id="rId11" Type="http://schemas.openxmlformats.org/officeDocument/2006/relationships/image" Target="../media/image1.wmf"/><Relationship Id="rId12" Type="http://schemas.openxmlformats.org/officeDocument/2006/relationships/oleObject" Target="../embeddings/oleObject6.bin"/><Relationship Id="rId13" Type="http://schemas.openxmlformats.org/officeDocument/2006/relationships/image" Target="../media/image1.wmf"/><Relationship Id="rId14" Type="http://schemas.openxmlformats.org/officeDocument/2006/relationships/oleObject" Target="../embeddings/oleObject7.bin"/><Relationship Id="rId15" Type="http://schemas.openxmlformats.org/officeDocument/2006/relationships/image" Target="../media/image1.wmf"/><Relationship Id="rId16" Type="http://schemas.openxmlformats.org/officeDocument/2006/relationships/oleObject" Target="../embeddings/oleObject8.bin"/><Relationship Id="rId17" Type="http://schemas.openxmlformats.org/officeDocument/2006/relationships/image" Target="../media/image1.wmf"/><Relationship Id="rId18" Type="http://schemas.openxmlformats.org/officeDocument/2006/relationships/oleObject" Target="../embeddings/oleObject9.bin"/><Relationship Id="rId19" Type="http://schemas.openxmlformats.org/officeDocument/2006/relationships/image" Target="../media/image1.wmf"/><Relationship Id="rId20" Type="http://schemas.openxmlformats.org/officeDocument/2006/relationships/oleObject" Target="../embeddings/oleObject10.bin"/><Relationship Id="rId21" Type="http://schemas.openxmlformats.org/officeDocument/2006/relationships/image" Target="../media/image1.wmf"/><Relationship Id="rId22" Type="http://schemas.openxmlformats.org/officeDocument/2006/relationships/oleObject" Target="../embeddings/oleObject11.bin"/><Relationship Id="rId23" Type="http://schemas.openxmlformats.org/officeDocument/2006/relationships/image" Target="../media/image1.wmf"/><Relationship Id="rId24" Type="http://schemas.openxmlformats.org/officeDocument/2006/relationships/oleObject" Target="../embeddings/oleObject12.bin"/><Relationship Id="rId25" Type="http://schemas.openxmlformats.org/officeDocument/2006/relationships/image" Target="../media/image1.wmf"/><Relationship Id="rId26" Type="http://schemas.openxmlformats.org/officeDocument/2006/relationships/oleObject" Target="../embeddings/oleObject13.bin"/><Relationship Id="rId27" Type="http://schemas.openxmlformats.org/officeDocument/2006/relationships/image" Target="../media/image1.wmf"/><Relationship Id="rId28" Type="http://schemas.openxmlformats.org/officeDocument/2006/relationships/oleObject" Target="../embeddings/oleObject14.bin"/><Relationship Id="rId29" Type="http://schemas.openxmlformats.org/officeDocument/2006/relationships/image" Target="../media/image1.wmf"/><Relationship Id="rId30" Type="http://schemas.openxmlformats.org/officeDocument/2006/relationships/oleObject" Target="../embeddings/oleObject15.bin"/><Relationship Id="rId31" Type="http://schemas.openxmlformats.org/officeDocument/2006/relationships/image" Target="../media/image1.wmf"/><Relationship Id="rId32" Type="http://schemas.openxmlformats.org/officeDocument/2006/relationships/slideLayout" Target="../slideLayouts/slideLayout156.xml"/>
</Relationships>
</file>

<file path=ppt/slideMasters/_rels/slideMaster157.xml.rels><?xml version="1.0" encoding="UTF-8"?>
<Relationships xmlns="http://schemas.openxmlformats.org/package/2006/relationships"><Relationship Id="rId1" Type="http://schemas.openxmlformats.org/officeDocument/2006/relationships/theme" Target="../theme/theme133.xml"/><Relationship Id="rId2" Type="http://schemas.openxmlformats.org/officeDocument/2006/relationships/oleObject" Target="../embeddings/oleObject1.bin"/><Relationship Id="rId3" Type="http://schemas.openxmlformats.org/officeDocument/2006/relationships/image" Target="../media/image1.wmf"/><Relationship Id="rId4" Type="http://schemas.openxmlformats.org/officeDocument/2006/relationships/oleObject" Target="../embeddings/oleObject2.bin"/><Relationship Id="rId5" Type="http://schemas.openxmlformats.org/officeDocument/2006/relationships/image" Target="../media/image1.wmf"/><Relationship Id="rId6" Type="http://schemas.openxmlformats.org/officeDocument/2006/relationships/oleObject" Target="../embeddings/oleObject3.bin"/><Relationship Id="rId7" Type="http://schemas.openxmlformats.org/officeDocument/2006/relationships/image" Target="../media/image1.wmf"/><Relationship Id="rId8" Type="http://schemas.openxmlformats.org/officeDocument/2006/relationships/oleObject" Target="../embeddings/oleObject4.bin"/><Relationship Id="rId9" Type="http://schemas.openxmlformats.org/officeDocument/2006/relationships/image" Target="../media/image1.wmf"/><Relationship Id="rId10" Type="http://schemas.openxmlformats.org/officeDocument/2006/relationships/oleObject" Target="../embeddings/oleObject5.bin"/><Relationship Id="rId11" Type="http://schemas.openxmlformats.org/officeDocument/2006/relationships/image" Target="../media/image1.wmf"/><Relationship Id="rId12" Type="http://schemas.openxmlformats.org/officeDocument/2006/relationships/oleObject" Target="../embeddings/oleObject6.bin"/><Relationship Id="rId13" Type="http://schemas.openxmlformats.org/officeDocument/2006/relationships/image" Target="../media/image1.wmf"/><Relationship Id="rId14" Type="http://schemas.openxmlformats.org/officeDocument/2006/relationships/oleObject" Target="../embeddings/oleObject7.bin"/><Relationship Id="rId15" Type="http://schemas.openxmlformats.org/officeDocument/2006/relationships/image" Target="../media/image1.wmf"/><Relationship Id="rId16" Type="http://schemas.openxmlformats.org/officeDocument/2006/relationships/oleObject" Target="../embeddings/oleObject8.bin"/><Relationship Id="rId17" Type="http://schemas.openxmlformats.org/officeDocument/2006/relationships/image" Target="../media/image1.wmf"/><Relationship Id="rId18" Type="http://schemas.openxmlformats.org/officeDocument/2006/relationships/oleObject" Target="../embeddings/oleObject9.bin"/><Relationship Id="rId19" Type="http://schemas.openxmlformats.org/officeDocument/2006/relationships/image" Target="../media/image1.wmf"/><Relationship Id="rId20" Type="http://schemas.openxmlformats.org/officeDocument/2006/relationships/oleObject" Target="../embeddings/oleObject10.bin"/><Relationship Id="rId21" Type="http://schemas.openxmlformats.org/officeDocument/2006/relationships/image" Target="../media/image1.wmf"/><Relationship Id="rId22" Type="http://schemas.openxmlformats.org/officeDocument/2006/relationships/oleObject" Target="../embeddings/oleObject11.bin"/><Relationship Id="rId23" Type="http://schemas.openxmlformats.org/officeDocument/2006/relationships/image" Target="../media/image1.wmf"/><Relationship Id="rId24" Type="http://schemas.openxmlformats.org/officeDocument/2006/relationships/oleObject" Target="../embeddings/oleObject12.bin"/><Relationship Id="rId25" Type="http://schemas.openxmlformats.org/officeDocument/2006/relationships/image" Target="../media/image1.wmf"/><Relationship Id="rId26" Type="http://schemas.openxmlformats.org/officeDocument/2006/relationships/oleObject" Target="../embeddings/oleObject13.bin"/><Relationship Id="rId27" Type="http://schemas.openxmlformats.org/officeDocument/2006/relationships/image" Target="../media/image1.wmf"/><Relationship Id="rId28" Type="http://schemas.openxmlformats.org/officeDocument/2006/relationships/oleObject" Target="../embeddings/oleObject14.bin"/><Relationship Id="rId29" Type="http://schemas.openxmlformats.org/officeDocument/2006/relationships/image" Target="../media/image1.wmf"/><Relationship Id="rId30" Type="http://schemas.openxmlformats.org/officeDocument/2006/relationships/oleObject" Target="../embeddings/oleObject15.bin"/><Relationship Id="rId31" Type="http://schemas.openxmlformats.org/officeDocument/2006/relationships/image" Target="../media/image1.wmf"/><Relationship Id="rId32" Type="http://schemas.openxmlformats.org/officeDocument/2006/relationships/slideLayout" Target="../slideLayouts/slideLayout157.xml"/>
</Relationships>
</file>

<file path=ppt/slideMasters/_rels/slideMaster158.xml.rels><?xml version="1.0" encoding="UTF-8"?>
<Relationships xmlns="http://schemas.openxmlformats.org/package/2006/relationships"><Relationship Id="rId1" Type="http://schemas.openxmlformats.org/officeDocument/2006/relationships/theme" Target="../theme/theme134.xml"/><Relationship Id="rId2" Type="http://schemas.openxmlformats.org/officeDocument/2006/relationships/oleObject" Target="../embeddings/oleObject1.bin"/><Relationship Id="rId3" Type="http://schemas.openxmlformats.org/officeDocument/2006/relationships/image" Target="../media/image1.wmf"/><Relationship Id="rId4" Type="http://schemas.openxmlformats.org/officeDocument/2006/relationships/oleObject" Target="../embeddings/oleObject2.bin"/><Relationship Id="rId5" Type="http://schemas.openxmlformats.org/officeDocument/2006/relationships/image" Target="../media/image1.wmf"/><Relationship Id="rId6" Type="http://schemas.openxmlformats.org/officeDocument/2006/relationships/oleObject" Target="../embeddings/oleObject3.bin"/><Relationship Id="rId7" Type="http://schemas.openxmlformats.org/officeDocument/2006/relationships/image" Target="../media/image1.wmf"/><Relationship Id="rId8" Type="http://schemas.openxmlformats.org/officeDocument/2006/relationships/oleObject" Target="../embeddings/oleObject4.bin"/><Relationship Id="rId9" Type="http://schemas.openxmlformats.org/officeDocument/2006/relationships/image" Target="../media/image1.wmf"/><Relationship Id="rId10" Type="http://schemas.openxmlformats.org/officeDocument/2006/relationships/oleObject" Target="../embeddings/oleObject5.bin"/><Relationship Id="rId11" Type="http://schemas.openxmlformats.org/officeDocument/2006/relationships/image" Target="../media/image1.wmf"/><Relationship Id="rId12" Type="http://schemas.openxmlformats.org/officeDocument/2006/relationships/oleObject" Target="../embeddings/oleObject6.bin"/><Relationship Id="rId13" Type="http://schemas.openxmlformats.org/officeDocument/2006/relationships/image" Target="../media/image1.wmf"/><Relationship Id="rId14" Type="http://schemas.openxmlformats.org/officeDocument/2006/relationships/oleObject" Target="../embeddings/oleObject7.bin"/><Relationship Id="rId15" Type="http://schemas.openxmlformats.org/officeDocument/2006/relationships/image" Target="../media/image1.wmf"/><Relationship Id="rId16" Type="http://schemas.openxmlformats.org/officeDocument/2006/relationships/oleObject" Target="../embeddings/oleObject8.bin"/><Relationship Id="rId17" Type="http://schemas.openxmlformats.org/officeDocument/2006/relationships/image" Target="../media/image1.wmf"/><Relationship Id="rId18" Type="http://schemas.openxmlformats.org/officeDocument/2006/relationships/oleObject" Target="../embeddings/oleObject9.bin"/><Relationship Id="rId19" Type="http://schemas.openxmlformats.org/officeDocument/2006/relationships/image" Target="../media/image1.wmf"/><Relationship Id="rId20" Type="http://schemas.openxmlformats.org/officeDocument/2006/relationships/oleObject" Target="../embeddings/oleObject10.bin"/><Relationship Id="rId21" Type="http://schemas.openxmlformats.org/officeDocument/2006/relationships/image" Target="../media/image1.wmf"/><Relationship Id="rId22" Type="http://schemas.openxmlformats.org/officeDocument/2006/relationships/oleObject" Target="../embeddings/oleObject11.bin"/><Relationship Id="rId23" Type="http://schemas.openxmlformats.org/officeDocument/2006/relationships/image" Target="../media/image1.wmf"/><Relationship Id="rId24" Type="http://schemas.openxmlformats.org/officeDocument/2006/relationships/oleObject" Target="../embeddings/oleObject12.bin"/><Relationship Id="rId25" Type="http://schemas.openxmlformats.org/officeDocument/2006/relationships/image" Target="../media/image1.wmf"/><Relationship Id="rId26" Type="http://schemas.openxmlformats.org/officeDocument/2006/relationships/oleObject" Target="../embeddings/oleObject13.bin"/><Relationship Id="rId27" Type="http://schemas.openxmlformats.org/officeDocument/2006/relationships/image" Target="../media/image1.wmf"/><Relationship Id="rId28" Type="http://schemas.openxmlformats.org/officeDocument/2006/relationships/oleObject" Target="../embeddings/oleObject14.bin"/><Relationship Id="rId29" Type="http://schemas.openxmlformats.org/officeDocument/2006/relationships/image" Target="../media/image1.wmf"/><Relationship Id="rId30" Type="http://schemas.openxmlformats.org/officeDocument/2006/relationships/oleObject" Target="../embeddings/oleObject15.bin"/><Relationship Id="rId31" Type="http://schemas.openxmlformats.org/officeDocument/2006/relationships/image" Target="../media/image1.wmf"/><Relationship Id="rId32" Type="http://schemas.openxmlformats.org/officeDocument/2006/relationships/slideLayout" Target="../slideLayouts/slideLayout158.xml"/>
</Relationships>
</file>

<file path=ppt/slideMasters/_rels/slideMaster159.xml.rels><?xml version="1.0" encoding="UTF-8"?>
<Relationships xmlns="http://schemas.openxmlformats.org/package/2006/relationships"><Relationship Id="rId1" Type="http://schemas.openxmlformats.org/officeDocument/2006/relationships/theme" Target="../theme/theme135.xml"/><Relationship Id="rId2" Type="http://schemas.openxmlformats.org/officeDocument/2006/relationships/oleObject" Target="../embeddings/oleObject1.bin"/><Relationship Id="rId3" Type="http://schemas.openxmlformats.org/officeDocument/2006/relationships/image" Target="../media/image1.wmf"/><Relationship Id="rId4" Type="http://schemas.openxmlformats.org/officeDocument/2006/relationships/oleObject" Target="../embeddings/oleObject2.bin"/><Relationship Id="rId5" Type="http://schemas.openxmlformats.org/officeDocument/2006/relationships/image" Target="../media/image1.wmf"/><Relationship Id="rId6" Type="http://schemas.openxmlformats.org/officeDocument/2006/relationships/oleObject" Target="../embeddings/oleObject3.bin"/><Relationship Id="rId7" Type="http://schemas.openxmlformats.org/officeDocument/2006/relationships/image" Target="../media/image1.wmf"/><Relationship Id="rId8" Type="http://schemas.openxmlformats.org/officeDocument/2006/relationships/oleObject" Target="../embeddings/oleObject4.bin"/><Relationship Id="rId9" Type="http://schemas.openxmlformats.org/officeDocument/2006/relationships/image" Target="../media/image1.wmf"/><Relationship Id="rId10" Type="http://schemas.openxmlformats.org/officeDocument/2006/relationships/oleObject" Target="../embeddings/oleObject5.bin"/><Relationship Id="rId11" Type="http://schemas.openxmlformats.org/officeDocument/2006/relationships/image" Target="../media/image1.wmf"/><Relationship Id="rId12" Type="http://schemas.openxmlformats.org/officeDocument/2006/relationships/oleObject" Target="../embeddings/oleObject6.bin"/><Relationship Id="rId13" Type="http://schemas.openxmlformats.org/officeDocument/2006/relationships/image" Target="../media/image1.wmf"/><Relationship Id="rId14" Type="http://schemas.openxmlformats.org/officeDocument/2006/relationships/oleObject" Target="../embeddings/oleObject7.bin"/><Relationship Id="rId15" Type="http://schemas.openxmlformats.org/officeDocument/2006/relationships/image" Target="../media/image1.wmf"/><Relationship Id="rId16" Type="http://schemas.openxmlformats.org/officeDocument/2006/relationships/oleObject" Target="../embeddings/oleObject8.bin"/><Relationship Id="rId17" Type="http://schemas.openxmlformats.org/officeDocument/2006/relationships/image" Target="../media/image1.wmf"/><Relationship Id="rId18" Type="http://schemas.openxmlformats.org/officeDocument/2006/relationships/oleObject" Target="../embeddings/oleObject9.bin"/><Relationship Id="rId19" Type="http://schemas.openxmlformats.org/officeDocument/2006/relationships/image" Target="../media/image1.wmf"/><Relationship Id="rId20" Type="http://schemas.openxmlformats.org/officeDocument/2006/relationships/oleObject" Target="../embeddings/oleObject10.bin"/><Relationship Id="rId21" Type="http://schemas.openxmlformats.org/officeDocument/2006/relationships/image" Target="../media/image1.wmf"/><Relationship Id="rId22" Type="http://schemas.openxmlformats.org/officeDocument/2006/relationships/oleObject" Target="../embeddings/oleObject11.bin"/><Relationship Id="rId23" Type="http://schemas.openxmlformats.org/officeDocument/2006/relationships/image" Target="../media/image1.wmf"/><Relationship Id="rId24" Type="http://schemas.openxmlformats.org/officeDocument/2006/relationships/oleObject" Target="../embeddings/oleObject12.bin"/><Relationship Id="rId25" Type="http://schemas.openxmlformats.org/officeDocument/2006/relationships/image" Target="../media/image1.wmf"/><Relationship Id="rId26" Type="http://schemas.openxmlformats.org/officeDocument/2006/relationships/oleObject" Target="../embeddings/oleObject13.bin"/><Relationship Id="rId27" Type="http://schemas.openxmlformats.org/officeDocument/2006/relationships/image" Target="../media/image1.wmf"/><Relationship Id="rId28" Type="http://schemas.openxmlformats.org/officeDocument/2006/relationships/oleObject" Target="../embeddings/oleObject14.bin"/><Relationship Id="rId29" Type="http://schemas.openxmlformats.org/officeDocument/2006/relationships/image" Target="../media/image1.wmf"/><Relationship Id="rId30" Type="http://schemas.openxmlformats.org/officeDocument/2006/relationships/oleObject" Target="../embeddings/oleObject15.bin"/><Relationship Id="rId31" Type="http://schemas.openxmlformats.org/officeDocument/2006/relationships/image" Target="../media/image1.wmf"/><Relationship Id="rId32" Type="http://schemas.openxmlformats.org/officeDocument/2006/relationships/slideLayout" Target="../slideLayouts/slideLayout159.xml"/>
</Relationships>
</file>

<file path=ppt/slideMasters/_rels/slideMaster160.xml.rels><?xml version="1.0" encoding="UTF-8"?>
<Relationships xmlns="http://schemas.openxmlformats.org/package/2006/relationships"><Relationship Id="rId1" Type="http://schemas.openxmlformats.org/officeDocument/2006/relationships/theme" Target="../theme/theme136.xml"/><Relationship Id="rId2" Type="http://schemas.openxmlformats.org/officeDocument/2006/relationships/oleObject" Target="../embeddings/oleObject1.bin"/><Relationship Id="rId3" Type="http://schemas.openxmlformats.org/officeDocument/2006/relationships/image" Target="../media/image1.wmf"/><Relationship Id="rId4" Type="http://schemas.openxmlformats.org/officeDocument/2006/relationships/oleObject" Target="../embeddings/oleObject2.bin"/><Relationship Id="rId5" Type="http://schemas.openxmlformats.org/officeDocument/2006/relationships/image" Target="../media/image1.wmf"/><Relationship Id="rId6" Type="http://schemas.openxmlformats.org/officeDocument/2006/relationships/oleObject" Target="../embeddings/oleObject3.bin"/><Relationship Id="rId7" Type="http://schemas.openxmlformats.org/officeDocument/2006/relationships/image" Target="../media/image1.wmf"/><Relationship Id="rId8" Type="http://schemas.openxmlformats.org/officeDocument/2006/relationships/oleObject" Target="../embeddings/oleObject4.bin"/><Relationship Id="rId9" Type="http://schemas.openxmlformats.org/officeDocument/2006/relationships/image" Target="../media/image1.wmf"/><Relationship Id="rId10" Type="http://schemas.openxmlformats.org/officeDocument/2006/relationships/oleObject" Target="../embeddings/oleObject5.bin"/><Relationship Id="rId11" Type="http://schemas.openxmlformats.org/officeDocument/2006/relationships/image" Target="../media/image1.wmf"/><Relationship Id="rId12" Type="http://schemas.openxmlformats.org/officeDocument/2006/relationships/oleObject" Target="../embeddings/oleObject6.bin"/><Relationship Id="rId13" Type="http://schemas.openxmlformats.org/officeDocument/2006/relationships/image" Target="../media/image1.wmf"/><Relationship Id="rId14" Type="http://schemas.openxmlformats.org/officeDocument/2006/relationships/oleObject" Target="../embeddings/oleObject7.bin"/><Relationship Id="rId15" Type="http://schemas.openxmlformats.org/officeDocument/2006/relationships/image" Target="../media/image1.wmf"/><Relationship Id="rId16" Type="http://schemas.openxmlformats.org/officeDocument/2006/relationships/oleObject" Target="../embeddings/oleObject8.bin"/><Relationship Id="rId17" Type="http://schemas.openxmlformats.org/officeDocument/2006/relationships/image" Target="../media/image1.wmf"/><Relationship Id="rId18" Type="http://schemas.openxmlformats.org/officeDocument/2006/relationships/oleObject" Target="../embeddings/oleObject9.bin"/><Relationship Id="rId19" Type="http://schemas.openxmlformats.org/officeDocument/2006/relationships/image" Target="../media/image1.wmf"/><Relationship Id="rId20" Type="http://schemas.openxmlformats.org/officeDocument/2006/relationships/oleObject" Target="../embeddings/oleObject10.bin"/><Relationship Id="rId21" Type="http://schemas.openxmlformats.org/officeDocument/2006/relationships/image" Target="../media/image1.wmf"/><Relationship Id="rId22" Type="http://schemas.openxmlformats.org/officeDocument/2006/relationships/oleObject" Target="../embeddings/oleObject11.bin"/><Relationship Id="rId23" Type="http://schemas.openxmlformats.org/officeDocument/2006/relationships/image" Target="../media/image1.wmf"/><Relationship Id="rId24" Type="http://schemas.openxmlformats.org/officeDocument/2006/relationships/oleObject" Target="../embeddings/oleObject12.bin"/><Relationship Id="rId25" Type="http://schemas.openxmlformats.org/officeDocument/2006/relationships/image" Target="../media/image1.wmf"/><Relationship Id="rId26" Type="http://schemas.openxmlformats.org/officeDocument/2006/relationships/oleObject" Target="../embeddings/oleObject13.bin"/><Relationship Id="rId27" Type="http://schemas.openxmlformats.org/officeDocument/2006/relationships/image" Target="../media/image1.wmf"/><Relationship Id="rId28" Type="http://schemas.openxmlformats.org/officeDocument/2006/relationships/oleObject" Target="../embeddings/oleObject14.bin"/><Relationship Id="rId29" Type="http://schemas.openxmlformats.org/officeDocument/2006/relationships/image" Target="../media/image1.wmf"/><Relationship Id="rId30" Type="http://schemas.openxmlformats.org/officeDocument/2006/relationships/oleObject" Target="../embeddings/oleObject15.bin"/><Relationship Id="rId31" Type="http://schemas.openxmlformats.org/officeDocument/2006/relationships/image" Target="../media/image1.wmf"/><Relationship Id="rId32" Type="http://schemas.openxmlformats.org/officeDocument/2006/relationships/slideLayout" Target="../slideLayouts/slideLayout160.xml"/>
</Relationships>
</file>

<file path=ppt/slideMasters/_rels/slideMaster161.xml.rels><?xml version="1.0" encoding="UTF-8"?>
<Relationships xmlns="http://schemas.openxmlformats.org/package/2006/relationships"><Relationship Id="rId1" Type="http://schemas.openxmlformats.org/officeDocument/2006/relationships/theme" Target="../theme/theme137.xml"/><Relationship Id="rId2" Type="http://schemas.openxmlformats.org/officeDocument/2006/relationships/oleObject" Target="../embeddings/oleObject1.bin"/><Relationship Id="rId3" Type="http://schemas.openxmlformats.org/officeDocument/2006/relationships/image" Target="../media/image1.wmf"/><Relationship Id="rId4" Type="http://schemas.openxmlformats.org/officeDocument/2006/relationships/oleObject" Target="../embeddings/oleObject2.bin"/><Relationship Id="rId5" Type="http://schemas.openxmlformats.org/officeDocument/2006/relationships/image" Target="../media/image1.wmf"/><Relationship Id="rId6" Type="http://schemas.openxmlformats.org/officeDocument/2006/relationships/oleObject" Target="../embeddings/oleObject3.bin"/><Relationship Id="rId7" Type="http://schemas.openxmlformats.org/officeDocument/2006/relationships/image" Target="../media/image1.wmf"/><Relationship Id="rId8" Type="http://schemas.openxmlformats.org/officeDocument/2006/relationships/oleObject" Target="../embeddings/oleObject4.bin"/><Relationship Id="rId9" Type="http://schemas.openxmlformats.org/officeDocument/2006/relationships/image" Target="../media/image1.wmf"/><Relationship Id="rId10" Type="http://schemas.openxmlformats.org/officeDocument/2006/relationships/oleObject" Target="../embeddings/oleObject5.bin"/><Relationship Id="rId11" Type="http://schemas.openxmlformats.org/officeDocument/2006/relationships/image" Target="../media/image1.wmf"/><Relationship Id="rId12" Type="http://schemas.openxmlformats.org/officeDocument/2006/relationships/oleObject" Target="../embeddings/oleObject6.bin"/><Relationship Id="rId13" Type="http://schemas.openxmlformats.org/officeDocument/2006/relationships/image" Target="../media/image1.wmf"/><Relationship Id="rId14" Type="http://schemas.openxmlformats.org/officeDocument/2006/relationships/oleObject" Target="../embeddings/oleObject7.bin"/><Relationship Id="rId15" Type="http://schemas.openxmlformats.org/officeDocument/2006/relationships/image" Target="../media/image1.wmf"/><Relationship Id="rId16" Type="http://schemas.openxmlformats.org/officeDocument/2006/relationships/oleObject" Target="../embeddings/oleObject8.bin"/><Relationship Id="rId17" Type="http://schemas.openxmlformats.org/officeDocument/2006/relationships/image" Target="../media/image1.wmf"/><Relationship Id="rId18" Type="http://schemas.openxmlformats.org/officeDocument/2006/relationships/oleObject" Target="../embeddings/oleObject9.bin"/><Relationship Id="rId19" Type="http://schemas.openxmlformats.org/officeDocument/2006/relationships/image" Target="../media/image1.wmf"/><Relationship Id="rId20" Type="http://schemas.openxmlformats.org/officeDocument/2006/relationships/oleObject" Target="../embeddings/oleObject10.bin"/><Relationship Id="rId21" Type="http://schemas.openxmlformats.org/officeDocument/2006/relationships/image" Target="../media/image1.wmf"/><Relationship Id="rId22" Type="http://schemas.openxmlformats.org/officeDocument/2006/relationships/oleObject" Target="../embeddings/oleObject11.bin"/><Relationship Id="rId23" Type="http://schemas.openxmlformats.org/officeDocument/2006/relationships/image" Target="../media/image1.wmf"/><Relationship Id="rId24" Type="http://schemas.openxmlformats.org/officeDocument/2006/relationships/oleObject" Target="../embeddings/oleObject12.bin"/><Relationship Id="rId25" Type="http://schemas.openxmlformats.org/officeDocument/2006/relationships/image" Target="../media/image1.wmf"/><Relationship Id="rId26" Type="http://schemas.openxmlformats.org/officeDocument/2006/relationships/oleObject" Target="../embeddings/oleObject13.bin"/><Relationship Id="rId27" Type="http://schemas.openxmlformats.org/officeDocument/2006/relationships/image" Target="../media/image1.wmf"/><Relationship Id="rId28" Type="http://schemas.openxmlformats.org/officeDocument/2006/relationships/oleObject" Target="../embeddings/oleObject14.bin"/><Relationship Id="rId29" Type="http://schemas.openxmlformats.org/officeDocument/2006/relationships/image" Target="../media/image1.wmf"/><Relationship Id="rId30" Type="http://schemas.openxmlformats.org/officeDocument/2006/relationships/oleObject" Target="../embeddings/oleObject15.bin"/><Relationship Id="rId31" Type="http://schemas.openxmlformats.org/officeDocument/2006/relationships/image" Target="../media/image1.wmf"/><Relationship Id="rId32" Type="http://schemas.openxmlformats.org/officeDocument/2006/relationships/slideLayout" Target="../slideLayouts/slideLayout161.xml"/>
</Relationships>
</file>

<file path=ppt/slideMasters/_rels/slideMaster162.xml.rels><?xml version="1.0" encoding="UTF-8"?>
<Relationships xmlns="http://schemas.openxmlformats.org/package/2006/relationships"><Relationship Id="rId1" Type="http://schemas.openxmlformats.org/officeDocument/2006/relationships/theme" Target="../theme/theme138.xml"/><Relationship Id="rId2" Type="http://schemas.openxmlformats.org/officeDocument/2006/relationships/oleObject" Target="../embeddings/oleObject1.bin"/><Relationship Id="rId3" Type="http://schemas.openxmlformats.org/officeDocument/2006/relationships/image" Target="../media/image1.wmf"/><Relationship Id="rId4" Type="http://schemas.openxmlformats.org/officeDocument/2006/relationships/oleObject" Target="../embeddings/oleObject2.bin"/><Relationship Id="rId5" Type="http://schemas.openxmlformats.org/officeDocument/2006/relationships/image" Target="../media/image1.wmf"/><Relationship Id="rId6" Type="http://schemas.openxmlformats.org/officeDocument/2006/relationships/oleObject" Target="../embeddings/oleObject3.bin"/><Relationship Id="rId7" Type="http://schemas.openxmlformats.org/officeDocument/2006/relationships/image" Target="../media/image1.wmf"/><Relationship Id="rId8" Type="http://schemas.openxmlformats.org/officeDocument/2006/relationships/oleObject" Target="../embeddings/oleObject4.bin"/><Relationship Id="rId9" Type="http://schemas.openxmlformats.org/officeDocument/2006/relationships/image" Target="../media/image1.wmf"/><Relationship Id="rId10" Type="http://schemas.openxmlformats.org/officeDocument/2006/relationships/oleObject" Target="../embeddings/oleObject5.bin"/><Relationship Id="rId11" Type="http://schemas.openxmlformats.org/officeDocument/2006/relationships/image" Target="../media/image1.wmf"/><Relationship Id="rId12" Type="http://schemas.openxmlformats.org/officeDocument/2006/relationships/oleObject" Target="../embeddings/oleObject6.bin"/><Relationship Id="rId13" Type="http://schemas.openxmlformats.org/officeDocument/2006/relationships/image" Target="../media/image1.wmf"/><Relationship Id="rId14" Type="http://schemas.openxmlformats.org/officeDocument/2006/relationships/oleObject" Target="../embeddings/oleObject7.bin"/><Relationship Id="rId15" Type="http://schemas.openxmlformats.org/officeDocument/2006/relationships/image" Target="../media/image1.wmf"/><Relationship Id="rId16" Type="http://schemas.openxmlformats.org/officeDocument/2006/relationships/oleObject" Target="../embeddings/oleObject8.bin"/><Relationship Id="rId17" Type="http://schemas.openxmlformats.org/officeDocument/2006/relationships/image" Target="../media/image1.wmf"/><Relationship Id="rId18" Type="http://schemas.openxmlformats.org/officeDocument/2006/relationships/oleObject" Target="../embeddings/oleObject9.bin"/><Relationship Id="rId19" Type="http://schemas.openxmlformats.org/officeDocument/2006/relationships/image" Target="../media/image1.wmf"/><Relationship Id="rId20" Type="http://schemas.openxmlformats.org/officeDocument/2006/relationships/oleObject" Target="../embeddings/oleObject10.bin"/><Relationship Id="rId21" Type="http://schemas.openxmlformats.org/officeDocument/2006/relationships/image" Target="../media/image1.wmf"/><Relationship Id="rId22" Type="http://schemas.openxmlformats.org/officeDocument/2006/relationships/oleObject" Target="../embeddings/oleObject11.bin"/><Relationship Id="rId23" Type="http://schemas.openxmlformats.org/officeDocument/2006/relationships/image" Target="../media/image1.wmf"/><Relationship Id="rId24" Type="http://schemas.openxmlformats.org/officeDocument/2006/relationships/oleObject" Target="../embeddings/oleObject12.bin"/><Relationship Id="rId25" Type="http://schemas.openxmlformats.org/officeDocument/2006/relationships/image" Target="../media/image1.wmf"/><Relationship Id="rId26" Type="http://schemas.openxmlformats.org/officeDocument/2006/relationships/oleObject" Target="../embeddings/oleObject13.bin"/><Relationship Id="rId27" Type="http://schemas.openxmlformats.org/officeDocument/2006/relationships/image" Target="../media/image1.wmf"/><Relationship Id="rId28" Type="http://schemas.openxmlformats.org/officeDocument/2006/relationships/oleObject" Target="../embeddings/oleObject14.bin"/><Relationship Id="rId29" Type="http://schemas.openxmlformats.org/officeDocument/2006/relationships/image" Target="../media/image1.wmf"/><Relationship Id="rId30" Type="http://schemas.openxmlformats.org/officeDocument/2006/relationships/oleObject" Target="../embeddings/oleObject15.bin"/><Relationship Id="rId31" Type="http://schemas.openxmlformats.org/officeDocument/2006/relationships/image" Target="../media/image1.wmf"/><Relationship Id="rId32" Type="http://schemas.openxmlformats.org/officeDocument/2006/relationships/slideLayout" Target="../slideLayouts/slideLayout162.xml"/>
</Relationships>
</file>

<file path=ppt/slideMasters/_rels/slideMaster163.xml.rels><?xml version="1.0" encoding="UTF-8"?>
<Relationships xmlns="http://schemas.openxmlformats.org/package/2006/relationships"><Relationship Id="rId1" Type="http://schemas.openxmlformats.org/officeDocument/2006/relationships/theme" Target="../theme/theme139.xml"/><Relationship Id="rId2" Type="http://schemas.openxmlformats.org/officeDocument/2006/relationships/oleObject" Target="../embeddings/oleObject1.bin"/><Relationship Id="rId3" Type="http://schemas.openxmlformats.org/officeDocument/2006/relationships/image" Target="../media/image1.wmf"/><Relationship Id="rId4" Type="http://schemas.openxmlformats.org/officeDocument/2006/relationships/oleObject" Target="../embeddings/oleObject2.bin"/><Relationship Id="rId5" Type="http://schemas.openxmlformats.org/officeDocument/2006/relationships/image" Target="../media/image1.wmf"/><Relationship Id="rId6" Type="http://schemas.openxmlformats.org/officeDocument/2006/relationships/oleObject" Target="../embeddings/oleObject3.bin"/><Relationship Id="rId7" Type="http://schemas.openxmlformats.org/officeDocument/2006/relationships/image" Target="../media/image1.wmf"/><Relationship Id="rId8" Type="http://schemas.openxmlformats.org/officeDocument/2006/relationships/oleObject" Target="../embeddings/oleObject4.bin"/><Relationship Id="rId9" Type="http://schemas.openxmlformats.org/officeDocument/2006/relationships/image" Target="../media/image1.wmf"/><Relationship Id="rId10" Type="http://schemas.openxmlformats.org/officeDocument/2006/relationships/oleObject" Target="../embeddings/oleObject5.bin"/><Relationship Id="rId11" Type="http://schemas.openxmlformats.org/officeDocument/2006/relationships/image" Target="../media/image1.wmf"/><Relationship Id="rId12" Type="http://schemas.openxmlformats.org/officeDocument/2006/relationships/oleObject" Target="../embeddings/oleObject6.bin"/><Relationship Id="rId13" Type="http://schemas.openxmlformats.org/officeDocument/2006/relationships/image" Target="../media/image1.wmf"/><Relationship Id="rId14" Type="http://schemas.openxmlformats.org/officeDocument/2006/relationships/oleObject" Target="../embeddings/oleObject7.bin"/><Relationship Id="rId15" Type="http://schemas.openxmlformats.org/officeDocument/2006/relationships/image" Target="../media/image1.wmf"/><Relationship Id="rId16" Type="http://schemas.openxmlformats.org/officeDocument/2006/relationships/oleObject" Target="../embeddings/oleObject8.bin"/><Relationship Id="rId17" Type="http://schemas.openxmlformats.org/officeDocument/2006/relationships/image" Target="../media/image1.wmf"/><Relationship Id="rId18" Type="http://schemas.openxmlformats.org/officeDocument/2006/relationships/oleObject" Target="../embeddings/oleObject9.bin"/><Relationship Id="rId19" Type="http://schemas.openxmlformats.org/officeDocument/2006/relationships/image" Target="../media/image1.wmf"/><Relationship Id="rId20" Type="http://schemas.openxmlformats.org/officeDocument/2006/relationships/oleObject" Target="../embeddings/oleObject10.bin"/><Relationship Id="rId21" Type="http://schemas.openxmlformats.org/officeDocument/2006/relationships/image" Target="../media/image1.wmf"/><Relationship Id="rId22" Type="http://schemas.openxmlformats.org/officeDocument/2006/relationships/oleObject" Target="../embeddings/oleObject11.bin"/><Relationship Id="rId23" Type="http://schemas.openxmlformats.org/officeDocument/2006/relationships/image" Target="../media/image1.wmf"/><Relationship Id="rId24" Type="http://schemas.openxmlformats.org/officeDocument/2006/relationships/oleObject" Target="../embeddings/oleObject12.bin"/><Relationship Id="rId25" Type="http://schemas.openxmlformats.org/officeDocument/2006/relationships/image" Target="../media/image1.wmf"/><Relationship Id="rId26" Type="http://schemas.openxmlformats.org/officeDocument/2006/relationships/oleObject" Target="../embeddings/oleObject13.bin"/><Relationship Id="rId27" Type="http://schemas.openxmlformats.org/officeDocument/2006/relationships/image" Target="../media/image1.wmf"/><Relationship Id="rId28" Type="http://schemas.openxmlformats.org/officeDocument/2006/relationships/oleObject" Target="../embeddings/oleObject14.bin"/><Relationship Id="rId29" Type="http://schemas.openxmlformats.org/officeDocument/2006/relationships/image" Target="../media/image1.wmf"/><Relationship Id="rId30" Type="http://schemas.openxmlformats.org/officeDocument/2006/relationships/oleObject" Target="../embeddings/oleObject15.bin"/><Relationship Id="rId31" Type="http://schemas.openxmlformats.org/officeDocument/2006/relationships/image" Target="../media/image1.wmf"/><Relationship Id="rId32" Type="http://schemas.openxmlformats.org/officeDocument/2006/relationships/slideLayout" Target="../slideLayouts/slideLayout163.xml"/>
</Relationships>
</file>

<file path=ppt/slideMasters/_rels/slideMaster164.xml.rels><?xml version="1.0" encoding="UTF-8"?>
<Relationships xmlns="http://schemas.openxmlformats.org/package/2006/relationships"><Relationship Id="rId1" Type="http://schemas.openxmlformats.org/officeDocument/2006/relationships/theme" Target="../theme/theme140.xml"/><Relationship Id="rId2" Type="http://schemas.openxmlformats.org/officeDocument/2006/relationships/oleObject" Target="../embeddings/oleObject1.bin"/><Relationship Id="rId3" Type="http://schemas.openxmlformats.org/officeDocument/2006/relationships/image" Target="../media/image1.wmf"/><Relationship Id="rId4" Type="http://schemas.openxmlformats.org/officeDocument/2006/relationships/oleObject" Target="../embeddings/oleObject2.bin"/><Relationship Id="rId5" Type="http://schemas.openxmlformats.org/officeDocument/2006/relationships/image" Target="../media/image1.wmf"/><Relationship Id="rId6" Type="http://schemas.openxmlformats.org/officeDocument/2006/relationships/oleObject" Target="../embeddings/oleObject3.bin"/><Relationship Id="rId7" Type="http://schemas.openxmlformats.org/officeDocument/2006/relationships/image" Target="../media/image1.wmf"/><Relationship Id="rId8" Type="http://schemas.openxmlformats.org/officeDocument/2006/relationships/oleObject" Target="../embeddings/oleObject4.bin"/><Relationship Id="rId9" Type="http://schemas.openxmlformats.org/officeDocument/2006/relationships/image" Target="../media/image1.wmf"/><Relationship Id="rId10" Type="http://schemas.openxmlformats.org/officeDocument/2006/relationships/oleObject" Target="../embeddings/oleObject5.bin"/><Relationship Id="rId11" Type="http://schemas.openxmlformats.org/officeDocument/2006/relationships/image" Target="../media/image1.wmf"/><Relationship Id="rId12" Type="http://schemas.openxmlformats.org/officeDocument/2006/relationships/oleObject" Target="../embeddings/oleObject6.bin"/><Relationship Id="rId13" Type="http://schemas.openxmlformats.org/officeDocument/2006/relationships/image" Target="../media/image1.wmf"/><Relationship Id="rId14" Type="http://schemas.openxmlformats.org/officeDocument/2006/relationships/oleObject" Target="../embeddings/oleObject7.bin"/><Relationship Id="rId15" Type="http://schemas.openxmlformats.org/officeDocument/2006/relationships/image" Target="../media/image1.wmf"/><Relationship Id="rId16" Type="http://schemas.openxmlformats.org/officeDocument/2006/relationships/oleObject" Target="../embeddings/oleObject8.bin"/><Relationship Id="rId17" Type="http://schemas.openxmlformats.org/officeDocument/2006/relationships/image" Target="../media/image1.wmf"/><Relationship Id="rId18" Type="http://schemas.openxmlformats.org/officeDocument/2006/relationships/oleObject" Target="../embeddings/oleObject9.bin"/><Relationship Id="rId19" Type="http://schemas.openxmlformats.org/officeDocument/2006/relationships/image" Target="../media/image1.wmf"/><Relationship Id="rId20" Type="http://schemas.openxmlformats.org/officeDocument/2006/relationships/oleObject" Target="../embeddings/oleObject10.bin"/><Relationship Id="rId21" Type="http://schemas.openxmlformats.org/officeDocument/2006/relationships/image" Target="../media/image1.wmf"/><Relationship Id="rId22" Type="http://schemas.openxmlformats.org/officeDocument/2006/relationships/oleObject" Target="../embeddings/oleObject11.bin"/><Relationship Id="rId23" Type="http://schemas.openxmlformats.org/officeDocument/2006/relationships/image" Target="../media/image1.wmf"/><Relationship Id="rId24" Type="http://schemas.openxmlformats.org/officeDocument/2006/relationships/oleObject" Target="../embeddings/oleObject12.bin"/><Relationship Id="rId25" Type="http://schemas.openxmlformats.org/officeDocument/2006/relationships/image" Target="../media/image1.wmf"/><Relationship Id="rId26" Type="http://schemas.openxmlformats.org/officeDocument/2006/relationships/oleObject" Target="../embeddings/oleObject13.bin"/><Relationship Id="rId27" Type="http://schemas.openxmlformats.org/officeDocument/2006/relationships/image" Target="../media/image1.wmf"/><Relationship Id="rId28" Type="http://schemas.openxmlformats.org/officeDocument/2006/relationships/oleObject" Target="../embeddings/oleObject14.bin"/><Relationship Id="rId29" Type="http://schemas.openxmlformats.org/officeDocument/2006/relationships/image" Target="../media/image1.wmf"/><Relationship Id="rId30" Type="http://schemas.openxmlformats.org/officeDocument/2006/relationships/oleObject" Target="../embeddings/oleObject15.bin"/><Relationship Id="rId31" Type="http://schemas.openxmlformats.org/officeDocument/2006/relationships/image" Target="../media/image1.wmf"/><Relationship Id="rId32" Type="http://schemas.openxmlformats.org/officeDocument/2006/relationships/slideLayout" Target="../slideLayouts/slideLayout164.xml"/>
</Relationships>
</file>

<file path=ppt/slideMasters/_rels/slideMaster165.xml.rels><?xml version="1.0" encoding="UTF-8"?>
<Relationships xmlns="http://schemas.openxmlformats.org/package/2006/relationships"><Relationship Id="rId1" Type="http://schemas.openxmlformats.org/officeDocument/2006/relationships/theme" Target="../theme/theme141.xml"/><Relationship Id="rId2" Type="http://schemas.openxmlformats.org/officeDocument/2006/relationships/oleObject" Target="../embeddings/oleObject1.bin"/><Relationship Id="rId3" Type="http://schemas.openxmlformats.org/officeDocument/2006/relationships/image" Target="../media/image1.wmf"/><Relationship Id="rId4" Type="http://schemas.openxmlformats.org/officeDocument/2006/relationships/oleObject" Target="../embeddings/oleObject2.bin"/><Relationship Id="rId5" Type="http://schemas.openxmlformats.org/officeDocument/2006/relationships/image" Target="../media/image1.wmf"/><Relationship Id="rId6" Type="http://schemas.openxmlformats.org/officeDocument/2006/relationships/oleObject" Target="../embeddings/oleObject3.bin"/><Relationship Id="rId7" Type="http://schemas.openxmlformats.org/officeDocument/2006/relationships/image" Target="../media/image1.wmf"/><Relationship Id="rId8" Type="http://schemas.openxmlformats.org/officeDocument/2006/relationships/oleObject" Target="../embeddings/oleObject4.bin"/><Relationship Id="rId9" Type="http://schemas.openxmlformats.org/officeDocument/2006/relationships/image" Target="../media/image1.wmf"/><Relationship Id="rId10" Type="http://schemas.openxmlformats.org/officeDocument/2006/relationships/oleObject" Target="../embeddings/oleObject5.bin"/><Relationship Id="rId11" Type="http://schemas.openxmlformats.org/officeDocument/2006/relationships/image" Target="../media/image1.wmf"/><Relationship Id="rId12" Type="http://schemas.openxmlformats.org/officeDocument/2006/relationships/oleObject" Target="../embeddings/oleObject6.bin"/><Relationship Id="rId13" Type="http://schemas.openxmlformats.org/officeDocument/2006/relationships/image" Target="../media/image1.wmf"/><Relationship Id="rId14" Type="http://schemas.openxmlformats.org/officeDocument/2006/relationships/oleObject" Target="../embeddings/oleObject7.bin"/><Relationship Id="rId15" Type="http://schemas.openxmlformats.org/officeDocument/2006/relationships/image" Target="../media/image1.wmf"/><Relationship Id="rId16" Type="http://schemas.openxmlformats.org/officeDocument/2006/relationships/oleObject" Target="../embeddings/oleObject8.bin"/><Relationship Id="rId17" Type="http://schemas.openxmlformats.org/officeDocument/2006/relationships/image" Target="../media/image1.wmf"/><Relationship Id="rId18" Type="http://schemas.openxmlformats.org/officeDocument/2006/relationships/oleObject" Target="../embeddings/oleObject9.bin"/><Relationship Id="rId19" Type="http://schemas.openxmlformats.org/officeDocument/2006/relationships/image" Target="../media/image1.wmf"/><Relationship Id="rId20" Type="http://schemas.openxmlformats.org/officeDocument/2006/relationships/oleObject" Target="../embeddings/oleObject10.bin"/><Relationship Id="rId21" Type="http://schemas.openxmlformats.org/officeDocument/2006/relationships/image" Target="../media/image1.wmf"/><Relationship Id="rId22" Type="http://schemas.openxmlformats.org/officeDocument/2006/relationships/oleObject" Target="../embeddings/oleObject11.bin"/><Relationship Id="rId23" Type="http://schemas.openxmlformats.org/officeDocument/2006/relationships/image" Target="../media/image1.wmf"/><Relationship Id="rId24" Type="http://schemas.openxmlformats.org/officeDocument/2006/relationships/oleObject" Target="../embeddings/oleObject12.bin"/><Relationship Id="rId25" Type="http://schemas.openxmlformats.org/officeDocument/2006/relationships/image" Target="../media/image1.wmf"/><Relationship Id="rId26" Type="http://schemas.openxmlformats.org/officeDocument/2006/relationships/oleObject" Target="../embeddings/oleObject13.bin"/><Relationship Id="rId27" Type="http://schemas.openxmlformats.org/officeDocument/2006/relationships/image" Target="../media/image1.wmf"/><Relationship Id="rId28" Type="http://schemas.openxmlformats.org/officeDocument/2006/relationships/oleObject" Target="../embeddings/oleObject14.bin"/><Relationship Id="rId29" Type="http://schemas.openxmlformats.org/officeDocument/2006/relationships/image" Target="../media/image1.wmf"/><Relationship Id="rId30" Type="http://schemas.openxmlformats.org/officeDocument/2006/relationships/oleObject" Target="../embeddings/oleObject15.bin"/><Relationship Id="rId31" Type="http://schemas.openxmlformats.org/officeDocument/2006/relationships/image" Target="../media/image1.wmf"/><Relationship Id="rId32" Type="http://schemas.openxmlformats.org/officeDocument/2006/relationships/slideLayout" Target="../slideLayouts/slideLayout165.xml"/>
</Relationships>
</file>

<file path=ppt/slideMasters/_rels/slideMaster166.xml.rels><?xml version="1.0" encoding="UTF-8"?>
<Relationships xmlns="http://schemas.openxmlformats.org/package/2006/relationships"><Relationship Id="rId1" Type="http://schemas.openxmlformats.org/officeDocument/2006/relationships/theme" Target="../theme/theme142.xml"/><Relationship Id="rId2" Type="http://schemas.openxmlformats.org/officeDocument/2006/relationships/oleObject" Target="../embeddings/oleObject1.bin"/><Relationship Id="rId3" Type="http://schemas.openxmlformats.org/officeDocument/2006/relationships/image" Target="../media/image1.wmf"/><Relationship Id="rId4" Type="http://schemas.openxmlformats.org/officeDocument/2006/relationships/oleObject" Target="../embeddings/oleObject2.bin"/><Relationship Id="rId5" Type="http://schemas.openxmlformats.org/officeDocument/2006/relationships/image" Target="../media/image1.wmf"/><Relationship Id="rId6" Type="http://schemas.openxmlformats.org/officeDocument/2006/relationships/oleObject" Target="../embeddings/oleObject3.bin"/><Relationship Id="rId7" Type="http://schemas.openxmlformats.org/officeDocument/2006/relationships/image" Target="../media/image1.wmf"/><Relationship Id="rId8" Type="http://schemas.openxmlformats.org/officeDocument/2006/relationships/oleObject" Target="../embeddings/oleObject4.bin"/><Relationship Id="rId9" Type="http://schemas.openxmlformats.org/officeDocument/2006/relationships/image" Target="../media/image1.wmf"/><Relationship Id="rId10" Type="http://schemas.openxmlformats.org/officeDocument/2006/relationships/oleObject" Target="../embeddings/oleObject5.bin"/><Relationship Id="rId11" Type="http://schemas.openxmlformats.org/officeDocument/2006/relationships/image" Target="../media/image1.wmf"/><Relationship Id="rId12" Type="http://schemas.openxmlformats.org/officeDocument/2006/relationships/oleObject" Target="../embeddings/oleObject6.bin"/><Relationship Id="rId13" Type="http://schemas.openxmlformats.org/officeDocument/2006/relationships/image" Target="../media/image1.wmf"/><Relationship Id="rId14" Type="http://schemas.openxmlformats.org/officeDocument/2006/relationships/oleObject" Target="../embeddings/oleObject7.bin"/><Relationship Id="rId15" Type="http://schemas.openxmlformats.org/officeDocument/2006/relationships/image" Target="../media/image1.wmf"/><Relationship Id="rId16" Type="http://schemas.openxmlformats.org/officeDocument/2006/relationships/oleObject" Target="../embeddings/oleObject8.bin"/><Relationship Id="rId17" Type="http://schemas.openxmlformats.org/officeDocument/2006/relationships/image" Target="../media/image1.wmf"/><Relationship Id="rId18" Type="http://schemas.openxmlformats.org/officeDocument/2006/relationships/oleObject" Target="../embeddings/oleObject9.bin"/><Relationship Id="rId19" Type="http://schemas.openxmlformats.org/officeDocument/2006/relationships/image" Target="../media/image1.wmf"/><Relationship Id="rId20" Type="http://schemas.openxmlformats.org/officeDocument/2006/relationships/oleObject" Target="../embeddings/oleObject10.bin"/><Relationship Id="rId21" Type="http://schemas.openxmlformats.org/officeDocument/2006/relationships/image" Target="../media/image1.wmf"/><Relationship Id="rId22" Type="http://schemas.openxmlformats.org/officeDocument/2006/relationships/oleObject" Target="../embeddings/oleObject11.bin"/><Relationship Id="rId23" Type="http://schemas.openxmlformats.org/officeDocument/2006/relationships/image" Target="../media/image1.wmf"/><Relationship Id="rId24" Type="http://schemas.openxmlformats.org/officeDocument/2006/relationships/oleObject" Target="../embeddings/oleObject12.bin"/><Relationship Id="rId25" Type="http://schemas.openxmlformats.org/officeDocument/2006/relationships/image" Target="../media/image1.wmf"/><Relationship Id="rId26" Type="http://schemas.openxmlformats.org/officeDocument/2006/relationships/oleObject" Target="../embeddings/oleObject13.bin"/><Relationship Id="rId27" Type="http://schemas.openxmlformats.org/officeDocument/2006/relationships/image" Target="../media/image1.wmf"/><Relationship Id="rId28" Type="http://schemas.openxmlformats.org/officeDocument/2006/relationships/oleObject" Target="../embeddings/oleObject14.bin"/><Relationship Id="rId29" Type="http://schemas.openxmlformats.org/officeDocument/2006/relationships/image" Target="../media/image1.wmf"/><Relationship Id="rId30" Type="http://schemas.openxmlformats.org/officeDocument/2006/relationships/oleObject" Target="../embeddings/oleObject15.bin"/><Relationship Id="rId31" Type="http://schemas.openxmlformats.org/officeDocument/2006/relationships/image" Target="../media/image1.wmf"/><Relationship Id="rId32" Type="http://schemas.openxmlformats.org/officeDocument/2006/relationships/slideLayout" Target="../slideLayouts/slideLayout166.xml"/>
</Relationships>
</file>

<file path=ppt/slideMasters/_rels/slideMaster167.xml.rels><?xml version="1.0" encoding="UTF-8"?>
<Relationships xmlns="http://schemas.openxmlformats.org/package/2006/relationships"><Relationship Id="rId1" Type="http://schemas.openxmlformats.org/officeDocument/2006/relationships/theme" Target="../theme/theme143.xml"/><Relationship Id="rId2" Type="http://schemas.openxmlformats.org/officeDocument/2006/relationships/oleObject" Target="../embeddings/oleObject1.bin"/><Relationship Id="rId3" Type="http://schemas.openxmlformats.org/officeDocument/2006/relationships/image" Target="../media/image1.wmf"/><Relationship Id="rId4" Type="http://schemas.openxmlformats.org/officeDocument/2006/relationships/oleObject" Target="../embeddings/oleObject2.bin"/><Relationship Id="rId5" Type="http://schemas.openxmlformats.org/officeDocument/2006/relationships/image" Target="../media/image1.wmf"/><Relationship Id="rId6" Type="http://schemas.openxmlformats.org/officeDocument/2006/relationships/oleObject" Target="../embeddings/oleObject3.bin"/><Relationship Id="rId7" Type="http://schemas.openxmlformats.org/officeDocument/2006/relationships/image" Target="../media/image1.wmf"/><Relationship Id="rId8" Type="http://schemas.openxmlformats.org/officeDocument/2006/relationships/oleObject" Target="../embeddings/oleObject4.bin"/><Relationship Id="rId9" Type="http://schemas.openxmlformats.org/officeDocument/2006/relationships/image" Target="../media/image1.wmf"/><Relationship Id="rId10" Type="http://schemas.openxmlformats.org/officeDocument/2006/relationships/oleObject" Target="../embeddings/oleObject5.bin"/><Relationship Id="rId11" Type="http://schemas.openxmlformats.org/officeDocument/2006/relationships/image" Target="../media/image1.wmf"/><Relationship Id="rId12" Type="http://schemas.openxmlformats.org/officeDocument/2006/relationships/oleObject" Target="../embeddings/oleObject6.bin"/><Relationship Id="rId13" Type="http://schemas.openxmlformats.org/officeDocument/2006/relationships/image" Target="../media/image1.wmf"/><Relationship Id="rId14" Type="http://schemas.openxmlformats.org/officeDocument/2006/relationships/oleObject" Target="../embeddings/oleObject7.bin"/><Relationship Id="rId15" Type="http://schemas.openxmlformats.org/officeDocument/2006/relationships/image" Target="../media/image1.wmf"/><Relationship Id="rId16" Type="http://schemas.openxmlformats.org/officeDocument/2006/relationships/oleObject" Target="../embeddings/oleObject8.bin"/><Relationship Id="rId17" Type="http://schemas.openxmlformats.org/officeDocument/2006/relationships/image" Target="../media/image1.wmf"/><Relationship Id="rId18" Type="http://schemas.openxmlformats.org/officeDocument/2006/relationships/oleObject" Target="../embeddings/oleObject9.bin"/><Relationship Id="rId19" Type="http://schemas.openxmlformats.org/officeDocument/2006/relationships/image" Target="../media/image1.wmf"/><Relationship Id="rId20" Type="http://schemas.openxmlformats.org/officeDocument/2006/relationships/oleObject" Target="../embeddings/oleObject10.bin"/><Relationship Id="rId21" Type="http://schemas.openxmlformats.org/officeDocument/2006/relationships/image" Target="../media/image1.wmf"/><Relationship Id="rId22" Type="http://schemas.openxmlformats.org/officeDocument/2006/relationships/oleObject" Target="../embeddings/oleObject11.bin"/><Relationship Id="rId23" Type="http://schemas.openxmlformats.org/officeDocument/2006/relationships/image" Target="../media/image1.wmf"/><Relationship Id="rId24" Type="http://schemas.openxmlformats.org/officeDocument/2006/relationships/oleObject" Target="../embeddings/oleObject12.bin"/><Relationship Id="rId25" Type="http://schemas.openxmlformats.org/officeDocument/2006/relationships/image" Target="../media/image1.wmf"/><Relationship Id="rId26" Type="http://schemas.openxmlformats.org/officeDocument/2006/relationships/oleObject" Target="../embeddings/oleObject13.bin"/><Relationship Id="rId27" Type="http://schemas.openxmlformats.org/officeDocument/2006/relationships/image" Target="../media/image1.wmf"/><Relationship Id="rId28" Type="http://schemas.openxmlformats.org/officeDocument/2006/relationships/oleObject" Target="../embeddings/oleObject14.bin"/><Relationship Id="rId29" Type="http://schemas.openxmlformats.org/officeDocument/2006/relationships/image" Target="../media/image1.wmf"/><Relationship Id="rId30" Type="http://schemas.openxmlformats.org/officeDocument/2006/relationships/oleObject" Target="../embeddings/oleObject15.bin"/><Relationship Id="rId31" Type="http://schemas.openxmlformats.org/officeDocument/2006/relationships/image" Target="../media/image1.wmf"/><Relationship Id="rId32" Type="http://schemas.openxmlformats.org/officeDocument/2006/relationships/slideLayout" Target="../slideLayouts/slideLayout167.xml"/>
</Relationships>
</file>

<file path=ppt/slideMasters/_rels/slideMaster168.xml.rels><?xml version="1.0" encoding="UTF-8"?>
<Relationships xmlns="http://schemas.openxmlformats.org/package/2006/relationships"><Relationship Id="rId1" Type="http://schemas.openxmlformats.org/officeDocument/2006/relationships/theme" Target="../theme/theme144.xml"/><Relationship Id="rId2" Type="http://schemas.openxmlformats.org/officeDocument/2006/relationships/oleObject" Target="../embeddings/oleObject1.bin"/><Relationship Id="rId3" Type="http://schemas.openxmlformats.org/officeDocument/2006/relationships/image" Target="../media/image1.wmf"/><Relationship Id="rId4" Type="http://schemas.openxmlformats.org/officeDocument/2006/relationships/oleObject" Target="../embeddings/oleObject2.bin"/><Relationship Id="rId5" Type="http://schemas.openxmlformats.org/officeDocument/2006/relationships/image" Target="../media/image1.wmf"/><Relationship Id="rId6" Type="http://schemas.openxmlformats.org/officeDocument/2006/relationships/oleObject" Target="../embeddings/oleObject3.bin"/><Relationship Id="rId7" Type="http://schemas.openxmlformats.org/officeDocument/2006/relationships/image" Target="../media/image1.wmf"/><Relationship Id="rId8" Type="http://schemas.openxmlformats.org/officeDocument/2006/relationships/oleObject" Target="../embeddings/oleObject4.bin"/><Relationship Id="rId9" Type="http://schemas.openxmlformats.org/officeDocument/2006/relationships/image" Target="../media/image1.wmf"/><Relationship Id="rId10" Type="http://schemas.openxmlformats.org/officeDocument/2006/relationships/oleObject" Target="../embeddings/oleObject5.bin"/><Relationship Id="rId11" Type="http://schemas.openxmlformats.org/officeDocument/2006/relationships/image" Target="../media/image1.wmf"/><Relationship Id="rId12" Type="http://schemas.openxmlformats.org/officeDocument/2006/relationships/oleObject" Target="../embeddings/oleObject6.bin"/><Relationship Id="rId13" Type="http://schemas.openxmlformats.org/officeDocument/2006/relationships/image" Target="../media/image1.wmf"/><Relationship Id="rId14" Type="http://schemas.openxmlformats.org/officeDocument/2006/relationships/oleObject" Target="../embeddings/oleObject7.bin"/><Relationship Id="rId15" Type="http://schemas.openxmlformats.org/officeDocument/2006/relationships/image" Target="../media/image1.wmf"/><Relationship Id="rId16" Type="http://schemas.openxmlformats.org/officeDocument/2006/relationships/oleObject" Target="../embeddings/oleObject8.bin"/><Relationship Id="rId17" Type="http://schemas.openxmlformats.org/officeDocument/2006/relationships/image" Target="../media/image1.wmf"/><Relationship Id="rId18" Type="http://schemas.openxmlformats.org/officeDocument/2006/relationships/oleObject" Target="../embeddings/oleObject9.bin"/><Relationship Id="rId19" Type="http://schemas.openxmlformats.org/officeDocument/2006/relationships/image" Target="../media/image1.wmf"/><Relationship Id="rId20" Type="http://schemas.openxmlformats.org/officeDocument/2006/relationships/oleObject" Target="../embeddings/oleObject10.bin"/><Relationship Id="rId21" Type="http://schemas.openxmlformats.org/officeDocument/2006/relationships/image" Target="../media/image1.wmf"/><Relationship Id="rId22" Type="http://schemas.openxmlformats.org/officeDocument/2006/relationships/oleObject" Target="../embeddings/oleObject11.bin"/><Relationship Id="rId23" Type="http://schemas.openxmlformats.org/officeDocument/2006/relationships/image" Target="../media/image1.wmf"/><Relationship Id="rId24" Type="http://schemas.openxmlformats.org/officeDocument/2006/relationships/oleObject" Target="../embeddings/oleObject12.bin"/><Relationship Id="rId25" Type="http://schemas.openxmlformats.org/officeDocument/2006/relationships/image" Target="../media/image1.wmf"/><Relationship Id="rId26" Type="http://schemas.openxmlformats.org/officeDocument/2006/relationships/oleObject" Target="../embeddings/oleObject13.bin"/><Relationship Id="rId27" Type="http://schemas.openxmlformats.org/officeDocument/2006/relationships/image" Target="../media/image1.wmf"/><Relationship Id="rId28" Type="http://schemas.openxmlformats.org/officeDocument/2006/relationships/oleObject" Target="../embeddings/oleObject14.bin"/><Relationship Id="rId29" Type="http://schemas.openxmlformats.org/officeDocument/2006/relationships/image" Target="../media/image1.wmf"/><Relationship Id="rId30" Type="http://schemas.openxmlformats.org/officeDocument/2006/relationships/oleObject" Target="../embeddings/oleObject15.bin"/><Relationship Id="rId31" Type="http://schemas.openxmlformats.org/officeDocument/2006/relationships/image" Target="../media/image1.wmf"/><Relationship Id="rId32" Type="http://schemas.openxmlformats.org/officeDocument/2006/relationships/slideLayout" Target="../slideLayouts/slideLayout168.xml"/>
</Relationships>
</file>

<file path=ppt/slideMasters/_rels/slideMaster169.xml.rels><?xml version="1.0" encoding="UTF-8"?>
<Relationships xmlns="http://schemas.openxmlformats.org/package/2006/relationships"><Relationship Id="rId1" Type="http://schemas.openxmlformats.org/officeDocument/2006/relationships/theme" Target="../theme/theme145.xml"/><Relationship Id="rId2" Type="http://schemas.openxmlformats.org/officeDocument/2006/relationships/oleObject" Target="../embeddings/oleObject1.bin"/><Relationship Id="rId3" Type="http://schemas.openxmlformats.org/officeDocument/2006/relationships/image" Target="../media/image1.wmf"/><Relationship Id="rId4" Type="http://schemas.openxmlformats.org/officeDocument/2006/relationships/oleObject" Target="../embeddings/oleObject2.bin"/><Relationship Id="rId5" Type="http://schemas.openxmlformats.org/officeDocument/2006/relationships/image" Target="../media/image1.wmf"/><Relationship Id="rId6" Type="http://schemas.openxmlformats.org/officeDocument/2006/relationships/oleObject" Target="../embeddings/oleObject3.bin"/><Relationship Id="rId7" Type="http://schemas.openxmlformats.org/officeDocument/2006/relationships/image" Target="../media/image1.wmf"/><Relationship Id="rId8" Type="http://schemas.openxmlformats.org/officeDocument/2006/relationships/oleObject" Target="../embeddings/oleObject4.bin"/><Relationship Id="rId9" Type="http://schemas.openxmlformats.org/officeDocument/2006/relationships/image" Target="../media/image1.wmf"/><Relationship Id="rId10" Type="http://schemas.openxmlformats.org/officeDocument/2006/relationships/oleObject" Target="../embeddings/oleObject5.bin"/><Relationship Id="rId11" Type="http://schemas.openxmlformats.org/officeDocument/2006/relationships/image" Target="../media/image1.wmf"/><Relationship Id="rId12" Type="http://schemas.openxmlformats.org/officeDocument/2006/relationships/oleObject" Target="../embeddings/oleObject6.bin"/><Relationship Id="rId13" Type="http://schemas.openxmlformats.org/officeDocument/2006/relationships/image" Target="../media/image1.wmf"/><Relationship Id="rId14" Type="http://schemas.openxmlformats.org/officeDocument/2006/relationships/oleObject" Target="../embeddings/oleObject7.bin"/><Relationship Id="rId15" Type="http://schemas.openxmlformats.org/officeDocument/2006/relationships/image" Target="../media/image1.wmf"/><Relationship Id="rId16" Type="http://schemas.openxmlformats.org/officeDocument/2006/relationships/oleObject" Target="../embeddings/oleObject8.bin"/><Relationship Id="rId17" Type="http://schemas.openxmlformats.org/officeDocument/2006/relationships/image" Target="../media/image1.wmf"/><Relationship Id="rId18" Type="http://schemas.openxmlformats.org/officeDocument/2006/relationships/oleObject" Target="../embeddings/oleObject9.bin"/><Relationship Id="rId19" Type="http://schemas.openxmlformats.org/officeDocument/2006/relationships/image" Target="../media/image1.wmf"/><Relationship Id="rId20" Type="http://schemas.openxmlformats.org/officeDocument/2006/relationships/oleObject" Target="../embeddings/oleObject10.bin"/><Relationship Id="rId21" Type="http://schemas.openxmlformats.org/officeDocument/2006/relationships/image" Target="../media/image1.wmf"/><Relationship Id="rId22" Type="http://schemas.openxmlformats.org/officeDocument/2006/relationships/oleObject" Target="../embeddings/oleObject11.bin"/><Relationship Id="rId23" Type="http://schemas.openxmlformats.org/officeDocument/2006/relationships/image" Target="../media/image1.wmf"/><Relationship Id="rId24" Type="http://schemas.openxmlformats.org/officeDocument/2006/relationships/oleObject" Target="../embeddings/oleObject12.bin"/><Relationship Id="rId25" Type="http://schemas.openxmlformats.org/officeDocument/2006/relationships/image" Target="../media/image1.wmf"/><Relationship Id="rId26" Type="http://schemas.openxmlformats.org/officeDocument/2006/relationships/oleObject" Target="../embeddings/oleObject13.bin"/><Relationship Id="rId27" Type="http://schemas.openxmlformats.org/officeDocument/2006/relationships/image" Target="../media/image1.wmf"/><Relationship Id="rId28" Type="http://schemas.openxmlformats.org/officeDocument/2006/relationships/oleObject" Target="../embeddings/oleObject14.bin"/><Relationship Id="rId29" Type="http://schemas.openxmlformats.org/officeDocument/2006/relationships/image" Target="../media/image1.wmf"/><Relationship Id="rId30" Type="http://schemas.openxmlformats.org/officeDocument/2006/relationships/oleObject" Target="../embeddings/oleObject15.bin"/><Relationship Id="rId31" Type="http://schemas.openxmlformats.org/officeDocument/2006/relationships/image" Target="../media/image1.wmf"/><Relationship Id="rId32" Type="http://schemas.openxmlformats.org/officeDocument/2006/relationships/slideLayout" Target="../slideLayouts/slideLayout169.xml"/>
</Relationships>
</file>

<file path=ppt/slideMasters/_rels/slideMaster170.xml.rels><?xml version="1.0" encoding="UTF-8"?>
<Relationships xmlns="http://schemas.openxmlformats.org/package/2006/relationships"><Relationship Id="rId1" Type="http://schemas.openxmlformats.org/officeDocument/2006/relationships/theme" Target="../theme/theme146.xml"/><Relationship Id="rId2" Type="http://schemas.openxmlformats.org/officeDocument/2006/relationships/oleObject" Target="../embeddings/oleObject1.bin"/><Relationship Id="rId3" Type="http://schemas.openxmlformats.org/officeDocument/2006/relationships/image" Target="../media/image1.wmf"/><Relationship Id="rId4" Type="http://schemas.openxmlformats.org/officeDocument/2006/relationships/oleObject" Target="../embeddings/oleObject2.bin"/><Relationship Id="rId5" Type="http://schemas.openxmlformats.org/officeDocument/2006/relationships/image" Target="../media/image1.wmf"/><Relationship Id="rId6" Type="http://schemas.openxmlformats.org/officeDocument/2006/relationships/oleObject" Target="../embeddings/oleObject3.bin"/><Relationship Id="rId7" Type="http://schemas.openxmlformats.org/officeDocument/2006/relationships/image" Target="../media/image1.wmf"/><Relationship Id="rId8" Type="http://schemas.openxmlformats.org/officeDocument/2006/relationships/oleObject" Target="../embeddings/oleObject4.bin"/><Relationship Id="rId9" Type="http://schemas.openxmlformats.org/officeDocument/2006/relationships/image" Target="../media/image1.wmf"/><Relationship Id="rId10" Type="http://schemas.openxmlformats.org/officeDocument/2006/relationships/oleObject" Target="../embeddings/oleObject5.bin"/><Relationship Id="rId11" Type="http://schemas.openxmlformats.org/officeDocument/2006/relationships/image" Target="../media/image1.wmf"/><Relationship Id="rId12" Type="http://schemas.openxmlformats.org/officeDocument/2006/relationships/oleObject" Target="../embeddings/oleObject6.bin"/><Relationship Id="rId13" Type="http://schemas.openxmlformats.org/officeDocument/2006/relationships/image" Target="../media/image1.wmf"/><Relationship Id="rId14" Type="http://schemas.openxmlformats.org/officeDocument/2006/relationships/oleObject" Target="../embeddings/oleObject7.bin"/><Relationship Id="rId15" Type="http://schemas.openxmlformats.org/officeDocument/2006/relationships/image" Target="../media/image1.wmf"/><Relationship Id="rId16" Type="http://schemas.openxmlformats.org/officeDocument/2006/relationships/oleObject" Target="../embeddings/oleObject8.bin"/><Relationship Id="rId17" Type="http://schemas.openxmlformats.org/officeDocument/2006/relationships/image" Target="../media/image1.wmf"/><Relationship Id="rId18" Type="http://schemas.openxmlformats.org/officeDocument/2006/relationships/oleObject" Target="../embeddings/oleObject9.bin"/><Relationship Id="rId19" Type="http://schemas.openxmlformats.org/officeDocument/2006/relationships/image" Target="../media/image1.wmf"/><Relationship Id="rId20" Type="http://schemas.openxmlformats.org/officeDocument/2006/relationships/oleObject" Target="../embeddings/oleObject10.bin"/><Relationship Id="rId21" Type="http://schemas.openxmlformats.org/officeDocument/2006/relationships/image" Target="../media/image1.wmf"/><Relationship Id="rId22" Type="http://schemas.openxmlformats.org/officeDocument/2006/relationships/oleObject" Target="../embeddings/oleObject11.bin"/><Relationship Id="rId23" Type="http://schemas.openxmlformats.org/officeDocument/2006/relationships/image" Target="../media/image1.wmf"/><Relationship Id="rId24" Type="http://schemas.openxmlformats.org/officeDocument/2006/relationships/oleObject" Target="../embeddings/oleObject12.bin"/><Relationship Id="rId25" Type="http://schemas.openxmlformats.org/officeDocument/2006/relationships/image" Target="../media/image1.wmf"/><Relationship Id="rId26" Type="http://schemas.openxmlformats.org/officeDocument/2006/relationships/oleObject" Target="../embeddings/oleObject13.bin"/><Relationship Id="rId27" Type="http://schemas.openxmlformats.org/officeDocument/2006/relationships/image" Target="../media/image1.wmf"/><Relationship Id="rId28" Type="http://schemas.openxmlformats.org/officeDocument/2006/relationships/oleObject" Target="../embeddings/oleObject14.bin"/><Relationship Id="rId29" Type="http://schemas.openxmlformats.org/officeDocument/2006/relationships/image" Target="../media/image1.wmf"/><Relationship Id="rId30" Type="http://schemas.openxmlformats.org/officeDocument/2006/relationships/oleObject" Target="../embeddings/oleObject15.bin"/><Relationship Id="rId31" Type="http://schemas.openxmlformats.org/officeDocument/2006/relationships/image" Target="../media/image1.wmf"/><Relationship Id="rId32" Type="http://schemas.openxmlformats.org/officeDocument/2006/relationships/slideLayout" Target="../slideLayouts/slideLayout170.xml"/>
</Relationships>
</file>

<file path=ppt/slideMasters/_rels/slideMaster171.xml.rels><?xml version="1.0" encoding="UTF-8"?>
<Relationships xmlns="http://schemas.openxmlformats.org/package/2006/relationships"><Relationship Id="rId1" Type="http://schemas.openxmlformats.org/officeDocument/2006/relationships/theme" Target="../theme/theme147.xml"/><Relationship Id="rId2" Type="http://schemas.openxmlformats.org/officeDocument/2006/relationships/oleObject" Target="../embeddings/oleObject1.bin"/><Relationship Id="rId3" Type="http://schemas.openxmlformats.org/officeDocument/2006/relationships/image" Target="../media/image1.wmf"/><Relationship Id="rId4" Type="http://schemas.openxmlformats.org/officeDocument/2006/relationships/oleObject" Target="../embeddings/oleObject2.bin"/><Relationship Id="rId5" Type="http://schemas.openxmlformats.org/officeDocument/2006/relationships/image" Target="../media/image1.wmf"/><Relationship Id="rId6" Type="http://schemas.openxmlformats.org/officeDocument/2006/relationships/oleObject" Target="../embeddings/oleObject3.bin"/><Relationship Id="rId7" Type="http://schemas.openxmlformats.org/officeDocument/2006/relationships/image" Target="../media/image1.wmf"/><Relationship Id="rId8" Type="http://schemas.openxmlformats.org/officeDocument/2006/relationships/oleObject" Target="../embeddings/oleObject4.bin"/><Relationship Id="rId9" Type="http://schemas.openxmlformats.org/officeDocument/2006/relationships/image" Target="../media/image1.wmf"/><Relationship Id="rId10" Type="http://schemas.openxmlformats.org/officeDocument/2006/relationships/oleObject" Target="../embeddings/oleObject5.bin"/><Relationship Id="rId11" Type="http://schemas.openxmlformats.org/officeDocument/2006/relationships/image" Target="../media/image1.wmf"/><Relationship Id="rId12" Type="http://schemas.openxmlformats.org/officeDocument/2006/relationships/oleObject" Target="../embeddings/oleObject6.bin"/><Relationship Id="rId13" Type="http://schemas.openxmlformats.org/officeDocument/2006/relationships/image" Target="../media/image1.wmf"/><Relationship Id="rId14" Type="http://schemas.openxmlformats.org/officeDocument/2006/relationships/oleObject" Target="../embeddings/oleObject7.bin"/><Relationship Id="rId15" Type="http://schemas.openxmlformats.org/officeDocument/2006/relationships/image" Target="../media/image1.wmf"/><Relationship Id="rId16" Type="http://schemas.openxmlformats.org/officeDocument/2006/relationships/oleObject" Target="../embeddings/oleObject8.bin"/><Relationship Id="rId17" Type="http://schemas.openxmlformats.org/officeDocument/2006/relationships/image" Target="../media/image1.wmf"/><Relationship Id="rId18" Type="http://schemas.openxmlformats.org/officeDocument/2006/relationships/oleObject" Target="../embeddings/oleObject9.bin"/><Relationship Id="rId19" Type="http://schemas.openxmlformats.org/officeDocument/2006/relationships/image" Target="../media/image1.wmf"/><Relationship Id="rId20" Type="http://schemas.openxmlformats.org/officeDocument/2006/relationships/oleObject" Target="../embeddings/oleObject10.bin"/><Relationship Id="rId21" Type="http://schemas.openxmlformats.org/officeDocument/2006/relationships/image" Target="../media/image1.wmf"/><Relationship Id="rId22" Type="http://schemas.openxmlformats.org/officeDocument/2006/relationships/oleObject" Target="../embeddings/oleObject11.bin"/><Relationship Id="rId23" Type="http://schemas.openxmlformats.org/officeDocument/2006/relationships/image" Target="../media/image1.wmf"/><Relationship Id="rId24" Type="http://schemas.openxmlformats.org/officeDocument/2006/relationships/oleObject" Target="../embeddings/oleObject12.bin"/><Relationship Id="rId25" Type="http://schemas.openxmlformats.org/officeDocument/2006/relationships/image" Target="../media/image1.wmf"/><Relationship Id="rId26" Type="http://schemas.openxmlformats.org/officeDocument/2006/relationships/oleObject" Target="../embeddings/oleObject13.bin"/><Relationship Id="rId27" Type="http://schemas.openxmlformats.org/officeDocument/2006/relationships/image" Target="../media/image1.wmf"/><Relationship Id="rId28" Type="http://schemas.openxmlformats.org/officeDocument/2006/relationships/oleObject" Target="../embeddings/oleObject14.bin"/><Relationship Id="rId29" Type="http://schemas.openxmlformats.org/officeDocument/2006/relationships/image" Target="../media/image1.wmf"/><Relationship Id="rId30" Type="http://schemas.openxmlformats.org/officeDocument/2006/relationships/oleObject" Target="../embeddings/oleObject15.bin"/><Relationship Id="rId31" Type="http://schemas.openxmlformats.org/officeDocument/2006/relationships/image" Target="../media/image1.wmf"/><Relationship Id="rId32" Type="http://schemas.openxmlformats.org/officeDocument/2006/relationships/slideLayout" Target="../slideLayouts/slideLayout171.xml"/>
</Relationships>
</file>

<file path=ppt/slideMasters/_rels/slideMaster172.xml.rels><?xml version="1.0" encoding="UTF-8"?>
<Relationships xmlns="http://schemas.openxmlformats.org/package/2006/relationships"><Relationship Id="rId1" Type="http://schemas.openxmlformats.org/officeDocument/2006/relationships/theme" Target="../theme/theme148.xml"/><Relationship Id="rId2" Type="http://schemas.openxmlformats.org/officeDocument/2006/relationships/oleObject" Target="../embeddings/oleObject1.bin"/><Relationship Id="rId3" Type="http://schemas.openxmlformats.org/officeDocument/2006/relationships/image" Target="../media/image1.wmf"/><Relationship Id="rId4" Type="http://schemas.openxmlformats.org/officeDocument/2006/relationships/oleObject" Target="../embeddings/oleObject2.bin"/><Relationship Id="rId5" Type="http://schemas.openxmlformats.org/officeDocument/2006/relationships/image" Target="../media/image1.wmf"/><Relationship Id="rId6" Type="http://schemas.openxmlformats.org/officeDocument/2006/relationships/oleObject" Target="../embeddings/oleObject3.bin"/><Relationship Id="rId7" Type="http://schemas.openxmlformats.org/officeDocument/2006/relationships/image" Target="../media/image1.wmf"/><Relationship Id="rId8" Type="http://schemas.openxmlformats.org/officeDocument/2006/relationships/oleObject" Target="../embeddings/oleObject4.bin"/><Relationship Id="rId9" Type="http://schemas.openxmlformats.org/officeDocument/2006/relationships/image" Target="../media/image1.wmf"/><Relationship Id="rId10" Type="http://schemas.openxmlformats.org/officeDocument/2006/relationships/oleObject" Target="../embeddings/oleObject5.bin"/><Relationship Id="rId11" Type="http://schemas.openxmlformats.org/officeDocument/2006/relationships/image" Target="../media/image1.wmf"/><Relationship Id="rId12" Type="http://schemas.openxmlformats.org/officeDocument/2006/relationships/oleObject" Target="../embeddings/oleObject6.bin"/><Relationship Id="rId13" Type="http://schemas.openxmlformats.org/officeDocument/2006/relationships/image" Target="../media/image1.wmf"/><Relationship Id="rId14" Type="http://schemas.openxmlformats.org/officeDocument/2006/relationships/oleObject" Target="../embeddings/oleObject7.bin"/><Relationship Id="rId15" Type="http://schemas.openxmlformats.org/officeDocument/2006/relationships/image" Target="../media/image1.wmf"/><Relationship Id="rId16" Type="http://schemas.openxmlformats.org/officeDocument/2006/relationships/oleObject" Target="../embeddings/oleObject8.bin"/><Relationship Id="rId17" Type="http://schemas.openxmlformats.org/officeDocument/2006/relationships/image" Target="../media/image1.wmf"/><Relationship Id="rId18" Type="http://schemas.openxmlformats.org/officeDocument/2006/relationships/oleObject" Target="../embeddings/oleObject9.bin"/><Relationship Id="rId19" Type="http://schemas.openxmlformats.org/officeDocument/2006/relationships/image" Target="../media/image1.wmf"/><Relationship Id="rId20" Type="http://schemas.openxmlformats.org/officeDocument/2006/relationships/oleObject" Target="../embeddings/oleObject10.bin"/><Relationship Id="rId21" Type="http://schemas.openxmlformats.org/officeDocument/2006/relationships/image" Target="../media/image1.wmf"/><Relationship Id="rId22" Type="http://schemas.openxmlformats.org/officeDocument/2006/relationships/oleObject" Target="../embeddings/oleObject11.bin"/><Relationship Id="rId23" Type="http://schemas.openxmlformats.org/officeDocument/2006/relationships/image" Target="../media/image1.wmf"/><Relationship Id="rId24" Type="http://schemas.openxmlformats.org/officeDocument/2006/relationships/oleObject" Target="../embeddings/oleObject12.bin"/><Relationship Id="rId25" Type="http://schemas.openxmlformats.org/officeDocument/2006/relationships/image" Target="../media/image1.wmf"/><Relationship Id="rId26" Type="http://schemas.openxmlformats.org/officeDocument/2006/relationships/oleObject" Target="../embeddings/oleObject13.bin"/><Relationship Id="rId27" Type="http://schemas.openxmlformats.org/officeDocument/2006/relationships/image" Target="../media/image1.wmf"/><Relationship Id="rId28" Type="http://schemas.openxmlformats.org/officeDocument/2006/relationships/oleObject" Target="../embeddings/oleObject14.bin"/><Relationship Id="rId29" Type="http://schemas.openxmlformats.org/officeDocument/2006/relationships/image" Target="../media/image1.wmf"/><Relationship Id="rId30" Type="http://schemas.openxmlformats.org/officeDocument/2006/relationships/oleObject" Target="../embeddings/oleObject15.bin"/><Relationship Id="rId31" Type="http://schemas.openxmlformats.org/officeDocument/2006/relationships/image" Target="../media/image1.wmf"/><Relationship Id="rId32" Type="http://schemas.openxmlformats.org/officeDocument/2006/relationships/slideLayout" Target="../slideLayouts/slideLayout172.xml"/>
</Relationships>
</file>

<file path=ppt/slideMasters/_rels/slideMaster173.xml.rels><?xml version="1.0" encoding="UTF-8"?>
<Relationships xmlns="http://schemas.openxmlformats.org/package/2006/relationships"><Relationship Id="rId1" Type="http://schemas.openxmlformats.org/officeDocument/2006/relationships/theme" Target="../theme/theme149.xml"/><Relationship Id="rId2" Type="http://schemas.openxmlformats.org/officeDocument/2006/relationships/oleObject" Target="../embeddings/oleObject1.bin"/><Relationship Id="rId3" Type="http://schemas.openxmlformats.org/officeDocument/2006/relationships/image" Target="../media/image1.wmf"/><Relationship Id="rId4" Type="http://schemas.openxmlformats.org/officeDocument/2006/relationships/oleObject" Target="../embeddings/oleObject2.bin"/><Relationship Id="rId5" Type="http://schemas.openxmlformats.org/officeDocument/2006/relationships/image" Target="../media/image1.wmf"/><Relationship Id="rId6" Type="http://schemas.openxmlformats.org/officeDocument/2006/relationships/oleObject" Target="../embeddings/oleObject3.bin"/><Relationship Id="rId7" Type="http://schemas.openxmlformats.org/officeDocument/2006/relationships/image" Target="../media/image1.wmf"/><Relationship Id="rId8" Type="http://schemas.openxmlformats.org/officeDocument/2006/relationships/oleObject" Target="../embeddings/oleObject4.bin"/><Relationship Id="rId9" Type="http://schemas.openxmlformats.org/officeDocument/2006/relationships/image" Target="../media/image1.wmf"/><Relationship Id="rId10" Type="http://schemas.openxmlformats.org/officeDocument/2006/relationships/oleObject" Target="../embeddings/oleObject5.bin"/><Relationship Id="rId11" Type="http://schemas.openxmlformats.org/officeDocument/2006/relationships/image" Target="../media/image1.wmf"/><Relationship Id="rId12" Type="http://schemas.openxmlformats.org/officeDocument/2006/relationships/oleObject" Target="../embeddings/oleObject6.bin"/><Relationship Id="rId13" Type="http://schemas.openxmlformats.org/officeDocument/2006/relationships/image" Target="../media/image1.wmf"/><Relationship Id="rId14" Type="http://schemas.openxmlformats.org/officeDocument/2006/relationships/oleObject" Target="../embeddings/oleObject7.bin"/><Relationship Id="rId15" Type="http://schemas.openxmlformats.org/officeDocument/2006/relationships/image" Target="../media/image1.wmf"/><Relationship Id="rId16" Type="http://schemas.openxmlformats.org/officeDocument/2006/relationships/oleObject" Target="../embeddings/oleObject8.bin"/><Relationship Id="rId17" Type="http://schemas.openxmlformats.org/officeDocument/2006/relationships/image" Target="../media/image1.wmf"/><Relationship Id="rId18" Type="http://schemas.openxmlformats.org/officeDocument/2006/relationships/oleObject" Target="../embeddings/oleObject9.bin"/><Relationship Id="rId19" Type="http://schemas.openxmlformats.org/officeDocument/2006/relationships/image" Target="../media/image1.wmf"/><Relationship Id="rId20" Type="http://schemas.openxmlformats.org/officeDocument/2006/relationships/oleObject" Target="../embeddings/oleObject10.bin"/><Relationship Id="rId21" Type="http://schemas.openxmlformats.org/officeDocument/2006/relationships/image" Target="../media/image1.wmf"/><Relationship Id="rId22" Type="http://schemas.openxmlformats.org/officeDocument/2006/relationships/oleObject" Target="../embeddings/oleObject11.bin"/><Relationship Id="rId23" Type="http://schemas.openxmlformats.org/officeDocument/2006/relationships/image" Target="../media/image1.wmf"/><Relationship Id="rId24" Type="http://schemas.openxmlformats.org/officeDocument/2006/relationships/oleObject" Target="../embeddings/oleObject12.bin"/><Relationship Id="rId25" Type="http://schemas.openxmlformats.org/officeDocument/2006/relationships/image" Target="../media/image1.wmf"/><Relationship Id="rId26" Type="http://schemas.openxmlformats.org/officeDocument/2006/relationships/oleObject" Target="../embeddings/oleObject13.bin"/><Relationship Id="rId27" Type="http://schemas.openxmlformats.org/officeDocument/2006/relationships/image" Target="../media/image1.wmf"/><Relationship Id="rId28" Type="http://schemas.openxmlformats.org/officeDocument/2006/relationships/oleObject" Target="../embeddings/oleObject14.bin"/><Relationship Id="rId29" Type="http://schemas.openxmlformats.org/officeDocument/2006/relationships/image" Target="../media/image1.wmf"/><Relationship Id="rId30" Type="http://schemas.openxmlformats.org/officeDocument/2006/relationships/oleObject" Target="../embeddings/oleObject15.bin"/><Relationship Id="rId31" Type="http://schemas.openxmlformats.org/officeDocument/2006/relationships/image" Target="../media/image1.wmf"/><Relationship Id="rId32" Type="http://schemas.openxmlformats.org/officeDocument/2006/relationships/slideLayout" Target="../slideLayouts/slideLayout173.xml"/>
</Relationships>
</file>

<file path=ppt/slideMasters/_rels/slideMaster174.xml.rels><?xml version="1.0" encoding="UTF-8"?>
<Relationships xmlns="http://schemas.openxmlformats.org/package/2006/relationships"><Relationship Id="rId1" Type="http://schemas.openxmlformats.org/officeDocument/2006/relationships/theme" Target="../theme/theme150.xml"/><Relationship Id="rId2" Type="http://schemas.openxmlformats.org/officeDocument/2006/relationships/oleObject" Target="../embeddings/oleObject1.bin"/><Relationship Id="rId3" Type="http://schemas.openxmlformats.org/officeDocument/2006/relationships/image" Target="../media/image1.wmf"/><Relationship Id="rId4" Type="http://schemas.openxmlformats.org/officeDocument/2006/relationships/oleObject" Target="../embeddings/oleObject2.bin"/><Relationship Id="rId5" Type="http://schemas.openxmlformats.org/officeDocument/2006/relationships/image" Target="../media/image1.wmf"/><Relationship Id="rId6" Type="http://schemas.openxmlformats.org/officeDocument/2006/relationships/oleObject" Target="../embeddings/oleObject3.bin"/><Relationship Id="rId7" Type="http://schemas.openxmlformats.org/officeDocument/2006/relationships/image" Target="../media/image1.wmf"/><Relationship Id="rId8" Type="http://schemas.openxmlformats.org/officeDocument/2006/relationships/oleObject" Target="../embeddings/oleObject4.bin"/><Relationship Id="rId9" Type="http://schemas.openxmlformats.org/officeDocument/2006/relationships/image" Target="../media/image1.wmf"/><Relationship Id="rId10" Type="http://schemas.openxmlformats.org/officeDocument/2006/relationships/oleObject" Target="../embeddings/oleObject5.bin"/><Relationship Id="rId11" Type="http://schemas.openxmlformats.org/officeDocument/2006/relationships/image" Target="../media/image1.wmf"/><Relationship Id="rId12" Type="http://schemas.openxmlformats.org/officeDocument/2006/relationships/oleObject" Target="../embeddings/oleObject6.bin"/><Relationship Id="rId13" Type="http://schemas.openxmlformats.org/officeDocument/2006/relationships/image" Target="../media/image1.wmf"/><Relationship Id="rId14" Type="http://schemas.openxmlformats.org/officeDocument/2006/relationships/oleObject" Target="../embeddings/oleObject7.bin"/><Relationship Id="rId15" Type="http://schemas.openxmlformats.org/officeDocument/2006/relationships/image" Target="../media/image1.wmf"/><Relationship Id="rId16" Type="http://schemas.openxmlformats.org/officeDocument/2006/relationships/oleObject" Target="../embeddings/oleObject8.bin"/><Relationship Id="rId17" Type="http://schemas.openxmlformats.org/officeDocument/2006/relationships/image" Target="../media/image1.wmf"/><Relationship Id="rId18" Type="http://schemas.openxmlformats.org/officeDocument/2006/relationships/oleObject" Target="../embeddings/oleObject9.bin"/><Relationship Id="rId19" Type="http://schemas.openxmlformats.org/officeDocument/2006/relationships/image" Target="../media/image1.wmf"/><Relationship Id="rId20" Type="http://schemas.openxmlformats.org/officeDocument/2006/relationships/oleObject" Target="../embeddings/oleObject10.bin"/><Relationship Id="rId21" Type="http://schemas.openxmlformats.org/officeDocument/2006/relationships/image" Target="../media/image1.wmf"/><Relationship Id="rId22" Type="http://schemas.openxmlformats.org/officeDocument/2006/relationships/oleObject" Target="../embeddings/oleObject11.bin"/><Relationship Id="rId23" Type="http://schemas.openxmlformats.org/officeDocument/2006/relationships/image" Target="../media/image1.wmf"/><Relationship Id="rId24" Type="http://schemas.openxmlformats.org/officeDocument/2006/relationships/oleObject" Target="../embeddings/oleObject12.bin"/><Relationship Id="rId25" Type="http://schemas.openxmlformats.org/officeDocument/2006/relationships/image" Target="../media/image1.wmf"/><Relationship Id="rId26" Type="http://schemas.openxmlformats.org/officeDocument/2006/relationships/oleObject" Target="../embeddings/oleObject13.bin"/><Relationship Id="rId27" Type="http://schemas.openxmlformats.org/officeDocument/2006/relationships/image" Target="../media/image1.wmf"/><Relationship Id="rId28" Type="http://schemas.openxmlformats.org/officeDocument/2006/relationships/oleObject" Target="../embeddings/oleObject14.bin"/><Relationship Id="rId29" Type="http://schemas.openxmlformats.org/officeDocument/2006/relationships/image" Target="../media/image1.wmf"/><Relationship Id="rId30" Type="http://schemas.openxmlformats.org/officeDocument/2006/relationships/oleObject" Target="../embeddings/oleObject15.bin"/><Relationship Id="rId31" Type="http://schemas.openxmlformats.org/officeDocument/2006/relationships/image" Target="../media/image1.wmf"/><Relationship Id="rId32" Type="http://schemas.openxmlformats.org/officeDocument/2006/relationships/slideLayout" Target="../slideLayouts/slideLayout174.xml"/>
</Relationships>
</file>

<file path=ppt/slideMasters/_rels/slideMaster175.xml.rels><?xml version="1.0" encoding="UTF-8"?>
<Relationships xmlns="http://schemas.openxmlformats.org/package/2006/relationships"><Relationship Id="rId1" Type="http://schemas.openxmlformats.org/officeDocument/2006/relationships/theme" Target="../theme/theme151.xml"/><Relationship Id="rId2" Type="http://schemas.openxmlformats.org/officeDocument/2006/relationships/oleObject" Target="../embeddings/oleObject1.bin"/><Relationship Id="rId3" Type="http://schemas.openxmlformats.org/officeDocument/2006/relationships/image" Target="../media/image1.wmf"/><Relationship Id="rId4" Type="http://schemas.openxmlformats.org/officeDocument/2006/relationships/oleObject" Target="../embeddings/oleObject2.bin"/><Relationship Id="rId5" Type="http://schemas.openxmlformats.org/officeDocument/2006/relationships/image" Target="../media/image1.wmf"/><Relationship Id="rId6" Type="http://schemas.openxmlformats.org/officeDocument/2006/relationships/oleObject" Target="../embeddings/oleObject3.bin"/><Relationship Id="rId7" Type="http://schemas.openxmlformats.org/officeDocument/2006/relationships/image" Target="../media/image1.wmf"/><Relationship Id="rId8" Type="http://schemas.openxmlformats.org/officeDocument/2006/relationships/oleObject" Target="../embeddings/oleObject4.bin"/><Relationship Id="rId9" Type="http://schemas.openxmlformats.org/officeDocument/2006/relationships/image" Target="../media/image1.wmf"/><Relationship Id="rId10" Type="http://schemas.openxmlformats.org/officeDocument/2006/relationships/oleObject" Target="../embeddings/oleObject5.bin"/><Relationship Id="rId11" Type="http://schemas.openxmlformats.org/officeDocument/2006/relationships/image" Target="../media/image1.wmf"/><Relationship Id="rId12" Type="http://schemas.openxmlformats.org/officeDocument/2006/relationships/oleObject" Target="../embeddings/oleObject6.bin"/><Relationship Id="rId13" Type="http://schemas.openxmlformats.org/officeDocument/2006/relationships/image" Target="../media/image1.wmf"/><Relationship Id="rId14" Type="http://schemas.openxmlformats.org/officeDocument/2006/relationships/oleObject" Target="../embeddings/oleObject7.bin"/><Relationship Id="rId15" Type="http://schemas.openxmlformats.org/officeDocument/2006/relationships/image" Target="../media/image1.wmf"/><Relationship Id="rId16" Type="http://schemas.openxmlformats.org/officeDocument/2006/relationships/oleObject" Target="../embeddings/oleObject8.bin"/><Relationship Id="rId17" Type="http://schemas.openxmlformats.org/officeDocument/2006/relationships/image" Target="../media/image1.wmf"/><Relationship Id="rId18" Type="http://schemas.openxmlformats.org/officeDocument/2006/relationships/oleObject" Target="../embeddings/oleObject9.bin"/><Relationship Id="rId19" Type="http://schemas.openxmlformats.org/officeDocument/2006/relationships/image" Target="../media/image1.wmf"/><Relationship Id="rId20" Type="http://schemas.openxmlformats.org/officeDocument/2006/relationships/oleObject" Target="../embeddings/oleObject10.bin"/><Relationship Id="rId21" Type="http://schemas.openxmlformats.org/officeDocument/2006/relationships/image" Target="../media/image1.wmf"/><Relationship Id="rId22" Type="http://schemas.openxmlformats.org/officeDocument/2006/relationships/oleObject" Target="../embeddings/oleObject11.bin"/><Relationship Id="rId23" Type="http://schemas.openxmlformats.org/officeDocument/2006/relationships/image" Target="../media/image1.wmf"/><Relationship Id="rId24" Type="http://schemas.openxmlformats.org/officeDocument/2006/relationships/oleObject" Target="../embeddings/oleObject12.bin"/><Relationship Id="rId25" Type="http://schemas.openxmlformats.org/officeDocument/2006/relationships/image" Target="../media/image1.wmf"/><Relationship Id="rId26" Type="http://schemas.openxmlformats.org/officeDocument/2006/relationships/oleObject" Target="../embeddings/oleObject13.bin"/><Relationship Id="rId27" Type="http://schemas.openxmlformats.org/officeDocument/2006/relationships/image" Target="../media/image1.wmf"/><Relationship Id="rId28" Type="http://schemas.openxmlformats.org/officeDocument/2006/relationships/oleObject" Target="../embeddings/oleObject14.bin"/><Relationship Id="rId29" Type="http://schemas.openxmlformats.org/officeDocument/2006/relationships/image" Target="../media/image1.wmf"/><Relationship Id="rId30" Type="http://schemas.openxmlformats.org/officeDocument/2006/relationships/oleObject" Target="../embeddings/oleObject15.bin"/><Relationship Id="rId31" Type="http://schemas.openxmlformats.org/officeDocument/2006/relationships/image" Target="../media/image1.wmf"/><Relationship Id="rId32" Type="http://schemas.openxmlformats.org/officeDocument/2006/relationships/slideLayout" Target="../slideLayouts/slideLayout175.xml"/>
</Relationships>
</file>

<file path=ppt/slideMasters/_rels/slideMaster176.xml.rels><?xml version="1.0" encoding="UTF-8"?>
<Relationships xmlns="http://schemas.openxmlformats.org/package/2006/relationships"><Relationship Id="rId1" Type="http://schemas.openxmlformats.org/officeDocument/2006/relationships/theme" Target="../theme/theme152.xml"/><Relationship Id="rId2" Type="http://schemas.openxmlformats.org/officeDocument/2006/relationships/oleObject" Target="../embeddings/oleObject1.bin"/><Relationship Id="rId3" Type="http://schemas.openxmlformats.org/officeDocument/2006/relationships/image" Target="../media/image1.wmf"/><Relationship Id="rId4" Type="http://schemas.openxmlformats.org/officeDocument/2006/relationships/oleObject" Target="../embeddings/oleObject2.bin"/><Relationship Id="rId5" Type="http://schemas.openxmlformats.org/officeDocument/2006/relationships/image" Target="../media/image1.wmf"/><Relationship Id="rId6" Type="http://schemas.openxmlformats.org/officeDocument/2006/relationships/oleObject" Target="../embeddings/oleObject3.bin"/><Relationship Id="rId7" Type="http://schemas.openxmlformats.org/officeDocument/2006/relationships/image" Target="../media/image1.wmf"/><Relationship Id="rId8" Type="http://schemas.openxmlformats.org/officeDocument/2006/relationships/oleObject" Target="../embeddings/oleObject4.bin"/><Relationship Id="rId9" Type="http://schemas.openxmlformats.org/officeDocument/2006/relationships/image" Target="../media/image1.wmf"/><Relationship Id="rId10" Type="http://schemas.openxmlformats.org/officeDocument/2006/relationships/oleObject" Target="../embeddings/oleObject5.bin"/><Relationship Id="rId11" Type="http://schemas.openxmlformats.org/officeDocument/2006/relationships/image" Target="../media/image1.wmf"/><Relationship Id="rId12" Type="http://schemas.openxmlformats.org/officeDocument/2006/relationships/oleObject" Target="../embeddings/oleObject6.bin"/><Relationship Id="rId13" Type="http://schemas.openxmlformats.org/officeDocument/2006/relationships/image" Target="../media/image1.wmf"/><Relationship Id="rId14" Type="http://schemas.openxmlformats.org/officeDocument/2006/relationships/oleObject" Target="../embeddings/oleObject7.bin"/><Relationship Id="rId15" Type="http://schemas.openxmlformats.org/officeDocument/2006/relationships/image" Target="../media/image1.wmf"/><Relationship Id="rId16" Type="http://schemas.openxmlformats.org/officeDocument/2006/relationships/oleObject" Target="../embeddings/oleObject8.bin"/><Relationship Id="rId17" Type="http://schemas.openxmlformats.org/officeDocument/2006/relationships/image" Target="../media/image1.wmf"/><Relationship Id="rId18" Type="http://schemas.openxmlformats.org/officeDocument/2006/relationships/oleObject" Target="../embeddings/oleObject9.bin"/><Relationship Id="rId19" Type="http://schemas.openxmlformats.org/officeDocument/2006/relationships/image" Target="../media/image1.wmf"/><Relationship Id="rId20" Type="http://schemas.openxmlformats.org/officeDocument/2006/relationships/oleObject" Target="../embeddings/oleObject10.bin"/><Relationship Id="rId21" Type="http://schemas.openxmlformats.org/officeDocument/2006/relationships/image" Target="../media/image1.wmf"/><Relationship Id="rId22" Type="http://schemas.openxmlformats.org/officeDocument/2006/relationships/oleObject" Target="../embeddings/oleObject11.bin"/><Relationship Id="rId23" Type="http://schemas.openxmlformats.org/officeDocument/2006/relationships/image" Target="../media/image1.wmf"/><Relationship Id="rId24" Type="http://schemas.openxmlformats.org/officeDocument/2006/relationships/oleObject" Target="../embeddings/oleObject12.bin"/><Relationship Id="rId25" Type="http://schemas.openxmlformats.org/officeDocument/2006/relationships/image" Target="../media/image1.wmf"/><Relationship Id="rId26" Type="http://schemas.openxmlformats.org/officeDocument/2006/relationships/oleObject" Target="../embeddings/oleObject13.bin"/><Relationship Id="rId27" Type="http://schemas.openxmlformats.org/officeDocument/2006/relationships/image" Target="../media/image1.wmf"/><Relationship Id="rId28" Type="http://schemas.openxmlformats.org/officeDocument/2006/relationships/oleObject" Target="../embeddings/oleObject14.bin"/><Relationship Id="rId29" Type="http://schemas.openxmlformats.org/officeDocument/2006/relationships/image" Target="../media/image1.wmf"/><Relationship Id="rId30" Type="http://schemas.openxmlformats.org/officeDocument/2006/relationships/oleObject" Target="../embeddings/oleObject15.bin"/><Relationship Id="rId31" Type="http://schemas.openxmlformats.org/officeDocument/2006/relationships/image" Target="../media/image1.wmf"/><Relationship Id="rId32" Type="http://schemas.openxmlformats.org/officeDocument/2006/relationships/slideLayout" Target="../slideLayouts/slideLayout176.xml"/>
</Relationships>
</file>

<file path=ppt/slideMasters/_rels/slideMaster177.xml.rels><?xml version="1.0" encoding="UTF-8"?>
<Relationships xmlns="http://schemas.openxmlformats.org/package/2006/relationships"><Relationship Id="rId1" Type="http://schemas.openxmlformats.org/officeDocument/2006/relationships/theme" Target="../theme/theme153.xml"/><Relationship Id="rId2" Type="http://schemas.openxmlformats.org/officeDocument/2006/relationships/oleObject" Target="../embeddings/oleObject1.bin"/><Relationship Id="rId3" Type="http://schemas.openxmlformats.org/officeDocument/2006/relationships/image" Target="../media/image1.wmf"/><Relationship Id="rId4" Type="http://schemas.openxmlformats.org/officeDocument/2006/relationships/oleObject" Target="../embeddings/oleObject2.bin"/><Relationship Id="rId5" Type="http://schemas.openxmlformats.org/officeDocument/2006/relationships/image" Target="../media/image1.wmf"/><Relationship Id="rId6" Type="http://schemas.openxmlformats.org/officeDocument/2006/relationships/oleObject" Target="../embeddings/oleObject3.bin"/><Relationship Id="rId7" Type="http://schemas.openxmlformats.org/officeDocument/2006/relationships/image" Target="../media/image1.wmf"/><Relationship Id="rId8" Type="http://schemas.openxmlformats.org/officeDocument/2006/relationships/oleObject" Target="../embeddings/oleObject4.bin"/><Relationship Id="rId9" Type="http://schemas.openxmlformats.org/officeDocument/2006/relationships/image" Target="../media/image1.wmf"/><Relationship Id="rId10" Type="http://schemas.openxmlformats.org/officeDocument/2006/relationships/oleObject" Target="../embeddings/oleObject5.bin"/><Relationship Id="rId11" Type="http://schemas.openxmlformats.org/officeDocument/2006/relationships/image" Target="../media/image1.wmf"/><Relationship Id="rId12" Type="http://schemas.openxmlformats.org/officeDocument/2006/relationships/oleObject" Target="../embeddings/oleObject6.bin"/><Relationship Id="rId13" Type="http://schemas.openxmlformats.org/officeDocument/2006/relationships/image" Target="../media/image1.wmf"/><Relationship Id="rId14" Type="http://schemas.openxmlformats.org/officeDocument/2006/relationships/oleObject" Target="../embeddings/oleObject7.bin"/><Relationship Id="rId15" Type="http://schemas.openxmlformats.org/officeDocument/2006/relationships/image" Target="../media/image1.wmf"/><Relationship Id="rId16" Type="http://schemas.openxmlformats.org/officeDocument/2006/relationships/oleObject" Target="../embeddings/oleObject8.bin"/><Relationship Id="rId17" Type="http://schemas.openxmlformats.org/officeDocument/2006/relationships/image" Target="../media/image1.wmf"/><Relationship Id="rId18" Type="http://schemas.openxmlformats.org/officeDocument/2006/relationships/oleObject" Target="../embeddings/oleObject9.bin"/><Relationship Id="rId19" Type="http://schemas.openxmlformats.org/officeDocument/2006/relationships/image" Target="../media/image1.wmf"/><Relationship Id="rId20" Type="http://schemas.openxmlformats.org/officeDocument/2006/relationships/oleObject" Target="../embeddings/oleObject10.bin"/><Relationship Id="rId21" Type="http://schemas.openxmlformats.org/officeDocument/2006/relationships/image" Target="../media/image1.wmf"/><Relationship Id="rId22" Type="http://schemas.openxmlformats.org/officeDocument/2006/relationships/oleObject" Target="../embeddings/oleObject11.bin"/><Relationship Id="rId23" Type="http://schemas.openxmlformats.org/officeDocument/2006/relationships/image" Target="../media/image1.wmf"/><Relationship Id="rId24" Type="http://schemas.openxmlformats.org/officeDocument/2006/relationships/oleObject" Target="../embeddings/oleObject12.bin"/><Relationship Id="rId25" Type="http://schemas.openxmlformats.org/officeDocument/2006/relationships/image" Target="../media/image1.wmf"/><Relationship Id="rId26" Type="http://schemas.openxmlformats.org/officeDocument/2006/relationships/oleObject" Target="../embeddings/oleObject13.bin"/><Relationship Id="rId27" Type="http://schemas.openxmlformats.org/officeDocument/2006/relationships/image" Target="../media/image1.wmf"/><Relationship Id="rId28" Type="http://schemas.openxmlformats.org/officeDocument/2006/relationships/oleObject" Target="../embeddings/oleObject14.bin"/><Relationship Id="rId29" Type="http://schemas.openxmlformats.org/officeDocument/2006/relationships/image" Target="../media/image1.wmf"/><Relationship Id="rId30" Type="http://schemas.openxmlformats.org/officeDocument/2006/relationships/oleObject" Target="../embeddings/oleObject15.bin"/><Relationship Id="rId31" Type="http://schemas.openxmlformats.org/officeDocument/2006/relationships/image" Target="../media/image1.wmf"/><Relationship Id="rId32" Type="http://schemas.openxmlformats.org/officeDocument/2006/relationships/slideLayout" Target="../slideLayouts/slideLayout177.xml"/>
</Relationships>
</file>

<file path=ppt/slideMasters/_rels/slideMaster178.xml.rels><?xml version="1.0" encoding="UTF-8"?>
<Relationships xmlns="http://schemas.openxmlformats.org/package/2006/relationships"><Relationship Id="rId1" Type="http://schemas.openxmlformats.org/officeDocument/2006/relationships/theme" Target="../theme/theme154.xml"/><Relationship Id="rId2" Type="http://schemas.openxmlformats.org/officeDocument/2006/relationships/oleObject" Target="../embeddings/oleObject1.bin"/><Relationship Id="rId3" Type="http://schemas.openxmlformats.org/officeDocument/2006/relationships/image" Target="../media/image1.wmf"/><Relationship Id="rId4" Type="http://schemas.openxmlformats.org/officeDocument/2006/relationships/oleObject" Target="../embeddings/oleObject2.bin"/><Relationship Id="rId5" Type="http://schemas.openxmlformats.org/officeDocument/2006/relationships/image" Target="../media/image1.wmf"/><Relationship Id="rId6" Type="http://schemas.openxmlformats.org/officeDocument/2006/relationships/oleObject" Target="../embeddings/oleObject3.bin"/><Relationship Id="rId7" Type="http://schemas.openxmlformats.org/officeDocument/2006/relationships/image" Target="../media/image1.wmf"/><Relationship Id="rId8" Type="http://schemas.openxmlformats.org/officeDocument/2006/relationships/oleObject" Target="../embeddings/oleObject4.bin"/><Relationship Id="rId9" Type="http://schemas.openxmlformats.org/officeDocument/2006/relationships/image" Target="../media/image1.wmf"/><Relationship Id="rId10" Type="http://schemas.openxmlformats.org/officeDocument/2006/relationships/oleObject" Target="../embeddings/oleObject5.bin"/><Relationship Id="rId11" Type="http://schemas.openxmlformats.org/officeDocument/2006/relationships/image" Target="../media/image1.wmf"/><Relationship Id="rId12" Type="http://schemas.openxmlformats.org/officeDocument/2006/relationships/oleObject" Target="../embeddings/oleObject6.bin"/><Relationship Id="rId13" Type="http://schemas.openxmlformats.org/officeDocument/2006/relationships/image" Target="../media/image1.wmf"/><Relationship Id="rId14" Type="http://schemas.openxmlformats.org/officeDocument/2006/relationships/oleObject" Target="../embeddings/oleObject7.bin"/><Relationship Id="rId15" Type="http://schemas.openxmlformats.org/officeDocument/2006/relationships/image" Target="../media/image1.wmf"/><Relationship Id="rId16" Type="http://schemas.openxmlformats.org/officeDocument/2006/relationships/oleObject" Target="../embeddings/oleObject8.bin"/><Relationship Id="rId17" Type="http://schemas.openxmlformats.org/officeDocument/2006/relationships/image" Target="../media/image1.wmf"/><Relationship Id="rId18" Type="http://schemas.openxmlformats.org/officeDocument/2006/relationships/oleObject" Target="../embeddings/oleObject9.bin"/><Relationship Id="rId19" Type="http://schemas.openxmlformats.org/officeDocument/2006/relationships/image" Target="../media/image1.wmf"/><Relationship Id="rId20" Type="http://schemas.openxmlformats.org/officeDocument/2006/relationships/oleObject" Target="../embeddings/oleObject10.bin"/><Relationship Id="rId21" Type="http://schemas.openxmlformats.org/officeDocument/2006/relationships/image" Target="../media/image1.wmf"/><Relationship Id="rId22" Type="http://schemas.openxmlformats.org/officeDocument/2006/relationships/oleObject" Target="../embeddings/oleObject11.bin"/><Relationship Id="rId23" Type="http://schemas.openxmlformats.org/officeDocument/2006/relationships/image" Target="../media/image1.wmf"/><Relationship Id="rId24" Type="http://schemas.openxmlformats.org/officeDocument/2006/relationships/oleObject" Target="../embeddings/oleObject12.bin"/><Relationship Id="rId25" Type="http://schemas.openxmlformats.org/officeDocument/2006/relationships/image" Target="../media/image1.wmf"/><Relationship Id="rId26" Type="http://schemas.openxmlformats.org/officeDocument/2006/relationships/oleObject" Target="../embeddings/oleObject13.bin"/><Relationship Id="rId27" Type="http://schemas.openxmlformats.org/officeDocument/2006/relationships/image" Target="../media/image1.wmf"/><Relationship Id="rId28" Type="http://schemas.openxmlformats.org/officeDocument/2006/relationships/oleObject" Target="../embeddings/oleObject14.bin"/><Relationship Id="rId29" Type="http://schemas.openxmlformats.org/officeDocument/2006/relationships/image" Target="../media/image1.wmf"/><Relationship Id="rId30" Type="http://schemas.openxmlformats.org/officeDocument/2006/relationships/oleObject" Target="../embeddings/oleObject15.bin"/><Relationship Id="rId31" Type="http://schemas.openxmlformats.org/officeDocument/2006/relationships/image" Target="../media/image1.wmf"/><Relationship Id="rId32" Type="http://schemas.openxmlformats.org/officeDocument/2006/relationships/slideLayout" Target="../slideLayouts/slideLayout178.xml"/>
</Relationships>
</file>

<file path=ppt/slideMasters/_rels/slideMaster179.xml.rels><?xml version="1.0" encoding="UTF-8"?>
<Relationships xmlns="http://schemas.openxmlformats.org/package/2006/relationships"><Relationship Id="rId1" Type="http://schemas.openxmlformats.org/officeDocument/2006/relationships/theme" Target="../theme/theme155.xml"/><Relationship Id="rId2" Type="http://schemas.openxmlformats.org/officeDocument/2006/relationships/oleObject" Target="../embeddings/oleObject1.bin"/><Relationship Id="rId3" Type="http://schemas.openxmlformats.org/officeDocument/2006/relationships/image" Target="../media/image1.wmf"/><Relationship Id="rId4" Type="http://schemas.openxmlformats.org/officeDocument/2006/relationships/oleObject" Target="../embeddings/oleObject2.bin"/><Relationship Id="rId5" Type="http://schemas.openxmlformats.org/officeDocument/2006/relationships/image" Target="../media/image1.wmf"/><Relationship Id="rId6" Type="http://schemas.openxmlformats.org/officeDocument/2006/relationships/oleObject" Target="../embeddings/oleObject3.bin"/><Relationship Id="rId7" Type="http://schemas.openxmlformats.org/officeDocument/2006/relationships/image" Target="../media/image1.wmf"/><Relationship Id="rId8" Type="http://schemas.openxmlformats.org/officeDocument/2006/relationships/oleObject" Target="../embeddings/oleObject4.bin"/><Relationship Id="rId9" Type="http://schemas.openxmlformats.org/officeDocument/2006/relationships/image" Target="../media/image1.wmf"/><Relationship Id="rId10" Type="http://schemas.openxmlformats.org/officeDocument/2006/relationships/oleObject" Target="../embeddings/oleObject5.bin"/><Relationship Id="rId11" Type="http://schemas.openxmlformats.org/officeDocument/2006/relationships/image" Target="../media/image1.wmf"/><Relationship Id="rId12" Type="http://schemas.openxmlformats.org/officeDocument/2006/relationships/oleObject" Target="../embeddings/oleObject6.bin"/><Relationship Id="rId13" Type="http://schemas.openxmlformats.org/officeDocument/2006/relationships/image" Target="../media/image1.wmf"/><Relationship Id="rId14" Type="http://schemas.openxmlformats.org/officeDocument/2006/relationships/oleObject" Target="../embeddings/oleObject7.bin"/><Relationship Id="rId15" Type="http://schemas.openxmlformats.org/officeDocument/2006/relationships/image" Target="../media/image1.wmf"/><Relationship Id="rId16" Type="http://schemas.openxmlformats.org/officeDocument/2006/relationships/oleObject" Target="../embeddings/oleObject8.bin"/><Relationship Id="rId17" Type="http://schemas.openxmlformats.org/officeDocument/2006/relationships/image" Target="../media/image1.wmf"/><Relationship Id="rId18" Type="http://schemas.openxmlformats.org/officeDocument/2006/relationships/oleObject" Target="../embeddings/oleObject9.bin"/><Relationship Id="rId19" Type="http://schemas.openxmlformats.org/officeDocument/2006/relationships/image" Target="../media/image1.wmf"/><Relationship Id="rId20" Type="http://schemas.openxmlformats.org/officeDocument/2006/relationships/oleObject" Target="../embeddings/oleObject10.bin"/><Relationship Id="rId21" Type="http://schemas.openxmlformats.org/officeDocument/2006/relationships/image" Target="../media/image1.wmf"/><Relationship Id="rId22" Type="http://schemas.openxmlformats.org/officeDocument/2006/relationships/oleObject" Target="../embeddings/oleObject11.bin"/><Relationship Id="rId23" Type="http://schemas.openxmlformats.org/officeDocument/2006/relationships/image" Target="../media/image1.wmf"/><Relationship Id="rId24" Type="http://schemas.openxmlformats.org/officeDocument/2006/relationships/oleObject" Target="../embeddings/oleObject12.bin"/><Relationship Id="rId25" Type="http://schemas.openxmlformats.org/officeDocument/2006/relationships/image" Target="../media/image1.wmf"/><Relationship Id="rId26" Type="http://schemas.openxmlformats.org/officeDocument/2006/relationships/oleObject" Target="../embeddings/oleObject13.bin"/><Relationship Id="rId27" Type="http://schemas.openxmlformats.org/officeDocument/2006/relationships/image" Target="../media/image1.wmf"/><Relationship Id="rId28" Type="http://schemas.openxmlformats.org/officeDocument/2006/relationships/oleObject" Target="../embeddings/oleObject14.bin"/><Relationship Id="rId29" Type="http://schemas.openxmlformats.org/officeDocument/2006/relationships/image" Target="../media/image1.wmf"/><Relationship Id="rId30" Type="http://schemas.openxmlformats.org/officeDocument/2006/relationships/oleObject" Target="../embeddings/oleObject15.bin"/><Relationship Id="rId31" Type="http://schemas.openxmlformats.org/officeDocument/2006/relationships/image" Target="../media/image1.wmf"/><Relationship Id="rId32" Type="http://schemas.openxmlformats.org/officeDocument/2006/relationships/slideLayout" Target="../slideLayouts/slideLayout179.xml"/>
</Relationships>
</file>

<file path=ppt/slideMasters/_rels/slideMaster180.xml.rels><?xml version="1.0" encoding="UTF-8"?>
<Relationships xmlns="http://schemas.openxmlformats.org/package/2006/relationships"><Relationship Id="rId1" Type="http://schemas.openxmlformats.org/officeDocument/2006/relationships/theme" Target="../theme/theme156.xml"/><Relationship Id="rId2" Type="http://schemas.openxmlformats.org/officeDocument/2006/relationships/oleObject" Target="../embeddings/oleObject1.bin"/><Relationship Id="rId3" Type="http://schemas.openxmlformats.org/officeDocument/2006/relationships/image" Target="../media/image1.wmf"/><Relationship Id="rId4" Type="http://schemas.openxmlformats.org/officeDocument/2006/relationships/oleObject" Target="../embeddings/oleObject2.bin"/><Relationship Id="rId5" Type="http://schemas.openxmlformats.org/officeDocument/2006/relationships/image" Target="../media/image1.wmf"/><Relationship Id="rId6" Type="http://schemas.openxmlformats.org/officeDocument/2006/relationships/oleObject" Target="../embeddings/oleObject3.bin"/><Relationship Id="rId7" Type="http://schemas.openxmlformats.org/officeDocument/2006/relationships/image" Target="../media/image1.wmf"/><Relationship Id="rId8" Type="http://schemas.openxmlformats.org/officeDocument/2006/relationships/oleObject" Target="../embeddings/oleObject4.bin"/><Relationship Id="rId9" Type="http://schemas.openxmlformats.org/officeDocument/2006/relationships/image" Target="../media/image1.wmf"/><Relationship Id="rId10" Type="http://schemas.openxmlformats.org/officeDocument/2006/relationships/oleObject" Target="../embeddings/oleObject5.bin"/><Relationship Id="rId11" Type="http://schemas.openxmlformats.org/officeDocument/2006/relationships/image" Target="../media/image1.wmf"/><Relationship Id="rId12" Type="http://schemas.openxmlformats.org/officeDocument/2006/relationships/oleObject" Target="../embeddings/oleObject6.bin"/><Relationship Id="rId13" Type="http://schemas.openxmlformats.org/officeDocument/2006/relationships/image" Target="../media/image1.wmf"/><Relationship Id="rId14" Type="http://schemas.openxmlformats.org/officeDocument/2006/relationships/oleObject" Target="../embeddings/oleObject7.bin"/><Relationship Id="rId15" Type="http://schemas.openxmlformats.org/officeDocument/2006/relationships/image" Target="../media/image1.wmf"/><Relationship Id="rId16" Type="http://schemas.openxmlformats.org/officeDocument/2006/relationships/oleObject" Target="../embeddings/oleObject8.bin"/><Relationship Id="rId17" Type="http://schemas.openxmlformats.org/officeDocument/2006/relationships/image" Target="../media/image1.wmf"/><Relationship Id="rId18" Type="http://schemas.openxmlformats.org/officeDocument/2006/relationships/oleObject" Target="../embeddings/oleObject9.bin"/><Relationship Id="rId19" Type="http://schemas.openxmlformats.org/officeDocument/2006/relationships/image" Target="../media/image1.wmf"/><Relationship Id="rId20" Type="http://schemas.openxmlformats.org/officeDocument/2006/relationships/oleObject" Target="../embeddings/oleObject10.bin"/><Relationship Id="rId21" Type="http://schemas.openxmlformats.org/officeDocument/2006/relationships/image" Target="../media/image1.wmf"/><Relationship Id="rId22" Type="http://schemas.openxmlformats.org/officeDocument/2006/relationships/oleObject" Target="../embeddings/oleObject11.bin"/><Relationship Id="rId23" Type="http://schemas.openxmlformats.org/officeDocument/2006/relationships/image" Target="../media/image1.wmf"/><Relationship Id="rId24" Type="http://schemas.openxmlformats.org/officeDocument/2006/relationships/oleObject" Target="../embeddings/oleObject12.bin"/><Relationship Id="rId25" Type="http://schemas.openxmlformats.org/officeDocument/2006/relationships/image" Target="../media/image1.wmf"/><Relationship Id="rId26" Type="http://schemas.openxmlformats.org/officeDocument/2006/relationships/oleObject" Target="../embeddings/oleObject13.bin"/><Relationship Id="rId27" Type="http://schemas.openxmlformats.org/officeDocument/2006/relationships/image" Target="../media/image1.wmf"/><Relationship Id="rId28" Type="http://schemas.openxmlformats.org/officeDocument/2006/relationships/oleObject" Target="../embeddings/oleObject14.bin"/><Relationship Id="rId29" Type="http://schemas.openxmlformats.org/officeDocument/2006/relationships/image" Target="../media/image1.wmf"/><Relationship Id="rId30" Type="http://schemas.openxmlformats.org/officeDocument/2006/relationships/oleObject" Target="../embeddings/oleObject15.bin"/><Relationship Id="rId31" Type="http://schemas.openxmlformats.org/officeDocument/2006/relationships/image" Target="../media/image1.wmf"/><Relationship Id="rId32" Type="http://schemas.openxmlformats.org/officeDocument/2006/relationships/slideLayout" Target="../slideLayouts/slideLayout180.xml"/>
</Relationships>
</file>

<file path=ppt/slideMasters/_rels/slideMaster181.xml.rels><?xml version="1.0" encoding="UTF-8"?>
<Relationships xmlns="http://schemas.openxmlformats.org/package/2006/relationships"><Relationship Id="rId1" Type="http://schemas.openxmlformats.org/officeDocument/2006/relationships/theme" Target="../theme/theme157.xml"/><Relationship Id="rId2" Type="http://schemas.openxmlformats.org/officeDocument/2006/relationships/oleObject" Target="../embeddings/oleObject1.bin"/><Relationship Id="rId3" Type="http://schemas.openxmlformats.org/officeDocument/2006/relationships/image" Target="../media/image1.wmf"/><Relationship Id="rId4" Type="http://schemas.openxmlformats.org/officeDocument/2006/relationships/oleObject" Target="../embeddings/oleObject2.bin"/><Relationship Id="rId5" Type="http://schemas.openxmlformats.org/officeDocument/2006/relationships/image" Target="../media/image1.wmf"/><Relationship Id="rId6" Type="http://schemas.openxmlformats.org/officeDocument/2006/relationships/oleObject" Target="../embeddings/oleObject3.bin"/><Relationship Id="rId7" Type="http://schemas.openxmlformats.org/officeDocument/2006/relationships/image" Target="../media/image1.wmf"/><Relationship Id="rId8" Type="http://schemas.openxmlformats.org/officeDocument/2006/relationships/oleObject" Target="../embeddings/oleObject4.bin"/><Relationship Id="rId9" Type="http://schemas.openxmlformats.org/officeDocument/2006/relationships/image" Target="../media/image1.wmf"/><Relationship Id="rId10" Type="http://schemas.openxmlformats.org/officeDocument/2006/relationships/oleObject" Target="../embeddings/oleObject5.bin"/><Relationship Id="rId11" Type="http://schemas.openxmlformats.org/officeDocument/2006/relationships/image" Target="../media/image1.wmf"/><Relationship Id="rId12" Type="http://schemas.openxmlformats.org/officeDocument/2006/relationships/oleObject" Target="../embeddings/oleObject6.bin"/><Relationship Id="rId13" Type="http://schemas.openxmlformats.org/officeDocument/2006/relationships/image" Target="../media/image1.wmf"/><Relationship Id="rId14" Type="http://schemas.openxmlformats.org/officeDocument/2006/relationships/oleObject" Target="../embeddings/oleObject7.bin"/><Relationship Id="rId15" Type="http://schemas.openxmlformats.org/officeDocument/2006/relationships/image" Target="../media/image1.wmf"/><Relationship Id="rId16" Type="http://schemas.openxmlformats.org/officeDocument/2006/relationships/oleObject" Target="../embeddings/oleObject8.bin"/><Relationship Id="rId17" Type="http://schemas.openxmlformats.org/officeDocument/2006/relationships/image" Target="../media/image1.wmf"/><Relationship Id="rId18" Type="http://schemas.openxmlformats.org/officeDocument/2006/relationships/oleObject" Target="../embeddings/oleObject9.bin"/><Relationship Id="rId19" Type="http://schemas.openxmlformats.org/officeDocument/2006/relationships/image" Target="../media/image1.wmf"/><Relationship Id="rId20" Type="http://schemas.openxmlformats.org/officeDocument/2006/relationships/oleObject" Target="../embeddings/oleObject10.bin"/><Relationship Id="rId21" Type="http://schemas.openxmlformats.org/officeDocument/2006/relationships/image" Target="../media/image1.wmf"/><Relationship Id="rId22" Type="http://schemas.openxmlformats.org/officeDocument/2006/relationships/oleObject" Target="../embeddings/oleObject11.bin"/><Relationship Id="rId23" Type="http://schemas.openxmlformats.org/officeDocument/2006/relationships/image" Target="../media/image1.wmf"/><Relationship Id="rId24" Type="http://schemas.openxmlformats.org/officeDocument/2006/relationships/oleObject" Target="../embeddings/oleObject12.bin"/><Relationship Id="rId25" Type="http://schemas.openxmlformats.org/officeDocument/2006/relationships/image" Target="../media/image1.wmf"/><Relationship Id="rId26" Type="http://schemas.openxmlformats.org/officeDocument/2006/relationships/oleObject" Target="../embeddings/oleObject13.bin"/><Relationship Id="rId27" Type="http://schemas.openxmlformats.org/officeDocument/2006/relationships/image" Target="../media/image1.wmf"/><Relationship Id="rId28" Type="http://schemas.openxmlformats.org/officeDocument/2006/relationships/oleObject" Target="../embeddings/oleObject14.bin"/><Relationship Id="rId29" Type="http://schemas.openxmlformats.org/officeDocument/2006/relationships/image" Target="../media/image1.wmf"/><Relationship Id="rId30" Type="http://schemas.openxmlformats.org/officeDocument/2006/relationships/oleObject" Target="../embeddings/oleObject15.bin"/><Relationship Id="rId31" Type="http://schemas.openxmlformats.org/officeDocument/2006/relationships/image" Target="../media/image1.wmf"/><Relationship Id="rId32" Type="http://schemas.openxmlformats.org/officeDocument/2006/relationships/slideLayout" Target="../slideLayouts/slideLayout181.xml"/>
</Relationships>
</file>

<file path=ppt/slideMasters/_rels/slideMaster182.xml.rels><?xml version="1.0" encoding="UTF-8"?>
<Relationships xmlns="http://schemas.openxmlformats.org/package/2006/relationships"><Relationship Id="rId1" Type="http://schemas.openxmlformats.org/officeDocument/2006/relationships/theme" Target="../theme/theme158.xml"/><Relationship Id="rId2" Type="http://schemas.openxmlformats.org/officeDocument/2006/relationships/oleObject" Target="../embeddings/oleObject1.bin"/><Relationship Id="rId3" Type="http://schemas.openxmlformats.org/officeDocument/2006/relationships/image" Target="../media/image1.wmf"/><Relationship Id="rId4" Type="http://schemas.openxmlformats.org/officeDocument/2006/relationships/oleObject" Target="../embeddings/oleObject2.bin"/><Relationship Id="rId5" Type="http://schemas.openxmlformats.org/officeDocument/2006/relationships/image" Target="../media/image1.wmf"/><Relationship Id="rId6" Type="http://schemas.openxmlformats.org/officeDocument/2006/relationships/oleObject" Target="../embeddings/oleObject3.bin"/><Relationship Id="rId7" Type="http://schemas.openxmlformats.org/officeDocument/2006/relationships/image" Target="../media/image1.wmf"/><Relationship Id="rId8" Type="http://schemas.openxmlformats.org/officeDocument/2006/relationships/oleObject" Target="../embeddings/oleObject4.bin"/><Relationship Id="rId9" Type="http://schemas.openxmlformats.org/officeDocument/2006/relationships/image" Target="../media/image1.wmf"/><Relationship Id="rId10" Type="http://schemas.openxmlformats.org/officeDocument/2006/relationships/oleObject" Target="../embeddings/oleObject5.bin"/><Relationship Id="rId11" Type="http://schemas.openxmlformats.org/officeDocument/2006/relationships/image" Target="../media/image1.wmf"/><Relationship Id="rId12" Type="http://schemas.openxmlformats.org/officeDocument/2006/relationships/oleObject" Target="../embeddings/oleObject6.bin"/><Relationship Id="rId13" Type="http://schemas.openxmlformats.org/officeDocument/2006/relationships/image" Target="../media/image1.wmf"/><Relationship Id="rId14" Type="http://schemas.openxmlformats.org/officeDocument/2006/relationships/oleObject" Target="../embeddings/oleObject7.bin"/><Relationship Id="rId15" Type="http://schemas.openxmlformats.org/officeDocument/2006/relationships/image" Target="../media/image1.wmf"/><Relationship Id="rId16" Type="http://schemas.openxmlformats.org/officeDocument/2006/relationships/oleObject" Target="../embeddings/oleObject8.bin"/><Relationship Id="rId17" Type="http://schemas.openxmlformats.org/officeDocument/2006/relationships/image" Target="../media/image1.wmf"/><Relationship Id="rId18" Type="http://schemas.openxmlformats.org/officeDocument/2006/relationships/oleObject" Target="../embeddings/oleObject9.bin"/><Relationship Id="rId19" Type="http://schemas.openxmlformats.org/officeDocument/2006/relationships/image" Target="../media/image1.wmf"/><Relationship Id="rId20" Type="http://schemas.openxmlformats.org/officeDocument/2006/relationships/oleObject" Target="../embeddings/oleObject10.bin"/><Relationship Id="rId21" Type="http://schemas.openxmlformats.org/officeDocument/2006/relationships/image" Target="../media/image1.wmf"/><Relationship Id="rId22" Type="http://schemas.openxmlformats.org/officeDocument/2006/relationships/oleObject" Target="../embeddings/oleObject11.bin"/><Relationship Id="rId23" Type="http://schemas.openxmlformats.org/officeDocument/2006/relationships/image" Target="../media/image1.wmf"/><Relationship Id="rId24" Type="http://schemas.openxmlformats.org/officeDocument/2006/relationships/oleObject" Target="../embeddings/oleObject12.bin"/><Relationship Id="rId25" Type="http://schemas.openxmlformats.org/officeDocument/2006/relationships/image" Target="../media/image1.wmf"/><Relationship Id="rId26" Type="http://schemas.openxmlformats.org/officeDocument/2006/relationships/oleObject" Target="../embeddings/oleObject13.bin"/><Relationship Id="rId27" Type="http://schemas.openxmlformats.org/officeDocument/2006/relationships/image" Target="../media/image1.wmf"/><Relationship Id="rId28" Type="http://schemas.openxmlformats.org/officeDocument/2006/relationships/oleObject" Target="../embeddings/oleObject14.bin"/><Relationship Id="rId29" Type="http://schemas.openxmlformats.org/officeDocument/2006/relationships/image" Target="../media/image1.wmf"/><Relationship Id="rId30" Type="http://schemas.openxmlformats.org/officeDocument/2006/relationships/oleObject" Target="../embeddings/oleObject15.bin"/><Relationship Id="rId31" Type="http://schemas.openxmlformats.org/officeDocument/2006/relationships/image" Target="../media/image1.wmf"/><Relationship Id="rId32" Type="http://schemas.openxmlformats.org/officeDocument/2006/relationships/slideLayout" Target="../slideLayouts/slideLayout182.xml"/>
</Relationships>
</file>

<file path=ppt/slideMasters/_rels/slideMaster183.xml.rels><?xml version="1.0" encoding="UTF-8"?>
<Relationships xmlns="http://schemas.openxmlformats.org/package/2006/relationships"><Relationship Id="rId1" Type="http://schemas.openxmlformats.org/officeDocument/2006/relationships/theme" Target="../theme/theme159.xml"/><Relationship Id="rId2" Type="http://schemas.openxmlformats.org/officeDocument/2006/relationships/oleObject" Target="../embeddings/oleObject1.bin"/><Relationship Id="rId3" Type="http://schemas.openxmlformats.org/officeDocument/2006/relationships/image" Target="../media/image1.wmf"/><Relationship Id="rId4" Type="http://schemas.openxmlformats.org/officeDocument/2006/relationships/oleObject" Target="../embeddings/oleObject2.bin"/><Relationship Id="rId5" Type="http://schemas.openxmlformats.org/officeDocument/2006/relationships/image" Target="../media/image1.wmf"/><Relationship Id="rId6" Type="http://schemas.openxmlformats.org/officeDocument/2006/relationships/oleObject" Target="../embeddings/oleObject3.bin"/><Relationship Id="rId7" Type="http://schemas.openxmlformats.org/officeDocument/2006/relationships/image" Target="../media/image1.wmf"/><Relationship Id="rId8" Type="http://schemas.openxmlformats.org/officeDocument/2006/relationships/oleObject" Target="../embeddings/oleObject4.bin"/><Relationship Id="rId9" Type="http://schemas.openxmlformats.org/officeDocument/2006/relationships/image" Target="../media/image1.wmf"/><Relationship Id="rId10" Type="http://schemas.openxmlformats.org/officeDocument/2006/relationships/oleObject" Target="../embeddings/oleObject5.bin"/><Relationship Id="rId11" Type="http://schemas.openxmlformats.org/officeDocument/2006/relationships/image" Target="../media/image1.wmf"/><Relationship Id="rId12" Type="http://schemas.openxmlformats.org/officeDocument/2006/relationships/oleObject" Target="../embeddings/oleObject6.bin"/><Relationship Id="rId13" Type="http://schemas.openxmlformats.org/officeDocument/2006/relationships/image" Target="../media/image1.wmf"/><Relationship Id="rId14" Type="http://schemas.openxmlformats.org/officeDocument/2006/relationships/oleObject" Target="../embeddings/oleObject7.bin"/><Relationship Id="rId15" Type="http://schemas.openxmlformats.org/officeDocument/2006/relationships/image" Target="../media/image1.wmf"/><Relationship Id="rId16" Type="http://schemas.openxmlformats.org/officeDocument/2006/relationships/oleObject" Target="../embeddings/oleObject8.bin"/><Relationship Id="rId17" Type="http://schemas.openxmlformats.org/officeDocument/2006/relationships/image" Target="../media/image1.wmf"/><Relationship Id="rId18" Type="http://schemas.openxmlformats.org/officeDocument/2006/relationships/oleObject" Target="../embeddings/oleObject9.bin"/><Relationship Id="rId19" Type="http://schemas.openxmlformats.org/officeDocument/2006/relationships/image" Target="../media/image1.wmf"/><Relationship Id="rId20" Type="http://schemas.openxmlformats.org/officeDocument/2006/relationships/oleObject" Target="../embeddings/oleObject10.bin"/><Relationship Id="rId21" Type="http://schemas.openxmlformats.org/officeDocument/2006/relationships/image" Target="../media/image1.wmf"/><Relationship Id="rId22" Type="http://schemas.openxmlformats.org/officeDocument/2006/relationships/oleObject" Target="../embeddings/oleObject11.bin"/><Relationship Id="rId23" Type="http://schemas.openxmlformats.org/officeDocument/2006/relationships/image" Target="../media/image1.wmf"/><Relationship Id="rId24" Type="http://schemas.openxmlformats.org/officeDocument/2006/relationships/oleObject" Target="../embeddings/oleObject12.bin"/><Relationship Id="rId25" Type="http://schemas.openxmlformats.org/officeDocument/2006/relationships/image" Target="../media/image1.wmf"/><Relationship Id="rId26" Type="http://schemas.openxmlformats.org/officeDocument/2006/relationships/oleObject" Target="../embeddings/oleObject13.bin"/><Relationship Id="rId27" Type="http://schemas.openxmlformats.org/officeDocument/2006/relationships/image" Target="../media/image1.wmf"/><Relationship Id="rId28" Type="http://schemas.openxmlformats.org/officeDocument/2006/relationships/oleObject" Target="../embeddings/oleObject14.bin"/><Relationship Id="rId29" Type="http://schemas.openxmlformats.org/officeDocument/2006/relationships/image" Target="../media/image1.wmf"/><Relationship Id="rId30" Type="http://schemas.openxmlformats.org/officeDocument/2006/relationships/oleObject" Target="../embeddings/oleObject15.bin"/><Relationship Id="rId31" Type="http://schemas.openxmlformats.org/officeDocument/2006/relationships/image" Target="../media/image1.wmf"/><Relationship Id="rId32" Type="http://schemas.openxmlformats.org/officeDocument/2006/relationships/slideLayout" Target="../slideLayouts/slideLayout183.xml"/>
</Relationships>
</file>

<file path=ppt/slideMasters/_rels/slideMaster184.xml.rels><?xml version="1.0" encoding="UTF-8"?>
<Relationships xmlns="http://schemas.openxmlformats.org/package/2006/relationships"><Relationship Id="rId1" Type="http://schemas.openxmlformats.org/officeDocument/2006/relationships/theme" Target="../theme/theme160.xml"/><Relationship Id="rId2" Type="http://schemas.openxmlformats.org/officeDocument/2006/relationships/oleObject" Target="../embeddings/oleObject1.bin"/><Relationship Id="rId3" Type="http://schemas.openxmlformats.org/officeDocument/2006/relationships/image" Target="../media/image1.wmf"/><Relationship Id="rId4" Type="http://schemas.openxmlformats.org/officeDocument/2006/relationships/oleObject" Target="../embeddings/oleObject2.bin"/><Relationship Id="rId5" Type="http://schemas.openxmlformats.org/officeDocument/2006/relationships/image" Target="../media/image1.wmf"/><Relationship Id="rId6" Type="http://schemas.openxmlformats.org/officeDocument/2006/relationships/oleObject" Target="../embeddings/oleObject3.bin"/><Relationship Id="rId7" Type="http://schemas.openxmlformats.org/officeDocument/2006/relationships/image" Target="../media/image1.wmf"/><Relationship Id="rId8" Type="http://schemas.openxmlformats.org/officeDocument/2006/relationships/oleObject" Target="../embeddings/oleObject4.bin"/><Relationship Id="rId9" Type="http://schemas.openxmlformats.org/officeDocument/2006/relationships/image" Target="../media/image1.wmf"/><Relationship Id="rId10" Type="http://schemas.openxmlformats.org/officeDocument/2006/relationships/oleObject" Target="../embeddings/oleObject5.bin"/><Relationship Id="rId11" Type="http://schemas.openxmlformats.org/officeDocument/2006/relationships/image" Target="../media/image1.wmf"/><Relationship Id="rId12" Type="http://schemas.openxmlformats.org/officeDocument/2006/relationships/oleObject" Target="../embeddings/oleObject6.bin"/><Relationship Id="rId13" Type="http://schemas.openxmlformats.org/officeDocument/2006/relationships/image" Target="../media/image1.wmf"/><Relationship Id="rId14" Type="http://schemas.openxmlformats.org/officeDocument/2006/relationships/oleObject" Target="../embeddings/oleObject7.bin"/><Relationship Id="rId15" Type="http://schemas.openxmlformats.org/officeDocument/2006/relationships/image" Target="../media/image1.wmf"/><Relationship Id="rId16" Type="http://schemas.openxmlformats.org/officeDocument/2006/relationships/oleObject" Target="../embeddings/oleObject8.bin"/><Relationship Id="rId17" Type="http://schemas.openxmlformats.org/officeDocument/2006/relationships/image" Target="../media/image1.wmf"/><Relationship Id="rId18" Type="http://schemas.openxmlformats.org/officeDocument/2006/relationships/oleObject" Target="../embeddings/oleObject9.bin"/><Relationship Id="rId19" Type="http://schemas.openxmlformats.org/officeDocument/2006/relationships/image" Target="../media/image1.wmf"/><Relationship Id="rId20" Type="http://schemas.openxmlformats.org/officeDocument/2006/relationships/oleObject" Target="../embeddings/oleObject10.bin"/><Relationship Id="rId21" Type="http://schemas.openxmlformats.org/officeDocument/2006/relationships/image" Target="../media/image1.wmf"/><Relationship Id="rId22" Type="http://schemas.openxmlformats.org/officeDocument/2006/relationships/oleObject" Target="../embeddings/oleObject11.bin"/><Relationship Id="rId23" Type="http://schemas.openxmlformats.org/officeDocument/2006/relationships/image" Target="../media/image1.wmf"/><Relationship Id="rId24" Type="http://schemas.openxmlformats.org/officeDocument/2006/relationships/oleObject" Target="../embeddings/oleObject12.bin"/><Relationship Id="rId25" Type="http://schemas.openxmlformats.org/officeDocument/2006/relationships/image" Target="../media/image1.wmf"/><Relationship Id="rId26" Type="http://schemas.openxmlformats.org/officeDocument/2006/relationships/oleObject" Target="../embeddings/oleObject13.bin"/><Relationship Id="rId27" Type="http://schemas.openxmlformats.org/officeDocument/2006/relationships/image" Target="../media/image1.wmf"/><Relationship Id="rId28" Type="http://schemas.openxmlformats.org/officeDocument/2006/relationships/oleObject" Target="../embeddings/oleObject14.bin"/><Relationship Id="rId29" Type="http://schemas.openxmlformats.org/officeDocument/2006/relationships/image" Target="../media/image1.wmf"/><Relationship Id="rId30" Type="http://schemas.openxmlformats.org/officeDocument/2006/relationships/oleObject" Target="../embeddings/oleObject15.bin"/><Relationship Id="rId31" Type="http://schemas.openxmlformats.org/officeDocument/2006/relationships/image" Target="../media/image1.wmf"/><Relationship Id="rId32" Type="http://schemas.openxmlformats.org/officeDocument/2006/relationships/slideLayout" Target="../slideLayouts/slideLayout184.xml"/>
</Relationships>
</file>

<file path=ppt/slideMasters/_rels/slideMaster185.xml.rels><?xml version="1.0" encoding="UTF-8"?>
<Relationships xmlns="http://schemas.openxmlformats.org/package/2006/relationships"><Relationship Id="rId1" Type="http://schemas.openxmlformats.org/officeDocument/2006/relationships/theme" Target="../theme/theme161.xml"/><Relationship Id="rId2" Type="http://schemas.openxmlformats.org/officeDocument/2006/relationships/oleObject" Target="../embeddings/oleObject1.bin"/><Relationship Id="rId3" Type="http://schemas.openxmlformats.org/officeDocument/2006/relationships/image" Target="../media/image1.wmf"/><Relationship Id="rId4" Type="http://schemas.openxmlformats.org/officeDocument/2006/relationships/oleObject" Target="../embeddings/oleObject2.bin"/><Relationship Id="rId5" Type="http://schemas.openxmlformats.org/officeDocument/2006/relationships/image" Target="../media/image1.wmf"/><Relationship Id="rId6" Type="http://schemas.openxmlformats.org/officeDocument/2006/relationships/oleObject" Target="../embeddings/oleObject3.bin"/><Relationship Id="rId7" Type="http://schemas.openxmlformats.org/officeDocument/2006/relationships/image" Target="../media/image1.wmf"/><Relationship Id="rId8" Type="http://schemas.openxmlformats.org/officeDocument/2006/relationships/oleObject" Target="../embeddings/oleObject4.bin"/><Relationship Id="rId9" Type="http://schemas.openxmlformats.org/officeDocument/2006/relationships/image" Target="../media/image1.wmf"/><Relationship Id="rId10" Type="http://schemas.openxmlformats.org/officeDocument/2006/relationships/oleObject" Target="../embeddings/oleObject5.bin"/><Relationship Id="rId11" Type="http://schemas.openxmlformats.org/officeDocument/2006/relationships/image" Target="../media/image1.wmf"/><Relationship Id="rId12" Type="http://schemas.openxmlformats.org/officeDocument/2006/relationships/oleObject" Target="../embeddings/oleObject6.bin"/><Relationship Id="rId13" Type="http://schemas.openxmlformats.org/officeDocument/2006/relationships/image" Target="../media/image1.wmf"/><Relationship Id="rId14" Type="http://schemas.openxmlformats.org/officeDocument/2006/relationships/oleObject" Target="../embeddings/oleObject7.bin"/><Relationship Id="rId15" Type="http://schemas.openxmlformats.org/officeDocument/2006/relationships/image" Target="../media/image1.wmf"/><Relationship Id="rId16" Type="http://schemas.openxmlformats.org/officeDocument/2006/relationships/oleObject" Target="../embeddings/oleObject8.bin"/><Relationship Id="rId17" Type="http://schemas.openxmlformats.org/officeDocument/2006/relationships/image" Target="../media/image1.wmf"/><Relationship Id="rId18" Type="http://schemas.openxmlformats.org/officeDocument/2006/relationships/oleObject" Target="../embeddings/oleObject9.bin"/><Relationship Id="rId19" Type="http://schemas.openxmlformats.org/officeDocument/2006/relationships/image" Target="../media/image1.wmf"/><Relationship Id="rId20" Type="http://schemas.openxmlformats.org/officeDocument/2006/relationships/oleObject" Target="../embeddings/oleObject10.bin"/><Relationship Id="rId21" Type="http://schemas.openxmlformats.org/officeDocument/2006/relationships/image" Target="../media/image1.wmf"/><Relationship Id="rId22" Type="http://schemas.openxmlformats.org/officeDocument/2006/relationships/oleObject" Target="../embeddings/oleObject11.bin"/><Relationship Id="rId23" Type="http://schemas.openxmlformats.org/officeDocument/2006/relationships/image" Target="../media/image1.wmf"/><Relationship Id="rId24" Type="http://schemas.openxmlformats.org/officeDocument/2006/relationships/oleObject" Target="../embeddings/oleObject12.bin"/><Relationship Id="rId25" Type="http://schemas.openxmlformats.org/officeDocument/2006/relationships/image" Target="../media/image1.wmf"/><Relationship Id="rId26" Type="http://schemas.openxmlformats.org/officeDocument/2006/relationships/oleObject" Target="../embeddings/oleObject13.bin"/><Relationship Id="rId27" Type="http://schemas.openxmlformats.org/officeDocument/2006/relationships/image" Target="../media/image1.wmf"/><Relationship Id="rId28" Type="http://schemas.openxmlformats.org/officeDocument/2006/relationships/oleObject" Target="../embeddings/oleObject14.bin"/><Relationship Id="rId29" Type="http://schemas.openxmlformats.org/officeDocument/2006/relationships/image" Target="../media/image1.wmf"/><Relationship Id="rId30" Type="http://schemas.openxmlformats.org/officeDocument/2006/relationships/oleObject" Target="../embeddings/oleObject15.bin"/><Relationship Id="rId31" Type="http://schemas.openxmlformats.org/officeDocument/2006/relationships/image" Target="../media/image1.wmf"/><Relationship Id="rId32" Type="http://schemas.openxmlformats.org/officeDocument/2006/relationships/slideLayout" Target="../slideLayouts/slideLayout185.xml"/>
</Relationships>
</file>

<file path=ppt/slideMasters/_rels/slideMaster186.xml.rels><?xml version="1.0" encoding="UTF-8"?>
<Relationships xmlns="http://schemas.openxmlformats.org/package/2006/relationships"><Relationship Id="rId1" Type="http://schemas.openxmlformats.org/officeDocument/2006/relationships/theme" Target="../theme/theme162.xml"/><Relationship Id="rId2" Type="http://schemas.openxmlformats.org/officeDocument/2006/relationships/oleObject" Target="../embeddings/oleObject1.bin"/><Relationship Id="rId3" Type="http://schemas.openxmlformats.org/officeDocument/2006/relationships/image" Target="../media/image1.wmf"/><Relationship Id="rId4" Type="http://schemas.openxmlformats.org/officeDocument/2006/relationships/oleObject" Target="../embeddings/oleObject2.bin"/><Relationship Id="rId5" Type="http://schemas.openxmlformats.org/officeDocument/2006/relationships/image" Target="../media/image1.wmf"/><Relationship Id="rId6" Type="http://schemas.openxmlformats.org/officeDocument/2006/relationships/oleObject" Target="../embeddings/oleObject3.bin"/><Relationship Id="rId7" Type="http://schemas.openxmlformats.org/officeDocument/2006/relationships/image" Target="../media/image1.wmf"/><Relationship Id="rId8" Type="http://schemas.openxmlformats.org/officeDocument/2006/relationships/oleObject" Target="../embeddings/oleObject4.bin"/><Relationship Id="rId9" Type="http://schemas.openxmlformats.org/officeDocument/2006/relationships/image" Target="../media/image1.wmf"/><Relationship Id="rId10" Type="http://schemas.openxmlformats.org/officeDocument/2006/relationships/oleObject" Target="../embeddings/oleObject5.bin"/><Relationship Id="rId11" Type="http://schemas.openxmlformats.org/officeDocument/2006/relationships/image" Target="../media/image1.wmf"/><Relationship Id="rId12" Type="http://schemas.openxmlformats.org/officeDocument/2006/relationships/oleObject" Target="../embeddings/oleObject6.bin"/><Relationship Id="rId13" Type="http://schemas.openxmlformats.org/officeDocument/2006/relationships/image" Target="../media/image1.wmf"/><Relationship Id="rId14" Type="http://schemas.openxmlformats.org/officeDocument/2006/relationships/oleObject" Target="../embeddings/oleObject7.bin"/><Relationship Id="rId15" Type="http://schemas.openxmlformats.org/officeDocument/2006/relationships/image" Target="../media/image1.wmf"/><Relationship Id="rId16" Type="http://schemas.openxmlformats.org/officeDocument/2006/relationships/oleObject" Target="../embeddings/oleObject8.bin"/><Relationship Id="rId17" Type="http://schemas.openxmlformats.org/officeDocument/2006/relationships/image" Target="../media/image1.wmf"/><Relationship Id="rId18" Type="http://schemas.openxmlformats.org/officeDocument/2006/relationships/oleObject" Target="../embeddings/oleObject9.bin"/><Relationship Id="rId19" Type="http://schemas.openxmlformats.org/officeDocument/2006/relationships/image" Target="../media/image1.wmf"/><Relationship Id="rId20" Type="http://schemas.openxmlformats.org/officeDocument/2006/relationships/oleObject" Target="../embeddings/oleObject10.bin"/><Relationship Id="rId21" Type="http://schemas.openxmlformats.org/officeDocument/2006/relationships/image" Target="../media/image1.wmf"/><Relationship Id="rId22" Type="http://schemas.openxmlformats.org/officeDocument/2006/relationships/oleObject" Target="../embeddings/oleObject11.bin"/><Relationship Id="rId23" Type="http://schemas.openxmlformats.org/officeDocument/2006/relationships/image" Target="../media/image1.wmf"/><Relationship Id="rId24" Type="http://schemas.openxmlformats.org/officeDocument/2006/relationships/oleObject" Target="../embeddings/oleObject12.bin"/><Relationship Id="rId25" Type="http://schemas.openxmlformats.org/officeDocument/2006/relationships/image" Target="../media/image1.wmf"/><Relationship Id="rId26" Type="http://schemas.openxmlformats.org/officeDocument/2006/relationships/oleObject" Target="../embeddings/oleObject13.bin"/><Relationship Id="rId27" Type="http://schemas.openxmlformats.org/officeDocument/2006/relationships/image" Target="../media/image1.wmf"/><Relationship Id="rId28" Type="http://schemas.openxmlformats.org/officeDocument/2006/relationships/oleObject" Target="../embeddings/oleObject14.bin"/><Relationship Id="rId29" Type="http://schemas.openxmlformats.org/officeDocument/2006/relationships/image" Target="../media/image1.wmf"/><Relationship Id="rId30" Type="http://schemas.openxmlformats.org/officeDocument/2006/relationships/oleObject" Target="../embeddings/oleObject15.bin"/><Relationship Id="rId31" Type="http://schemas.openxmlformats.org/officeDocument/2006/relationships/image" Target="../media/image1.wmf"/><Relationship Id="rId32" Type="http://schemas.openxmlformats.org/officeDocument/2006/relationships/slideLayout" Target="../slideLayouts/slideLayout186.xml"/>
</Relationships>
</file>

<file path=ppt/slideMasters/_rels/slideMaster187.xml.rels><?xml version="1.0" encoding="UTF-8"?>
<Relationships xmlns="http://schemas.openxmlformats.org/package/2006/relationships"><Relationship Id="rId1" Type="http://schemas.openxmlformats.org/officeDocument/2006/relationships/theme" Target="../theme/theme163.xml"/><Relationship Id="rId2" Type="http://schemas.openxmlformats.org/officeDocument/2006/relationships/oleObject" Target="../embeddings/oleObject1.bin"/><Relationship Id="rId3" Type="http://schemas.openxmlformats.org/officeDocument/2006/relationships/image" Target="../media/image1.wmf"/><Relationship Id="rId4" Type="http://schemas.openxmlformats.org/officeDocument/2006/relationships/oleObject" Target="../embeddings/oleObject2.bin"/><Relationship Id="rId5" Type="http://schemas.openxmlformats.org/officeDocument/2006/relationships/image" Target="../media/image1.wmf"/><Relationship Id="rId6" Type="http://schemas.openxmlformats.org/officeDocument/2006/relationships/oleObject" Target="../embeddings/oleObject3.bin"/><Relationship Id="rId7" Type="http://schemas.openxmlformats.org/officeDocument/2006/relationships/image" Target="../media/image1.wmf"/><Relationship Id="rId8" Type="http://schemas.openxmlformats.org/officeDocument/2006/relationships/oleObject" Target="../embeddings/oleObject4.bin"/><Relationship Id="rId9" Type="http://schemas.openxmlformats.org/officeDocument/2006/relationships/image" Target="../media/image1.wmf"/><Relationship Id="rId10" Type="http://schemas.openxmlformats.org/officeDocument/2006/relationships/oleObject" Target="../embeddings/oleObject5.bin"/><Relationship Id="rId11" Type="http://schemas.openxmlformats.org/officeDocument/2006/relationships/image" Target="../media/image1.wmf"/><Relationship Id="rId12" Type="http://schemas.openxmlformats.org/officeDocument/2006/relationships/oleObject" Target="../embeddings/oleObject6.bin"/><Relationship Id="rId13" Type="http://schemas.openxmlformats.org/officeDocument/2006/relationships/image" Target="../media/image1.wmf"/><Relationship Id="rId14" Type="http://schemas.openxmlformats.org/officeDocument/2006/relationships/oleObject" Target="../embeddings/oleObject7.bin"/><Relationship Id="rId15" Type="http://schemas.openxmlformats.org/officeDocument/2006/relationships/image" Target="../media/image1.wmf"/><Relationship Id="rId16" Type="http://schemas.openxmlformats.org/officeDocument/2006/relationships/oleObject" Target="../embeddings/oleObject8.bin"/><Relationship Id="rId17" Type="http://schemas.openxmlformats.org/officeDocument/2006/relationships/image" Target="../media/image1.wmf"/><Relationship Id="rId18" Type="http://schemas.openxmlformats.org/officeDocument/2006/relationships/oleObject" Target="../embeddings/oleObject9.bin"/><Relationship Id="rId19" Type="http://schemas.openxmlformats.org/officeDocument/2006/relationships/image" Target="../media/image1.wmf"/><Relationship Id="rId20" Type="http://schemas.openxmlformats.org/officeDocument/2006/relationships/oleObject" Target="../embeddings/oleObject10.bin"/><Relationship Id="rId21" Type="http://schemas.openxmlformats.org/officeDocument/2006/relationships/image" Target="../media/image1.wmf"/><Relationship Id="rId22" Type="http://schemas.openxmlformats.org/officeDocument/2006/relationships/oleObject" Target="../embeddings/oleObject11.bin"/><Relationship Id="rId23" Type="http://schemas.openxmlformats.org/officeDocument/2006/relationships/image" Target="../media/image1.wmf"/><Relationship Id="rId24" Type="http://schemas.openxmlformats.org/officeDocument/2006/relationships/oleObject" Target="../embeddings/oleObject12.bin"/><Relationship Id="rId25" Type="http://schemas.openxmlformats.org/officeDocument/2006/relationships/image" Target="../media/image1.wmf"/><Relationship Id="rId26" Type="http://schemas.openxmlformats.org/officeDocument/2006/relationships/oleObject" Target="../embeddings/oleObject13.bin"/><Relationship Id="rId27" Type="http://schemas.openxmlformats.org/officeDocument/2006/relationships/image" Target="../media/image1.wmf"/><Relationship Id="rId28" Type="http://schemas.openxmlformats.org/officeDocument/2006/relationships/oleObject" Target="../embeddings/oleObject14.bin"/><Relationship Id="rId29" Type="http://schemas.openxmlformats.org/officeDocument/2006/relationships/image" Target="../media/image1.wmf"/><Relationship Id="rId30" Type="http://schemas.openxmlformats.org/officeDocument/2006/relationships/oleObject" Target="../embeddings/oleObject15.bin"/><Relationship Id="rId31" Type="http://schemas.openxmlformats.org/officeDocument/2006/relationships/image" Target="../media/image1.wmf"/><Relationship Id="rId32" Type="http://schemas.openxmlformats.org/officeDocument/2006/relationships/slideLayout" Target="../slideLayouts/slideLayout187.xml"/>
</Relationships>
</file>

<file path=ppt/slideMasters/_rels/slideMaster188.xml.rels><?xml version="1.0" encoding="UTF-8"?>
<Relationships xmlns="http://schemas.openxmlformats.org/package/2006/relationships"><Relationship Id="rId1" Type="http://schemas.openxmlformats.org/officeDocument/2006/relationships/theme" Target="../theme/theme164.xml"/><Relationship Id="rId2" Type="http://schemas.openxmlformats.org/officeDocument/2006/relationships/oleObject" Target="../embeddings/oleObject1.bin"/><Relationship Id="rId3" Type="http://schemas.openxmlformats.org/officeDocument/2006/relationships/image" Target="../media/image1.wmf"/><Relationship Id="rId4" Type="http://schemas.openxmlformats.org/officeDocument/2006/relationships/oleObject" Target="../embeddings/oleObject2.bin"/><Relationship Id="rId5" Type="http://schemas.openxmlformats.org/officeDocument/2006/relationships/image" Target="../media/image1.wmf"/><Relationship Id="rId6" Type="http://schemas.openxmlformats.org/officeDocument/2006/relationships/oleObject" Target="../embeddings/oleObject3.bin"/><Relationship Id="rId7" Type="http://schemas.openxmlformats.org/officeDocument/2006/relationships/image" Target="../media/image1.wmf"/><Relationship Id="rId8" Type="http://schemas.openxmlformats.org/officeDocument/2006/relationships/oleObject" Target="../embeddings/oleObject4.bin"/><Relationship Id="rId9" Type="http://schemas.openxmlformats.org/officeDocument/2006/relationships/image" Target="../media/image1.wmf"/><Relationship Id="rId10" Type="http://schemas.openxmlformats.org/officeDocument/2006/relationships/oleObject" Target="../embeddings/oleObject5.bin"/><Relationship Id="rId11" Type="http://schemas.openxmlformats.org/officeDocument/2006/relationships/image" Target="../media/image1.wmf"/><Relationship Id="rId12" Type="http://schemas.openxmlformats.org/officeDocument/2006/relationships/oleObject" Target="../embeddings/oleObject6.bin"/><Relationship Id="rId13" Type="http://schemas.openxmlformats.org/officeDocument/2006/relationships/image" Target="../media/image1.wmf"/><Relationship Id="rId14" Type="http://schemas.openxmlformats.org/officeDocument/2006/relationships/oleObject" Target="../embeddings/oleObject7.bin"/><Relationship Id="rId15" Type="http://schemas.openxmlformats.org/officeDocument/2006/relationships/image" Target="../media/image1.wmf"/><Relationship Id="rId16" Type="http://schemas.openxmlformats.org/officeDocument/2006/relationships/oleObject" Target="../embeddings/oleObject8.bin"/><Relationship Id="rId17" Type="http://schemas.openxmlformats.org/officeDocument/2006/relationships/image" Target="../media/image1.wmf"/><Relationship Id="rId18" Type="http://schemas.openxmlformats.org/officeDocument/2006/relationships/oleObject" Target="../embeddings/oleObject9.bin"/><Relationship Id="rId19" Type="http://schemas.openxmlformats.org/officeDocument/2006/relationships/image" Target="../media/image1.wmf"/><Relationship Id="rId20" Type="http://schemas.openxmlformats.org/officeDocument/2006/relationships/oleObject" Target="../embeddings/oleObject10.bin"/><Relationship Id="rId21" Type="http://schemas.openxmlformats.org/officeDocument/2006/relationships/image" Target="../media/image1.wmf"/><Relationship Id="rId22" Type="http://schemas.openxmlformats.org/officeDocument/2006/relationships/oleObject" Target="../embeddings/oleObject11.bin"/><Relationship Id="rId23" Type="http://schemas.openxmlformats.org/officeDocument/2006/relationships/image" Target="../media/image1.wmf"/><Relationship Id="rId24" Type="http://schemas.openxmlformats.org/officeDocument/2006/relationships/oleObject" Target="../embeddings/oleObject12.bin"/><Relationship Id="rId25" Type="http://schemas.openxmlformats.org/officeDocument/2006/relationships/image" Target="../media/image1.wmf"/><Relationship Id="rId26" Type="http://schemas.openxmlformats.org/officeDocument/2006/relationships/oleObject" Target="../embeddings/oleObject13.bin"/><Relationship Id="rId27" Type="http://schemas.openxmlformats.org/officeDocument/2006/relationships/image" Target="../media/image1.wmf"/><Relationship Id="rId28" Type="http://schemas.openxmlformats.org/officeDocument/2006/relationships/oleObject" Target="../embeddings/oleObject14.bin"/><Relationship Id="rId29" Type="http://schemas.openxmlformats.org/officeDocument/2006/relationships/image" Target="../media/image1.wmf"/><Relationship Id="rId30" Type="http://schemas.openxmlformats.org/officeDocument/2006/relationships/oleObject" Target="../embeddings/oleObject15.bin"/><Relationship Id="rId31" Type="http://schemas.openxmlformats.org/officeDocument/2006/relationships/image" Target="../media/image1.wmf"/><Relationship Id="rId32" Type="http://schemas.openxmlformats.org/officeDocument/2006/relationships/slideLayout" Target="../slideLayouts/slideLayout188.xml"/>
</Relationships>
</file>

<file path=ppt/slideMasters/_rels/slideMaster189.xml.rels><?xml version="1.0" encoding="UTF-8"?>
<Relationships xmlns="http://schemas.openxmlformats.org/package/2006/relationships"><Relationship Id="rId1" Type="http://schemas.openxmlformats.org/officeDocument/2006/relationships/theme" Target="../theme/theme165.xml"/><Relationship Id="rId2" Type="http://schemas.openxmlformats.org/officeDocument/2006/relationships/oleObject" Target="../embeddings/oleObject1.bin"/><Relationship Id="rId3" Type="http://schemas.openxmlformats.org/officeDocument/2006/relationships/image" Target="../media/image1.wmf"/><Relationship Id="rId4" Type="http://schemas.openxmlformats.org/officeDocument/2006/relationships/oleObject" Target="../embeddings/oleObject2.bin"/><Relationship Id="rId5" Type="http://schemas.openxmlformats.org/officeDocument/2006/relationships/image" Target="../media/image1.wmf"/><Relationship Id="rId6" Type="http://schemas.openxmlformats.org/officeDocument/2006/relationships/oleObject" Target="../embeddings/oleObject3.bin"/><Relationship Id="rId7" Type="http://schemas.openxmlformats.org/officeDocument/2006/relationships/image" Target="../media/image1.wmf"/><Relationship Id="rId8" Type="http://schemas.openxmlformats.org/officeDocument/2006/relationships/oleObject" Target="../embeddings/oleObject4.bin"/><Relationship Id="rId9" Type="http://schemas.openxmlformats.org/officeDocument/2006/relationships/image" Target="../media/image1.wmf"/><Relationship Id="rId10" Type="http://schemas.openxmlformats.org/officeDocument/2006/relationships/oleObject" Target="../embeddings/oleObject5.bin"/><Relationship Id="rId11" Type="http://schemas.openxmlformats.org/officeDocument/2006/relationships/image" Target="../media/image1.wmf"/><Relationship Id="rId12" Type="http://schemas.openxmlformats.org/officeDocument/2006/relationships/oleObject" Target="../embeddings/oleObject6.bin"/><Relationship Id="rId13" Type="http://schemas.openxmlformats.org/officeDocument/2006/relationships/image" Target="../media/image1.wmf"/><Relationship Id="rId14" Type="http://schemas.openxmlformats.org/officeDocument/2006/relationships/oleObject" Target="../embeddings/oleObject7.bin"/><Relationship Id="rId15" Type="http://schemas.openxmlformats.org/officeDocument/2006/relationships/image" Target="../media/image1.wmf"/><Relationship Id="rId16" Type="http://schemas.openxmlformats.org/officeDocument/2006/relationships/oleObject" Target="../embeddings/oleObject8.bin"/><Relationship Id="rId17" Type="http://schemas.openxmlformats.org/officeDocument/2006/relationships/image" Target="../media/image1.wmf"/><Relationship Id="rId18" Type="http://schemas.openxmlformats.org/officeDocument/2006/relationships/oleObject" Target="../embeddings/oleObject9.bin"/><Relationship Id="rId19" Type="http://schemas.openxmlformats.org/officeDocument/2006/relationships/image" Target="../media/image1.wmf"/><Relationship Id="rId20" Type="http://schemas.openxmlformats.org/officeDocument/2006/relationships/oleObject" Target="../embeddings/oleObject10.bin"/><Relationship Id="rId21" Type="http://schemas.openxmlformats.org/officeDocument/2006/relationships/image" Target="../media/image1.wmf"/><Relationship Id="rId22" Type="http://schemas.openxmlformats.org/officeDocument/2006/relationships/oleObject" Target="../embeddings/oleObject11.bin"/><Relationship Id="rId23" Type="http://schemas.openxmlformats.org/officeDocument/2006/relationships/image" Target="../media/image1.wmf"/><Relationship Id="rId24" Type="http://schemas.openxmlformats.org/officeDocument/2006/relationships/oleObject" Target="../embeddings/oleObject12.bin"/><Relationship Id="rId25" Type="http://schemas.openxmlformats.org/officeDocument/2006/relationships/image" Target="../media/image1.wmf"/><Relationship Id="rId26" Type="http://schemas.openxmlformats.org/officeDocument/2006/relationships/oleObject" Target="../embeddings/oleObject13.bin"/><Relationship Id="rId27" Type="http://schemas.openxmlformats.org/officeDocument/2006/relationships/image" Target="../media/image1.wmf"/><Relationship Id="rId28" Type="http://schemas.openxmlformats.org/officeDocument/2006/relationships/oleObject" Target="../embeddings/oleObject14.bin"/><Relationship Id="rId29" Type="http://schemas.openxmlformats.org/officeDocument/2006/relationships/image" Target="../media/image1.wmf"/><Relationship Id="rId30" Type="http://schemas.openxmlformats.org/officeDocument/2006/relationships/oleObject" Target="../embeddings/oleObject15.bin"/><Relationship Id="rId31" Type="http://schemas.openxmlformats.org/officeDocument/2006/relationships/image" Target="../media/image1.wmf"/><Relationship Id="rId32" Type="http://schemas.openxmlformats.org/officeDocument/2006/relationships/slideLayout" Target="../slideLayouts/slideLayout189.xml"/>
</Relationships>
</file>

<file path=ppt/slideMasters/_rels/slideMaster190.xml.rels><?xml version="1.0" encoding="UTF-8"?>
<Relationships xmlns="http://schemas.openxmlformats.org/package/2006/relationships"><Relationship Id="rId1" Type="http://schemas.openxmlformats.org/officeDocument/2006/relationships/theme" Target="../theme/theme166.xml"/><Relationship Id="rId2" Type="http://schemas.openxmlformats.org/officeDocument/2006/relationships/oleObject" Target="../embeddings/oleObject1.bin"/><Relationship Id="rId3" Type="http://schemas.openxmlformats.org/officeDocument/2006/relationships/image" Target="../media/image1.wmf"/><Relationship Id="rId4" Type="http://schemas.openxmlformats.org/officeDocument/2006/relationships/oleObject" Target="../embeddings/oleObject2.bin"/><Relationship Id="rId5" Type="http://schemas.openxmlformats.org/officeDocument/2006/relationships/image" Target="../media/image1.wmf"/><Relationship Id="rId6" Type="http://schemas.openxmlformats.org/officeDocument/2006/relationships/oleObject" Target="../embeddings/oleObject3.bin"/><Relationship Id="rId7" Type="http://schemas.openxmlformats.org/officeDocument/2006/relationships/image" Target="../media/image1.wmf"/><Relationship Id="rId8" Type="http://schemas.openxmlformats.org/officeDocument/2006/relationships/oleObject" Target="../embeddings/oleObject4.bin"/><Relationship Id="rId9" Type="http://schemas.openxmlformats.org/officeDocument/2006/relationships/image" Target="../media/image1.wmf"/><Relationship Id="rId10" Type="http://schemas.openxmlformats.org/officeDocument/2006/relationships/oleObject" Target="../embeddings/oleObject5.bin"/><Relationship Id="rId11" Type="http://schemas.openxmlformats.org/officeDocument/2006/relationships/image" Target="../media/image1.wmf"/><Relationship Id="rId12" Type="http://schemas.openxmlformats.org/officeDocument/2006/relationships/oleObject" Target="../embeddings/oleObject6.bin"/><Relationship Id="rId13" Type="http://schemas.openxmlformats.org/officeDocument/2006/relationships/image" Target="../media/image1.wmf"/><Relationship Id="rId14" Type="http://schemas.openxmlformats.org/officeDocument/2006/relationships/oleObject" Target="../embeddings/oleObject7.bin"/><Relationship Id="rId15" Type="http://schemas.openxmlformats.org/officeDocument/2006/relationships/image" Target="../media/image1.wmf"/><Relationship Id="rId16" Type="http://schemas.openxmlformats.org/officeDocument/2006/relationships/oleObject" Target="../embeddings/oleObject8.bin"/><Relationship Id="rId17" Type="http://schemas.openxmlformats.org/officeDocument/2006/relationships/image" Target="../media/image1.wmf"/><Relationship Id="rId18" Type="http://schemas.openxmlformats.org/officeDocument/2006/relationships/oleObject" Target="../embeddings/oleObject9.bin"/><Relationship Id="rId19" Type="http://schemas.openxmlformats.org/officeDocument/2006/relationships/image" Target="../media/image1.wmf"/><Relationship Id="rId20" Type="http://schemas.openxmlformats.org/officeDocument/2006/relationships/oleObject" Target="../embeddings/oleObject10.bin"/><Relationship Id="rId21" Type="http://schemas.openxmlformats.org/officeDocument/2006/relationships/image" Target="../media/image1.wmf"/><Relationship Id="rId22" Type="http://schemas.openxmlformats.org/officeDocument/2006/relationships/oleObject" Target="../embeddings/oleObject11.bin"/><Relationship Id="rId23" Type="http://schemas.openxmlformats.org/officeDocument/2006/relationships/image" Target="../media/image1.wmf"/><Relationship Id="rId24" Type="http://schemas.openxmlformats.org/officeDocument/2006/relationships/oleObject" Target="../embeddings/oleObject12.bin"/><Relationship Id="rId25" Type="http://schemas.openxmlformats.org/officeDocument/2006/relationships/image" Target="../media/image1.wmf"/><Relationship Id="rId26" Type="http://schemas.openxmlformats.org/officeDocument/2006/relationships/oleObject" Target="../embeddings/oleObject13.bin"/><Relationship Id="rId27" Type="http://schemas.openxmlformats.org/officeDocument/2006/relationships/image" Target="../media/image1.wmf"/><Relationship Id="rId28" Type="http://schemas.openxmlformats.org/officeDocument/2006/relationships/oleObject" Target="../embeddings/oleObject14.bin"/><Relationship Id="rId29" Type="http://schemas.openxmlformats.org/officeDocument/2006/relationships/image" Target="../media/image1.wmf"/><Relationship Id="rId30" Type="http://schemas.openxmlformats.org/officeDocument/2006/relationships/oleObject" Target="../embeddings/oleObject15.bin"/><Relationship Id="rId31" Type="http://schemas.openxmlformats.org/officeDocument/2006/relationships/image" Target="../media/image1.wmf"/><Relationship Id="rId32" Type="http://schemas.openxmlformats.org/officeDocument/2006/relationships/slideLayout" Target="../slideLayouts/slideLayout190.xml"/>
</Relationships>
</file>

<file path=ppt/slideMasters/_rels/slideMaster191.xml.rels><?xml version="1.0" encoding="UTF-8"?>
<Relationships xmlns="http://schemas.openxmlformats.org/package/2006/relationships"><Relationship Id="rId1" Type="http://schemas.openxmlformats.org/officeDocument/2006/relationships/theme" Target="../theme/theme167.xml"/><Relationship Id="rId2" Type="http://schemas.openxmlformats.org/officeDocument/2006/relationships/oleObject" Target="../embeddings/oleObject1.bin"/><Relationship Id="rId3" Type="http://schemas.openxmlformats.org/officeDocument/2006/relationships/image" Target="../media/image1.wmf"/><Relationship Id="rId4" Type="http://schemas.openxmlformats.org/officeDocument/2006/relationships/oleObject" Target="../embeddings/oleObject2.bin"/><Relationship Id="rId5" Type="http://schemas.openxmlformats.org/officeDocument/2006/relationships/image" Target="../media/image1.wmf"/><Relationship Id="rId6" Type="http://schemas.openxmlformats.org/officeDocument/2006/relationships/oleObject" Target="../embeddings/oleObject3.bin"/><Relationship Id="rId7" Type="http://schemas.openxmlformats.org/officeDocument/2006/relationships/image" Target="../media/image1.wmf"/><Relationship Id="rId8" Type="http://schemas.openxmlformats.org/officeDocument/2006/relationships/oleObject" Target="../embeddings/oleObject4.bin"/><Relationship Id="rId9" Type="http://schemas.openxmlformats.org/officeDocument/2006/relationships/image" Target="../media/image1.wmf"/><Relationship Id="rId10" Type="http://schemas.openxmlformats.org/officeDocument/2006/relationships/oleObject" Target="../embeddings/oleObject5.bin"/><Relationship Id="rId11" Type="http://schemas.openxmlformats.org/officeDocument/2006/relationships/image" Target="../media/image1.wmf"/><Relationship Id="rId12" Type="http://schemas.openxmlformats.org/officeDocument/2006/relationships/oleObject" Target="../embeddings/oleObject6.bin"/><Relationship Id="rId13" Type="http://schemas.openxmlformats.org/officeDocument/2006/relationships/image" Target="../media/image1.wmf"/><Relationship Id="rId14" Type="http://schemas.openxmlformats.org/officeDocument/2006/relationships/oleObject" Target="../embeddings/oleObject7.bin"/><Relationship Id="rId15" Type="http://schemas.openxmlformats.org/officeDocument/2006/relationships/image" Target="../media/image1.wmf"/><Relationship Id="rId16" Type="http://schemas.openxmlformats.org/officeDocument/2006/relationships/oleObject" Target="../embeddings/oleObject8.bin"/><Relationship Id="rId17" Type="http://schemas.openxmlformats.org/officeDocument/2006/relationships/image" Target="../media/image1.wmf"/><Relationship Id="rId18" Type="http://schemas.openxmlformats.org/officeDocument/2006/relationships/oleObject" Target="../embeddings/oleObject9.bin"/><Relationship Id="rId19" Type="http://schemas.openxmlformats.org/officeDocument/2006/relationships/image" Target="../media/image1.wmf"/><Relationship Id="rId20" Type="http://schemas.openxmlformats.org/officeDocument/2006/relationships/oleObject" Target="../embeddings/oleObject10.bin"/><Relationship Id="rId21" Type="http://schemas.openxmlformats.org/officeDocument/2006/relationships/image" Target="../media/image1.wmf"/><Relationship Id="rId22" Type="http://schemas.openxmlformats.org/officeDocument/2006/relationships/oleObject" Target="../embeddings/oleObject11.bin"/><Relationship Id="rId23" Type="http://schemas.openxmlformats.org/officeDocument/2006/relationships/image" Target="../media/image1.wmf"/><Relationship Id="rId24" Type="http://schemas.openxmlformats.org/officeDocument/2006/relationships/oleObject" Target="../embeddings/oleObject12.bin"/><Relationship Id="rId25" Type="http://schemas.openxmlformats.org/officeDocument/2006/relationships/image" Target="../media/image1.wmf"/><Relationship Id="rId26" Type="http://schemas.openxmlformats.org/officeDocument/2006/relationships/oleObject" Target="../embeddings/oleObject13.bin"/><Relationship Id="rId27" Type="http://schemas.openxmlformats.org/officeDocument/2006/relationships/image" Target="../media/image1.wmf"/><Relationship Id="rId28" Type="http://schemas.openxmlformats.org/officeDocument/2006/relationships/oleObject" Target="../embeddings/oleObject14.bin"/><Relationship Id="rId29" Type="http://schemas.openxmlformats.org/officeDocument/2006/relationships/image" Target="../media/image1.wmf"/><Relationship Id="rId30" Type="http://schemas.openxmlformats.org/officeDocument/2006/relationships/oleObject" Target="../embeddings/oleObject15.bin"/><Relationship Id="rId31" Type="http://schemas.openxmlformats.org/officeDocument/2006/relationships/image" Target="../media/image1.wmf"/><Relationship Id="rId32" Type="http://schemas.openxmlformats.org/officeDocument/2006/relationships/slideLayout" Target="../slideLayouts/slideLayout191.xml"/>
</Relationships>
</file>

<file path=ppt/slideMasters/_rels/slideMaster192.xml.rels><?xml version="1.0" encoding="UTF-8"?>
<Relationships xmlns="http://schemas.openxmlformats.org/package/2006/relationships"><Relationship Id="rId1" Type="http://schemas.openxmlformats.org/officeDocument/2006/relationships/theme" Target="../theme/theme168.xml"/><Relationship Id="rId2" Type="http://schemas.openxmlformats.org/officeDocument/2006/relationships/oleObject" Target="../embeddings/oleObject1.bin"/><Relationship Id="rId3" Type="http://schemas.openxmlformats.org/officeDocument/2006/relationships/image" Target="../media/image1.wmf"/><Relationship Id="rId4" Type="http://schemas.openxmlformats.org/officeDocument/2006/relationships/oleObject" Target="../embeddings/oleObject2.bin"/><Relationship Id="rId5" Type="http://schemas.openxmlformats.org/officeDocument/2006/relationships/image" Target="../media/image1.wmf"/><Relationship Id="rId6" Type="http://schemas.openxmlformats.org/officeDocument/2006/relationships/oleObject" Target="../embeddings/oleObject3.bin"/><Relationship Id="rId7" Type="http://schemas.openxmlformats.org/officeDocument/2006/relationships/image" Target="../media/image1.wmf"/><Relationship Id="rId8" Type="http://schemas.openxmlformats.org/officeDocument/2006/relationships/oleObject" Target="../embeddings/oleObject4.bin"/><Relationship Id="rId9" Type="http://schemas.openxmlformats.org/officeDocument/2006/relationships/image" Target="../media/image1.wmf"/><Relationship Id="rId10" Type="http://schemas.openxmlformats.org/officeDocument/2006/relationships/oleObject" Target="../embeddings/oleObject5.bin"/><Relationship Id="rId11" Type="http://schemas.openxmlformats.org/officeDocument/2006/relationships/image" Target="../media/image1.wmf"/><Relationship Id="rId12" Type="http://schemas.openxmlformats.org/officeDocument/2006/relationships/oleObject" Target="../embeddings/oleObject6.bin"/><Relationship Id="rId13" Type="http://schemas.openxmlformats.org/officeDocument/2006/relationships/image" Target="../media/image1.wmf"/><Relationship Id="rId14" Type="http://schemas.openxmlformats.org/officeDocument/2006/relationships/oleObject" Target="../embeddings/oleObject7.bin"/><Relationship Id="rId15" Type="http://schemas.openxmlformats.org/officeDocument/2006/relationships/image" Target="../media/image1.wmf"/><Relationship Id="rId16" Type="http://schemas.openxmlformats.org/officeDocument/2006/relationships/oleObject" Target="../embeddings/oleObject8.bin"/><Relationship Id="rId17" Type="http://schemas.openxmlformats.org/officeDocument/2006/relationships/image" Target="../media/image1.wmf"/><Relationship Id="rId18" Type="http://schemas.openxmlformats.org/officeDocument/2006/relationships/oleObject" Target="../embeddings/oleObject9.bin"/><Relationship Id="rId19" Type="http://schemas.openxmlformats.org/officeDocument/2006/relationships/image" Target="../media/image1.wmf"/><Relationship Id="rId20" Type="http://schemas.openxmlformats.org/officeDocument/2006/relationships/oleObject" Target="../embeddings/oleObject10.bin"/><Relationship Id="rId21" Type="http://schemas.openxmlformats.org/officeDocument/2006/relationships/image" Target="../media/image1.wmf"/><Relationship Id="rId22" Type="http://schemas.openxmlformats.org/officeDocument/2006/relationships/oleObject" Target="../embeddings/oleObject11.bin"/><Relationship Id="rId23" Type="http://schemas.openxmlformats.org/officeDocument/2006/relationships/image" Target="../media/image1.wmf"/><Relationship Id="rId24" Type="http://schemas.openxmlformats.org/officeDocument/2006/relationships/oleObject" Target="../embeddings/oleObject12.bin"/><Relationship Id="rId25" Type="http://schemas.openxmlformats.org/officeDocument/2006/relationships/image" Target="../media/image1.wmf"/><Relationship Id="rId26" Type="http://schemas.openxmlformats.org/officeDocument/2006/relationships/oleObject" Target="../embeddings/oleObject13.bin"/><Relationship Id="rId27" Type="http://schemas.openxmlformats.org/officeDocument/2006/relationships/image" Target="../media/image1.wmf"/><Relationship Id="rId28" Type="http://schemas.openxmlformats.org/officeDocument/2006/relationships/oleObject" Target="../embeddings/oleObject14.bin"/><Relationship Id="rId29" Type="http://schemas.openxmlformats.org/officeDocument/2006/relationships/image" Target="../media/image1.wmf"/><Relationship Id="rId30" Type="http://schemas.openxmlformats.org/officeDocument/2006/relationships/oleObject" Target="../embeddings/oleObject15.bin"/><Relationship Id="rId31" Type="http://schemas.openxmlformats.org/officeDocument/2006/relationships/image" Target="../media/image1.wmf"/><Relationship Id="rId32" Type="http://schemas.openxmlformats.org/officeDocument/2006/relationships/slideLayout" Target="../slideLayouts/slideLayout192.xml"/>
</Relationships>
</file>

<file path=ppt/slideMasters/_rels/slideMaster193.xml.rels><?xml version="1.0" encoding="UTF-8"?>
<Relationships xmlns="http://schemas.openxmlformats.org/package/2006/relationships"><Relationship Id="rId1" Type="http://schemas.openxmlformats.org/officeDocument/2006/relationships/theme" Target="../theme/theme169.xml"/><Relationship Id="rId2" Type="http://schemas.openxmlformats.org/officeDocument/2006/relationships/oleObject" Target="../embeddings/oleObject1.bin"/><Relationship Id="rId3" Type="http://schemas.openxmlformats.org/officeDocument/2006/relationships/image" Target="../media/image1.wmf"/><Relationship Id="rId4" Type="http://schemas.openxmlformats.org/officeDocument/2006/relationships/oleObject" Target="../embeddings/oleObject2.bin"/><Relationship Id="rId5" Type="http://schemas.openxmlformats.org/officeDocument/2006/relationships/image" Target="../media/image1.wmf"/><Relationship Id="rId6" Type="http://schemas.openxmlformats.org/officeDocument/2006/relationships/oleObject" Target="../embeddings/oleObject3.bin"/><Relationship Id="rId7" Type="http://schemas.openxmlformats.org/officeDocument/2006/relationships/image" Target="../media/image1.wmf"/><Relationship Id="rId8" Type="http://schemas.openxmlformats.org/officeDocument/2006/relationships/oleObject" Target="../embeddings/oleObject4.bin"/><Relationship Id="rId9" Type="http://schemas.openxmlformats.org/officeDocument/2006/relationships/image" Target="../media/image1.wmf"/><Relationship Id="rId10" Type="http://schemas.openxmlformats.org/officeDocument/2006/relationships/oleObject" Target="../embeddings/oleObject5.bin"/><Relationship Id="rId11" Type="http://schemas.openxmlformats.org/officeDocument/2006/relationships/image" Target="../media/image1.wmf"/><Relationship Id="rId12" Type="http://schemas.openxmlformats.org/officeDocument/2006/relationships/oleObject" Target="../embeddings/oleObject6.bin"/><Relationship Id="rId13" Type="http://schemas.openxmlformats.org/officeDocument/2006/relationships/image" Target="../media/image1.wmf"/><Relationship Id="rId14" Type="http://schemas.openxmlformats.org/officeDocument/2006/relationships/oleObject" Target="../embeddings/oleObject7.bin"/><Relationship Id="rId15" Type="http://schemas.openxmlformats.org/officeDocument/2006/relationships/image" Target="../media/image1.wmf"/><Relationship Id="rId16" Type="http://schemas.openxmlformats.org/officeDocument/2006/relationships/oleObject" Target="../embeddings/oleObject8.bin"/><Relationship Id="rId17" Type="http://schemas.openxmlformats.org/officeDocument/2006/relationships/image" Target="../media/image1.wmf"/><Relationship Id="rId18" Type="http://schemas.openxmlformats.org/officeDocument/2006/relationships/oleObject" Target="../embeddings/oleObject9.bin"/><Relationship Id="rId19" Type="http://schemas.openxmlformats.org/officeDocument/2006/relationships/image" Target="../media/image1.wmf"/><Relationship Id="rId20" Type="http://schemas.openxmlformats.org/officeDocument/2006/relationships/oleObject" Target="../embeddings/oleObject10.bin"/><Relationship Id="rId21" Type="http://schemas.openxmlformats.org/officeDocument/2006/relationships/image" Target="../media/image1.wmf"/><Relationship Id="rId22" Type="http://schemas.openxmlformats.org/officeDocument/2006/relationships/oleObject" Target="../embeddings/oleObject11.bin"/><Relationship Id="rId23" Type="http://schemas.openxmlformats.org/officeDocument/2006/relationships/image" Target="../media/image1.wmf"/><Relationship Id="rId24" Type="http://schemas.openxmlformats.org/officeDocument/2006/relationships/oleObject" Target="../embeddings/oleObject12.bin"/><Relationship Id="rId25" Type="http://schemas.openxmlformats.org/officeDocument/2006/relationships/image" Target="../media/image1.wmf"/><Relationship Id="rId26" Type="http://schemas.openxmlformats.org/officeDocument/2006/relationships/oleObject" Target="../embeddings/oleObject13.bin"/><Relationship Id="rId27" Type="http://schemas.openxmlformats.org/officeDocument/2006/relationships/image" Target="../media/image1.wmf"/><Relationship Id="rId28" Type="http://schemas.openxmlformats.org/officeDocument/2006/relationships/oleObject" Target="../embeddings/oleObject14.bin"/><Relationship Id="rId29" Type="http://schemas.openxmlformats.org/officeDocument/2006/relationships/image" Target="../media/image1.wmf"/><Relationship Id="rId30" Type="http://schemas.openxmlformats.org/officeDocument/2006/relationships/oleObject" Target="../embeddings/oleObject15.bin"/><Relationship Id="rId31" Type="http://schemas.openxmlformats.org/officeDocument/2006/relationships/image" Target="../media/image1.wmf"/><Relationship Id="rId32" Type="http://schemas.openxmlformats.org/officeDocument/2006/relationships/slideLayout" Target="../slideLayouts/slideLayout193.xml"/>
</Relationships>
</file>

<file path=ppt/slideMasters/_rels/slideMaster194.xml.rels><?xml version="1.0" encoding="UTF-8"?>
<Relationships xmlns="http://schemas.openxmlformats.org/package/2006/relationships"><Relationship Id="rId1" Type="http://schemas.openxmlformats.org/officeDocument/2006/relationships/theme" Target="../theme/theme170.xml"/><Relationship Id="rId2" Type="http://schemas.openxmlformats.org/officeDocument/2006/relationships/oleObject" Target="../embeddings/oleObject1.bin"/><Relationship Id="rId3" Type="http://schemas.openxmlformats.org/officeDocument/2006/relationships/image" Target="../media/image1.wmf"/><Relationship Id="rId4" Type="http://schemas.openxmlformats.org/officeDocument/2006/relationships/oleObject" Target="../embeddings/oleObject2.bin"/><Relationship Id="rId5" Type="http://schemas.openxmlformats.org/officeDocument/2006/relationships/image" Target="../media/image1.wmf"/><Relationship Id="rId6" Type="http://schemas.openxmlformats.org/officeDocument/2006/relationships/oleObject" Target="../embeddings/oleObject3.bin"/><Relationship Id="rId7" Type="http://schemas.openxmlformats.org/officeDocument/2006/relationships/image" Target="../media/image1.wmf"/><Relationship Id="rId8" Type="http://schemas.openxmlformats.org/officeDocument/2006/relationships/oleObject" Target="../embeddings/oleObject4.bin"/><Relationship Id="rId9" Type="http://schemas.openxmlformats.org/officeDocument/2006/relationships/image" Target="../media/image1.wmf"/><Relationship Id="rId10" Type="http://schemas.openxmlformats.org/officeDocument/2006/relationships/oleObject" Target="../embeddings/oleObject5.bin"/><Relationship Id="rId11" Type="http://schemas.openxmlformats.org/officeDocument/2006/relationships/image" Target="../media/image1.wmf"/><Relationship Id="rId12" Type="http://schemas.openxmlformats.org/officeDocument/2006/relationships/oleObject" Target="../embeddings/oleObject6.bin"/><Relationship Id="rId13" Type="http://schemas.openxmlformats.org/officeDocument/2006/relationships/image" Target="../media/image1.wmf"/><Relationship Id="rId14" Type="http://schemas.openxmlformats.org/officeDocument/2006/relationships/oleObject" Target="../embeddings/oleObject7.bin"/><Relationship Id="rId15" Type="http://schemas.openxmlformats.org/officeDocument/2006/relationships/image" Target="../media/image1.wmf"/><Relationship Id="rId16" Type="http://schemas.openxmlformats.org/officeDocument/2006/relationships/oleObject" Target="../embeddings/oleObject8.bin"/><Relationship Id="rId17" Type="http://schemas.openxmlformats.org/officeDocument/2006/relationships/image" Target="../media/image1.wmf"/><Relationship Id="rId18" Type="http://schemas.openxmlformats.org/officeDocument/2006/relationships/oleObject" Target="../embeddings/oleObject9.bin"/><Relationship Id="rId19" Type="http://schemas.openxmlformats.org/officeDocument/2006/relationships/image" Target="../media/image1.wmf"/><Relationship Id="rId20" Type="http://schemas.openxmlformats.org/officeDocument/2006/relationships/oleObject" Target="../embeddings/oleObject10.bin"/><Relationship Id="rId21" Type="http://schemas.openxmlformats.org/officeDocument/2006/relationships/image" Target="../media/image1.wmf"/><Relationship Id="rId22" Type="http://schemas.openxmlformats.org/officeDocument/2006/relationships/oleObject" Target="../embeddings/oleObject11.bin"/><Relationship Id="rId23" Type="http://schemas.openxmlformats.org/officeDocument/2006/relationships/image" Target="../media/image1.wmf"/><Relationship Id="rId24" Type="http://schemas.openxmlformats.org/officeDocument/2006/relationships/oleObject" Target="../embeddings/oleObject12.bin"/><Relationship Id="rId25" Type="http://schemas.openxmlformats.org/officeDocument/2006/relationships/image" Target="../media/image1.wmf"/><Relationship Id="rId26" Type="http://schemas.openxmlformats.org/officeDocument/2006/relationships/oleObject" Target="../embeddings/oleObject13.bin"/><Relationship Id="rId27" Type="http://schemas.openxmlformats.org/officeDocument/2006/relationships/image" Target="../media/image1.wmf"/><Relationship Id="rId28" Type="http://schemas.openxmlformats.org/officeDocument/2006/relationships/oleObject" Target="../embeddings/oleObject14.bin"/><Relationship Id="rId29" Type="http://schemas.openxmlformats.org/officeDocument/2006/relationships/image" Target="../media/image1.wmf"/><Relationship Id="rId30" Type="http://schemas.openxmlformats.org/officeDocument/2006/relationships/oleObject" Target="../embeddings/oleObject15.bin"/><Relationship Id="rId31" Type="http://schemas.openxmlformats.org/officeDocument/2006/relationships/image" Target="../media/image1.wmf"/><Relationship Id="rId32" Type="http://schemas.openxmlformats.org/officeDocument/2006/relationships/slideLayout" Target="../slideLayouts/slideLayout194.xml"/>
</Relationships>
</file>

<file path=ppt/slideMasters/_rels/slideMaster195.xml.rels><?xml version="1.0" encoding="UTF-8"?>
<Relationships xmlns="http://schemas.openxmlformats.org/package/2006/relationships"><Relationship Id="rId1" Type="http://schemas.openxmlformats.org/officeDocument/2006/relationships/theme" Target="../theme/theme171.xml"/><Relationship Id="rId2" Type="http://schemas.openxmlformats.org/officeDocument/2006/relationships/oleObject" Target="../embeddings/oleObject1.bin"/><Relationship Id="rId3" Type="http://schemas.openxmlformats.org/officeDocument/2006/relationships/image" Target="../media/image1.wmf"/><Relationship Id="rId4" Type="http://schemas.openxmlformats.org/officeDocument/2006/relationships/oleObject" Target="../embeddings/oleObject2.bin"/><Relationship Id="rId5" Type="http://schemas.openxmlformats.org/officeDocument/2006/relationships/image" Target="../media/image1.wmf"/><Relationship Id="rId6" Type="http://schemas.openxmlformats.org/officeDocument/2006/relationships/oleObject" Target="../embeddings/oleObject3.bin"/><Relationship Id="rId7" Type="http://schemas.openxmlformats.org/officeDocument/2006/relationships/image" Target="../media/image1.wmf"/><Relationship Id="rId8" Type="http://schemas.openxmlformats.org/officeDocument/2006/relationships/oleObject" Target="../embeddings/oleObject4.bin"/><Relationship Id="rId9" Type="http://schemas.openxmlformats.org/officeDocument/2006/relationships/image" Target="../media/image1.wmf"/><Relationship Id="rId10" Type="http://schemas.openxmlformats.org/officeDocument/2006/relationships/oleObject" Target="../embeddings/oleObject5.bin"/><Relationship Id="rId11" Type="http://schemas.openxmlformats.org/officeDocument/2006/relationships/image" Target="../media/image1.wmf"/><Relationship Id="rId12" Type="http://schemas.openxmlformats.org/officeDocument/2006/relationships/oleObject" Target="../embeddings/oleObject6.bin"/><Relationship Id="rId13" Type="http://schemas.openxmlformats.org/officeDocument/2006/relationships/image" Target="../media/image1.wmf"/><Relationship Id="rId14" Type="http://schemas.openxmlformats.org/officeDocument/2006/relationships/oleObject" Target="../embeddings/oleObject7.bin"/><Relationship Id="rId15" Type="http://schemas.openxmlformats.org/officeDocument/2006/relationships/image" Target="../media/image1.wmf"/><Relationship Id="rId16" Type="http://schemas.openxmlformats.org/officeDocument/2006/relationships/oleObject" Target="../embeddings/oleObject8.bin"/><Relationship Id="rId17" Type="http://schemas.openxmlformats.org/officeDocument/2006/relationships/image" Target="../media/image1.wmf"/><Relationship Id="rId18" Type="http://schemas.openxmlformats.org/officeDocument/2006/relationships/oleObject" Target="../embeddings/oleObject9.bin"/><Relationship Id="rId19" Type="http://schemas.openxmlformats.org/officeDocument/2006/relationships/image" Target="../media/image1.wmf"/><Relationship Id="rId20" Type="http://schemas.openxmlformats.org/officeDocument/2006/relationships/oleObject" Target="../embeddings/oleObject10.bin"/><Relationship Id="rId21" Type="http://schemas.openxmlformats.org/officeDocument/2006/relationships/image" Target="../media/image1.wmf"/><Relationship Id="rId22" Type="http://schemas.openxmlformats.org/officeDocument/2006/relationships/oleObject" Target="../embeddings/oleObject11.bin"/><Relationship Id="rId23" Type="http://schemas.openxmlformats.org/officeDocument/2006/relationships/image" Target="../media/image1.wmf"/><Relationship Id="rId24" Type="http://schemas.openxmlformats.org/officeDocument/2006/relationships/oleObject" Target="../embeddings/oleObject12.bin"/><Relationship Id="rId25" Type="http://schemas.openxmlformats.org/officeDocument/2006/relationships/image" Target="../media/image1.wmf"/><Relationship Id="rId26" Type="http://schemas.openxmlformats.org/officeDocument/2006/relationships/oleObject" Target="../embeddings/oleObject13.bin"/><Relationship Id="rId27" Type="http://schemas.openxmlformats.org/officeDocument/2006/relationships/image" Target="../media/image1.wmf"/><Relationship Id="rId28" Type="http://schemas.openxmlformats.org/officeDocument/2006/relationships/oleObject" Target="../embeddings/oleObject14.bin"/><Relationship Id="rId29" Type="http://schemas.openxmlformats.org/officeDocument/2006/relationships/image" Target="../media/image1.wmf"/><Relationship Id="rId30" Type="http://schemas.openxmlformats.org/officeDocument/2006/relationships/oleObject" Target="../embeddings/oleObject15.bin"/><Relationship Id="rId31" Type="http://schemas.openxmlformats.org/officeDocument/2006/relationships/image" Target="../media/image1.wmf"/><Relationship Id="rId32" Type="http://schemas.openxmlformats.org/officeDocument/2006/relationships/slideLayout" Target="../slideLayouts/slideLayout195.xml"/>
</Relationships>
</file>

<file path=ppt/slideMasters/_rels/slideMaster196.xml.rels><?xml version="1.0" encoding="UTF-8"?>
<Relationships xmlns="http://schemas.openxmlformats.org/package/2006/relationships"><Relationship Id="rId1" Type="http://schemas.openxmlformats.org/officeDocument/2006/relationships/theme" Target="../theme/theme172.xml"/><Relationship Id="rId2" Type="http://schemas.openxmlformats.org/officeDocument/2006/relationships/oleObject" Target="../embeddings/oleObject1.bin"/><Relationship Id="rId3" Type="http://schemas.openxmlformats.org/officeDocument/2006/relationships/image" Target="../media/image1.wmf"/><Relationship Id="rId4" Type="http://schemas.openxmlformats.org/officeDocument/2006/relationships/oleObject" Target="../embeddings/oleObject2.bin"/><Relationship Id="rId5" Type="http://schemas.openxmlformats.org/officeDocument/2006/relationships/image" Target="../media/image1.wmf"/><Relationship Id="rId6" Type="http://schemas.openxmlformats.org/officeDocument/2006/relationships/oleObject" Target="../embeddings/oleObject3.bin"/><Relationship Id="rId7" Type="http://schemas.openxmlformats.org/officeDocument/2006/relationships/image" Target="../media/image1.wmf"/><Relationship Id="rId8" Type="http://schemas.openxmlformats.org/officeDocument/2006/relationships/oleObject" Target="../embeddings/oleObject4.bin"/><Relationship Id="rId9" Type="http://schemas.openxmlformats.org/officeDocument/2006/relationships/image" Target="../media/image1.wmf"/><Relationship Id="rId10" Type="http://schemas.openxmlformats.org/officeDocument/2006/relationships/oleObject" Target="../embeddings/oleObject5.bin"/><Relationship Id="rId11" Type="http://schemas.openxmlformats.org/officeDocument/2006/relationships/image" Target="../media/image1.wmf"/><Relationship Id="rId12" Type="http://schemas.openxmlformats.org/officeDocument/2006/relationships/oleObject" Target="../embeddings/oleObject6.bin"/><Relationship Id="rId13" Type="http://schemas.openxmlformats.org/officeDocument/2006/relationships/image" Target="../media/image1.wmf"/><Relationship Id="rId14" Type="http://schemas.openxmlformats.org/officeDocument/2006/relationships/oleObject" Target="../embeddings/oleObject7.bin"/><Relationship Id="rId15" Type="http://schemas.openxmlformats.org/officeDocument/2006/relationships/image" Target="../media/image1.wmf"/><Relationship Id="rId16" Type="http://schemas.openxmlformats.org/officeDocument/2006/relationships/oleObject" Target="../embeddings/oleObject8.bin"/><Relationship Id="rId17" Type="http://schemas.openxmlformats.org/officeDocument/2006/relationships/image" Target="../media/image1.wmf"/><Relationship Id="rId18" Type="http://schemas.openxmlformats.org/officeDocument/2006/relationships/oleObject" Target="../embeddings/oleObject9.bin"/><Relationship Id="rId19" Type="http://schemas.openxmlformats.org/officeDocument/2006/relationships/image" Target="../media/image1.wmf"/><Relationship Id="rId20" Type="http://schemas.openxmlformats.org/officeDocument/2006/relationships/oleObject" Target="../embeddings/oleObject10.bin"/><Relationship Id="rId21" Type="http://schemas.openxmlformats.org/officeDocument/2006/relationships/image" Target="../media/image1.wmf"/><Relationship Id="rId22" Type="http://schemas.openxmlformats.org/officeDocument/2006/relationships/oleObject" Target="../embeddings/oleObject11.bin"/><Relationship Id="rId23" Type="http://schemas.openxmlformats.org/officeDocument/2006/relationships/image" Target="../media/image1.wmf"/><Relationship Id="rId24" Type="http://schemas.openxmlformats.org/officeDocument/2006/relationships/oleObject" Target="../embeddings/oleObject12.bin"/><Relationship Id="rId25" Type="http://schemas.openxmlformats.org/officeDocument/2006/relationships/image" Target="../media/image1.wmf"/><Relationship Id="rId26" Type="http://schemas.openxmlformats.org/officeDocument/2006/relationships/oleObject" Target="../embeddings/oleObject13.bin"/><Relationship Id="rId27" Type="http://schemas.openxmlformats.org/officeDocument/2006/relationships/image" Target="../media/image1.wmf"/><Relationship Id="rId28" Type="http://schemas.openxmlformats.org/officeDocument/2006/relationships/oleObject" Target="../embeddings/oleObject14.bin"/><Relationship Id="rId29" Type="http://schemas.openxmlformats.org/officeDocument/2006/relationships/image" Target="../media/image1.wmf"/><Relationship Id="rId30" Type="http://schemas.openxmlformats.org/officeDocument/2006/relationships/oleObject" Target="../embeddings/oleObject15.bin"/><Relationship Id="rId31" Type="http://schemas.openxmlformats.org/officeDocument/2006/relationships/image" Target="../media/image1.wmf"/><Relationship Id="rId32" Type="http://schemas.openxmlformats.org/officeDocument/2006/relationships/slideLayout" Target="../slideLayouts/slideLayout196.xml"/>
</Relationships>
</file>

<file path=ppt/slideMasters/_rels/slideMaster197.xml.rels><?xml version="1.0" encoding="UTF-8"?>
<Relationships xmlns="http://schemas.openxmlformats.org/package/2006/relationships"><Relationship Id="rId1" Type="http://schemas.openxmlformats.org/officeDocument/2006/relationships/theme" Target="../theme/theme173.xml"/><Relationship Id="rId2" Type="http://schemas.openxmlformats.org/officeDocument/2006/relationships/oleObject" Target="../embeddings/oleObject1.bin"/><Relationship Id="rId3" Type="http://schemas.openxmlformats.org/officeDocument/2006/relationships/image" Target="../media/image1.wmf"/><Relationship Id="rId4" Type="http://schemas.openxmlformats.org/officeDocument/2006/relationships/oleObject" Target="../embeddings/oleObject2.bin"/><Relationship Id="rId5" Type="http://schemas.openxmlformats.org/officeDocument/2006/relationships/image" Target="../media/image1.wmf"/><Relationship Id="rId6" Type="http://schemas.openxmlformats.org/officeDocument/2006/relationships/oleObject" Target="../embeddings/oleObject3.bin"/><Relationship Id="rId7" Type="http://schemas.openxmlformats.org/officeDocument/2006/relationships/image" Target="../media/image1.wmf"/><Relationship Id="rId8" Type="http://schemas.openxmlformats.org/officeDocument/2006/relationships/oleObject" Target="../embeddings/oleObject4.bin"/><Relationship Id="rId9" Type="http://schemas.openxmlformats.org/officeDocument/2006/relationships/image" Target="../media/image1.wmf"/><Relationship Id="rId10" Type="http://schemas.openxmlformats.org/officeDocument/2006/relationships/oleObject" Target="../embeddings/oleObject5.bin"/><Relationship Id="rId11" Type="http://schemas.openxmlformats.org/officeDocument/2006/relationships/image" Target="../media/image1.wmf"/><Relationship Id="rId12" Type="http://schemas.openxmlformats.org/officeDocument/2006/relationships/oleObject" Target="../embeddings/oleObject6.bin"/><Relationship Id="rId13" Type="http://schemas.openxmlformats.org/officeDocument/2006/relationships/image" Target="../media/image1.wmf"/><Relationship Id="rId14" Type="http://schemas.openxmlformats.org/officeDocument/2006/relationships/oleObject" Target="../embeddings/oleObject7.bin"/><Relationship Id="rId15" Type="http://schemas.openxmlformats.org/officeDocument/2006/relationships/image" Target="../media/image1.wmf"/><Relationship Id="rId16" Type="http://schemas.openxmlformats.org/officeDocument/2006/relationships/oleObject" Target="../embeddings/oleObject8.bin"/><Relationship Id="rId17" Type="http://schemas.openxmlformats.org/officeDocument/2006/relationships/image" Target="../media/image1.wmf"/><Relationship Id="rId18" Type="http://schemas.openxmlformats.org/officeDocument/2006/relationships/oleObject" Target="../embeddings/oleObject9.bin"/><Relationship Id="rId19" Type="http://schemas.openxmlformats.org/officeDocument/2006/relationships/image" Target="../media/image1.wmf"/><Relationship Id="rId20" Type="http://schemas.openxmlformats.org/officeDocument/2006/relationships/oleObject" Target="../embeddings/oleObject10.bin"/><Relationship Id="rId21" Type="http://schemas.openxmlformats.org/officeDocument/2006/relationships/image" Target="../media/image1.wmf"/><Relationship Id="rId22" Type="http://schemas.openxmlformats.org/officeDocument/2006/relationships/oleObject" Target="../embeddings/oleObject11.bin"/><Relationship Id="rId23" Type="http://schemas.openxmlformats.org/officeDocument/2006/relationships/image" Target="../media/image1.wmf"/><Relationship Id="rId24" Type="http://schemas.openxmlformats.org/officeDocument/2006/relationships/oleObject" Target="../embeddings/oleObject12.bin"/><Relationship Id="rId25" Type="http://schemas.openxmlformats.org/officeDocument/2006/relationships/image" Target="../media/image1.wmf"/><Relationship Id="rId26" Type="http://schemas.openxmlformats.org/officeDocument/2006/relationships/oleObject" Target="../embeddings/oleObject13.bin"/><Relationship Id="rId27" Type="http://schemas.openxmlformats.org/officeDocument/2006/relationships/image" Target="../media/image1.wmf"/><Relationship Id="rId28" Type="http://schemas.openxmlformats.org/officeDocument/2006/relationships/oleObject" Target="../embeddings/oleObject14.bin"/><Relationship Id="rId29" Type="http://schemas.openxmlformats.org/officeDocument/2006/relationships/image" Target="../media/image1.wmf"/><Relationship Id="rId30" Type="http://schemas.openxmlformats.org/officeDocument/2006/relationships/oleObject" Target="../embeddings/oleObject15.bin"/><Relationship Id="rId31" Type="http://schemas.openxmlformats.org/officeDocument/2006/relationships/image" Target="../media/image1.wmf"/><Relationship Id="rId32" Type="http://schemas.openxmlformats.org/officeDocument/2006/relationships/slideLayout" Target="../slideLayouts/slideLayout197.xml"/>
</Relationships>
</file>

<file path=ppt/slideMasters/_rels/slideMaster198.xml.rels><?xml version="1.0" encoding="UTF-8"?>
<Relationships xmlns="http://schemas.openxmlformats.org/package/2006/relationships"><Relationship Id="rId1" Type="http://schemas.openxmlformats.org/officeDocument/2006/relationships/theme" Target="../theme/theme174.xml"/><Relationship Id="rId2" Type="http://schemas.openxmlformats.org/officeDocument/2006/relationships/oleObject" Target="../embeddings/oleObject1.bin"/><Relationship Id="rId3" Type="http://schemas.openxmlformats.org/officeDocument/2006/relationships/image" Target="../media/image1.wmf"/><Relationship Id="rId4" Type="http://schemas.openxmlformats.org/officeDocument/2006/relationships/oleObject" Target="../embeddings/oleObject2.bin"/><Relationship Id="rId5" Type="http://schemas.openxmlformats.org/officeDocument/2006/relationships/image" Target="../media/image1.wmf"/><Relationship Id="rId6" Type="http://schemas.openxmlformats.org/officeDocument/2006/relationships/oleObject" Target="../embeddings/oleObject3.bin"/><Relationship Id="rId7" Type="http://schemas.openxmlformats.org/officeDocument/2006/relationships/image" Target="../media/image1.wmf"/><Relationship Id="rId8" Type="http://schemas.openxmlformats.org/officeDocument/2006/relationships/oleObject" Target="../embeddings/oleObject4.bin"/><Relationship Id="rId9" Type="http://schemas.openxmlformats.org/officeDocument/2006/relationships/image" Target="../media/image1.wmf"/><Relationship Id="rId10" Type="http://schemas.openxmlformats.org/officeDocument/2006/relationships/oleObject" Target="../embeddings/oleObject5.bin"/><Relationship Id="rId11" Type="http://schemas.openxmlformats.org/officeDocument/2006/relationships/image" Target="../media/image1.wmf"/><Relationship Id="rId12" Type="http://schemas.openxmlformats.org/officeDocument/2006/relationships/oleObject" Target="../embeddings/oleObject6.bin"/><Relationship Id="rId13" Type="http://schemas.openxmlformats.org/officeDocument/2006/relationships/image" Target="../media/image1.wmf"/><Relationship Id="rId14" Type="http://schemas.openxmlformats.org/officeDocument/2006/relationships/oleObject" Target="../embeddings/oleObject7.bin"/><Relationship Id="rId15" Type="http://schemas.openxmlformats.org/officeDocument/2006/relationships/image" Target="../media/image1.wmf"/><Relationship Id="rId16" Type="http://schemas.openxmlformats.org/officeDocument/2006/relationships/oleObject" Target="../embeddings/oleObject8.bin"/><Relationship Id="rId17" Type="http://schemas.openxmlformats.org/officeDocument/2006/relationships/image" Target="../media/image1.wmf"/><Relationship Id="rId18" Type="http://schemas.openxmlformats.org/officeDocument/2006/relationships/oleObject" Target="../embeddings/oleObject9.bin"/><Relationship Id="rId19" Type="http://schemas.openxmlformats.org/officeDocument/2006/relationships/image" Target="../media/image1.wmf"/><Relationship Id="rId20" Type="http://schemas.openxmlformats.org/officeDocument/2006/relationships/oleObject" Target="../embeddings/oleObject10.bin"/><Relationship Id="rId21" Type="http://schemas.openxmlformats.org/officeDocument/2006/relationships/image" Target="../media/image1.wmf"/><Relationship Id="rId22" Type="http://schemas.openxmlformats.org/officeDocument/2006/relationships/oleObject" Target="../embeddings/oleObject11.bin"/><Relationship Id="rId23" Type="http://schemas.openxmlformats.org/officeDocument/2006/relationships/image" Target="../media/image1.wmf"/><Relationship Id="rId24" Type="http://schemas.openxmlformats.org/officeDocument/2006/relationships/oleObject" Target="../embeddings/oleObject12.bin"/><Relationship Id="rId25" Type="http://schemas.openxmlformats.org/officeDocument/2006/relationships/image" Target="../media/image1.wmf"/><Relationship Id="rId26" Type="http://schemas.openxmlformats.org/officeDocument/2006/relationships/oleObject" Target="../embeddings/oleObject13.bin"/><Relationship Id="rId27" Type="http://schemas.openxmlformats.org/officeDocument/2006/relationships/image" Target="../media/image1.wmf"/><Relationship Id="rId28" Type="http://schemas.openxmlformats.org/officeDocument/2006/relationships/oleObject" Target="../embeddings/oleObject14.bin"/><Relationship Id="rId29" Type="http://schemas.openxmlformats.org/officeDocument/2006/relationships/image" Target="../media/image1.wmf"/><Relationship Id="rId30" Type="http://schemas.openxmlformats.org/officeDocument/2006/relationships/oleObject" Target="../embeddings/oleObject15.bin"/><Relationship Id="rId31" Type="http://schemas.openxmlformats.org/officeDocument/2006/relationships/image" Target="../media/image1.wmf"/><Relationship Id="rId32" Type="http://schemas.openxmlformats.org/officeDocument/2006/relationships/slideLayout" Target="../slideLayouts/slideLayout198.xml"/>
</Relationships>
</file>

<file path=ppt/slideMasters/_rels/slideMaster199.xml.rels><?xml version="1.0" encoding="UTF-8"?>
<Relationships xmlns="http://schemas.openxmlformats.org/package/2006/relationships"><Relationship Id="rId1" Type="http://schemas.openxmlformats.org/officeDocument/2006/relationships/theme" Target="../theme/theme175.xml"/><Relationship Id="rId2" Type="http://schemas.openxmlformats.org/officeDocument/2006/relationships/oleObject" Target="../embeddings/oleObject1.bin"/><Relationship Id="rId3" Type="http://schemas.openxmlformats.org/officeDocument/2006/relationships/image" Target="../media/image1.wmf"/><Relationship Id="rId4" Type="http://schemas.openxmlformats.org/officeDocument/2006/relationships/oleObject" Target="../embeddings/oleObject2.bin"/><Relationship Id="rId5" Type="http://schemas.openxmlformats.org/officeDocument/2006/relationships/image" Target="../media/image1.wmf"/><Relationship Id="rId6" Type="http://schemas.openxmlformats.org/officeDocument/2006/relationships/oleObject" Target="../embeddings/oleObject3.bin"/><Relationship Id="rId7" Type="http://schemas.openxmlformats.org/officeDocument/2006/relationships/image" Target="../media/image1.wmf"/><Relationship Id="rId8" Type="http://schemas.openxmlformats.org/officeDocument/2006/relationships/oleObject" Target="../embeddings/oleObject4.bin"/><Relationship Id="rId9" Type="http://schemas.openxmlformats.org/officeDocument/2006/relationships/image" Target="../media/image1.wmf"/><Relationship Id="rId10" Type="http://schemas.openxmlformats.org/officeDocument/2006/relationships/oleObject" Target="../embeddings/oleObject5.bin"/><Relationship Id="rId11" Type="http://schemas.openxmlformats.org/officeDocument/2006/relationships/image" Target="../media/image1.wmf"/><Relationship Id="rId12" Type="http://schemas.openxmlformats.org/officeDocument/2006/relationships/oleObject" Target="../embeddings/oleObject6.bin"/><Relationship Id="rId13" Type="http://schemas.openxmlformats.org/officeDocument/2006/relationships/image" Target="../media/image1.wmf"/><Relationship Id="rId14" Type="http://schemas.openxmlformats.org/officeDocument/2006/relationships/oleObject" Target="../embeddings/oleObject7.bin"/><Relationship Id="rId15" Type="http://schemas.openxmlformats.org/officeDocument/2006/relationships/image" Target="../media/image1.wmf"/><Relationship Id="rId16" Type="http://schemas.openxmlformats.org/officeDocument/2006/relationships/oleObject" Target="../embeddings/oleObject8.bin"/><Relationship Id="rId17" Type="http://schemas.openxmlformats.org/officeDocument/2006/relationships/image" Target="../media/image1.wmf"/><Relationship Id="rId18" Type="http://schemas.openxmlformats.org/officeDocument/2006/relationships/oleObject" Target="../embeddings/oleObject9.bin"/><Relationship Id="rId19" Type="http://schemas.openxmlformats.org/officeDocument/2006/relationships/image" Target="../media/image1.wmf"/><Relationship Id="rId20" Type="http://schemas.openxmlformats.org/officeDocument/2006/relationships/oleObject" Target="../embeddings/oleObject10.bin"/><Relationship Id="rId21" Type="http://schemas.openxmlformats.org/officeDocument/2006/relationships/image" Target="../media/image1.wmf"/><Relationship Id="rId22" Type="http://schemas.openxmlformats.org/officeDocument/2006/relationships/oleObject" Target="../embeddings/oleObject11.bin"/><Relationship Id="rId23" Type="http://schemas.openxmlformats.org/officeDocument/2006/relationships/image" Target="../media/image1.wmf"/><Relationship Id="rId24" Type="http://schemas.openxmlformats.org/officeDocument/2006/relationships/oleObject" Target="../embeddings/oleObject12.bin"/><Relationship Id="rId25" Type="http://schemas.openxmlformats.org/officeDocument/2006/relationships/image" Target="../media/image1.wmf"/><Relationship Id="rId26" Type="http://schemas.openxmlformats.org/officeDocument/2006/relationships/oleObject" Target="../embeddings/oleObject13.bin"/><Relationship Id="rId27" Type="http://schemas.openxmlformats.org/officeDocument/2006/relationships/image" Target="../media/image1.wmf"/><Relationship Id="rId28" Type="http://schemas.openxmlformats.org/officeDocument/2006/relationships/oleObject" Target="../embeddings/oleObject14.bin"/><Relationship Id="rId29" Type="http://schemas.openxmlformats.org/officeDocument/2006/relationships/image" Target="../media/image1.wmf"/><Relationship Id="rId30" Type="http://schemas.openxmlformats.org/officeDocument/2006/relationships/oleObject" Target="../embeddings/oleObject15.bin"/><Relationship Id="rId31" Type="http://schemas.openxmlformats.org/officeDocument/2006/relationships/image" Target="../media/image1.wmf"/><Relationship Id="rId32" Type="http://schemas.openxmlformats.org/officeDocument/2006/relationships/slideLayout" Target="../slideLayouts/slideLayout199.xml"/>
</Relationships>
</file>

<file path=ppt/slideMasters/_rels/slideMaster200.xml.rels><?xml version="1.0" encoding="UTF-8"?>
<Relationships xmlns="http://schemas.openxmlformats.org/package/2006/relationships"><Relationship Id="rId1" Type="http://schemas.openxmlformats.org/officeDocument/2006/relationships/theme" Target="../theme/theme176.xml"/><Relationship Id="rId2" Type="http://schemas.openxmlformats.org/officeDocument/2006/relationships/oleObject" Target="../embeddings/oleObject1.bin"/><Relationship Id="rId3" Type="http://schemas.openxmlformats.org/officeDocument/2006/relationships/image" Target="../media/image1.wmf"/><Relationship Id="rId4" Type="http://schemas.openxmlformats.org/officeDocument/2006/relationships/oleObject" Target="../embeddings/oleObject2.bin"/><Relationship Id="rId5" Type="http://schemas.openxmlformats.org/officeDocument/2006/relationships/image" Target="../media/image1.wmf"/><Relationship Id="rId6" Type="http://schemas.openxmlformats.org/officeDocument/2006/relationships/oleObject" Target="../embeddings/oleObject3.bin"/><Relationship Id="rId7" Type="http://schemas.openxmlformats.org/officeDocument/2006/relationships/image" Target="../media/image1.wmf"/><Relationship Id="rId8" Type="http://schemas.openxmlformats.org/officeDocument/2006/relationships/oleObject" Target="../embeddings/oleObject4.bin"/><Relationship Id="rId9" Type="http://schemas.openxmlformats.org/officeDocument/2006/relationships/image" Target="../media/image1.wmf"/><Relationship Id="rId10" Type="http://schemas.openxmlformats.org/officeDocument/2006/relationships/oleObject" Target="../embeddings/oleObject5.bin"/><Relationship Id="rId11" Type="http://schemas.openxmlformats.org/officeDocument/2006/relationships/image" Target="../media/image1.wmf"/><Relationship Id="rId12" Type="http://schemas.openxmlformats.org/officeDocument/2006/relationships/oleObject" Target="../embeddings/oleObject6.bin"/><Relationship Id="rId13" Type="http://schemas.openxmlformats.org/officeDocument/2006/relationships/image" Target="../media/image1.wmf"/><Relationship Id="rId14" Type="http://schemas.openxmlformats.org/officeDocument/2006/relationships/oleObject" Target="../embeddings/oleObject7.bin"/><Relationship Id="rId15" Type="http://schemas.openxmlformats.org/officeDocument/2006/relationships/image" Target="../media/image1.wmf"/><Relationship Id="rId16" Type="http://schemas.openxmlformats.org/officeDocument/2006/relationships/oleObject" Target="../embeddings/oleObject8.bin"/><Relationship Id="rId17" Type="http://schemas.openxmlformats.org/officeDocument/2006/relationships/image" Target="../media/image1.wmf"/><Relationship Id="rId18" Type="http://schemas.openxmlformats.org/officeDocument/2006/relationships/oleObject" Target="../embeddings/oleObject9.bin"/><Relationship Id="rId19" Type="http://schemas.openxmlformats.org/officeDocument/2006/relationships/image" Target="../media/image1.wmf"/><Relationship Id="rId20" Type="http://schemas.openxmlformats.org/officeDocument/2006/relationships/oleObject" Target="../embeddings/oleObject10.bin"/><Relationship Id="rId21" Type="http://schemas.openxmlformats.org/officeDocument/2006/relationships/image" Target="../media/image1.wmf"/><Relationship Id="rId22" Type="http://schemas.openxmlformats.org/officeDocument/2006/relationships/oleObject" Target="../embeddings/oleObject11.bin"/><Relationship Id="rId23" Type="http://schemas.openxmlformats.org/officeDocument/2006/relationships/image" Target="../media/image1.wmf"/><Relationship Id="rId24" Type="http://schemas.openxmlformats.org/officeDocument/2006/relationships/oleObject" Target="../embeddings/oleObject12.bin"/><Relationship Id="rId25" Type="http://schemas.openxmlformats.org/officeDocument/2006/relationships/image" Target="../media/image1.wmf"/><Relationship Id="rId26" Type="http://schemas.openxmlformats.org/officeDocument/2006/relationships/oleObject" Target="../embeddings/oleObject13.bin"/><Relationship Id="rId27" Type="http://schemas.openxmlformats.org/officeDocument/2006/relationships/image" Target="../media/image1.wmf"/><Relationship Id="rId28" Type="http://schemas.openxmlformats.org/officeDocument/2006/relationships/oleObject" Target="../embeddings/oleObject14.bin"/><Relationship Id="rId29" Type="http://schemas.openxmlformats.org/officeDocument/2006/relationships/image" Target="../media/image1.wmf"/><Relationship Id="rId30" Type="http://schemas.openxmlformats.org/officeDocument/2006/relationships/oleObject" Target="../embeddings/oleObject15.bin"/><Relationship Id="rId31" Type="http://schemas.openxmlformats.org/officeDocument/2006/relationships/image" Target="../media/image1.wmf"/><Relationship Id="rId32" Type="http://schemas.openxmlformats.org/officeDocument/2006/relationships/slideLayout" Target="../slideLayouts/slideLayout200.xml"/>
</Relationships>
</file>

<file path=ppt/slideMasters/_rels/slideMaster201.xml.rels><?xml version="1.0" encoding="UTF-8"?>
<Relationships xmlns="http://schemas.openxmlformats.org/package/2006/relationships"><Relationship Id="rId1" Type="http://schemas.openxmlformats.org/officeDocument/2006/relationships/theme" Target="../theme/theme177.xml"/><Relationship Id="rId2" Type="http://schemas.openxmlformats.org/officeDocument/2006/relationships/oleObject" Target="../embeddings/oleObject1.bin"/><Relationship Id="rId3" Type="http://schemas.openxmlformats.org/officeDocument/2006/relationships/image" Target="../media/image1.wmf"/><Relationship Id="rId4" Type="http://schemas.openxmlformats.org/officeDocument/2006/relationships/oleObject" Target="../embeddings/oleObject2.bin"/><Relationship Id="rId5" Type="http://schemas.openxmlformats.org/officeDocument/2006/relationships/image" Target="../media/image1.wmf"/><Relationship Id="rId6" Type="http://schemas.openxmlformats.org/officeDocument/2006/relationships/oleObject" Target="../embeddings/oleObject3.bin"/><Relationship Id="rId7" Type="http://schemas.openxmlformats.org/officeDocument/2006/relationships/image" Target="../media/image1.wmf"/><Relationship Id="rId8" Type="http://schemas.openxmlformats.org/officeDocument/2006/relationships/oleObject" Target="../embeddings/oleObject4.bin"/><Relationship Id="rId9" Type="http://schemas.openxmlformats.org/officeDocument/2006/relationships/image" Target="../media/image1.wmf"/><Relationship Id="rId10" Type="http://schemas.openxmlformats.org/officeDocument/2006/relationships/oleObject" Target="../embeddings/oleObject5.bin"/><Relationship Id="rId11" Type="http://schemas.openxmlformats.org/officeDocument/2006/relationships/image" Target="../media/image1.wmf"/><Relationship Id="rId12" Type="http://schemas.openxmlformats.org/officeDocument/2006/relationships/oleObject" Target="../embeddings/oleObject6.bin"/><Relationship Id="rId13" Type="http://schemas.openxmlformats.org/officeDocument/2006/relationships/image" Target="../media/image1.wmf"/><Relationship Id="rId14" Type="http://schemas.openxmlformats.org/officeDocument/2006/relationships/oleObject" Target="../embeddings/oleObject7.bin"/><Relationship Id="rId15" Type="http://schemas.openxmlformats.org/officeDocument/2006/relationships/image" Target="../media/image1.wmf"/><Relationship Id="rId16" Type="http://schemas.openxmlformats.org/officeDocument/2006/relationships/oleObject" Target="../embeddings/oleObject8.bin"/><Relationship Id="rId17" Type="http://schemas.openxmlformats.org/officeDocument/2006/relationships/image" Target="../media/image1.wmf"/><Relationship Id="rId18" Type="http://schemas.openxmlformats.org/officeDocument/2006/relationships/oleObject" Target="../embeddings/oleObject9.bin"/><Relationship Id="rId19" Type="http://schemas.openxmlformats.org/officeDocument/2006/relationships/image" Target="../media/image1.wmf"/><Relationship Id="rId20" Type="http://schemas.openxmlformats.org/officeDocument/2006/relationships/oleObject" Target="../embeddings/oleObject10.bin"/><Relationship Id="rId21" Type="http://schemas.openxmlformats.org/officeDocument/2006/relationships/image" Target="../media/image1.wmf"/><Relationship Id="rId22" Type="http://schemas.openxmlformats.org/officeDocument/2006/relationships/oleObject" Target="../embeddings/oleObject11.bin"/><Relationship Id="rId23" Type="http://schemas.openxmlformats.org/officeDocument/2006/relationships/image" Target="../media/image1.wmf"/><Relationship Id="rId24" Type="http://schemas.openxmlformats.org/officeDocument/2006/relationships/oleObject" Target="../embeddings/oleObject12.bin"/><Relationship Id="rId25" Type="http://schemas.openxmlformats.org/officeDocument/2006/relationships/image" Target="../media/image1.wmf"/><Relationship Id="rId26" Type="http://schemas.openxmlformats.org/officeDocument/2006/relationships/oleObject" Target="../embeddings/oleObject13.bin"/><Relationship Id="rId27" Type="http://schemas.openxmlformats.org/officeDocument/2006/relationships/image" Target="../media/image1.wmf"/><Relationship Id="rId28" Type="http://schemas.openxmlformats.org/officeDocument/2006/relationships/oleObject" Target="../embeddings/oleObject14.bin"/><Relationship Id="rId29" Type="http://schemas.openxmlformats.org/officeDocument/2006/relationships/image" Target="../media/image1.wmf"/><Relationship Id="rId30" Type="http://schemas.openxmlformats.org/officeDocument/2006/relationships/oleObject" Target="../embeddings/oleObject15.bin"/><Relationship Id="rId31" Type="http://schemas.openxmlformats.org/officeDocument/2006/relationships/image" Target="../media/image1.wmf"/><Relationship Id="rId32" Type="http://schemas.openxmlformats.org/officeDocument/2006/relationships/slideLayout" Target="../slideLayouts/slideLayout201.xml"/>
</Relationships>
</file>

<file path=ppt/slideMasters/_rels/slideMaster202.xml.rels><?xml version="1.0" encoding="UTF-8"?>
<Relationships xmlns="http://schemas.openxmlformats.org/package/2006/relationships"><Relationship Id="rId1" Type="http://schemas.openxmlformats.org/officeDocument/2006/relationships/theme" Target="../theme/theme178.xml"/><Relationship Id="rId2" Type="http://schemas.openxmlformats.org/officeDocument/2006/relationships/oleObject" Target="../embeddings/oleObject1.bin"/><Relationship Id="rId3" Type="http://schemas.openxmlformats.org/officeDocument/2006/relationships/image" Target="../media/image1.wmf"/><Relationship Id="rId4" Type="http://schemas.openxmlformats.org/officeDocument/2006/relationships/oleObject" Target="../embeddings/oleObject2.bin"/><Relationship Id="rId5" Type="http://schemas.openxmlformats.org/officeDocument/2006/relationships/image" Target="../media/image1.wmf"/><Relationship Id="rId6" Type="http://schemas.openxmlformats.org/officeDocument/2006/relationships/oleObject" Target="../embeddings/oleObject3.bin"/><Relationship Id="rId7" Type="http://schemas.openxmlformats.org/officeDocument/2006/relationships/image" Target="../media/image1.wmf"/><Relationship Id="rId8" Type="http://schemas.openxmlformats.org/officeDocument/2006/relationships/oleObject" Target="../embeddings/oleObject4.bin"/><Relationship Id="rId9" Type="http://schemas.openxmlformats.org/officeDocument/2006/relationships/image" Target="../media/image1.wmf"/><Relationship Id="rId10" Type="http://schemas.openxmlformats.org/officeDocument/2006/relationships/oleObject" Target="../embeddings/oleObject5.bin"/><Relationship Id="rId11" Type="http://schemas.openxmlformats.org/officeDocument/2006/relationships/image" Target="../media/image1.wmf"/><Relationship Id="rId12" Type="http://schemas.openxmlformats.org/officeDocument/2006/relationships/oleObject" Target="../embeddings/oleObject6.bin"/><Relationship Id="rId13" Type="http://schemas.openxmlformats.org/officeDocument/2006/relationships/image" Target="../media/image1.wmf"/><Relationship Id="rId14" Type="http://schemas.openxmlformats.org/officeDocument/2006/relationships/oleObject" Target="../embeddings/oleObject7.bin"/><Relationship Id="rId15" Type="http://schemas.openxmlformats.org/officeDocument/2006/relationships/image" Target="../media/image1.wmf"/><Relationship Id="rId16" Type="http://schemas.openxmlformats.org/officeDocument/2006/relationships/oleObject" Target="../embeddings/oleObject8.bin"/><Relationship Id="rId17" Type="http://schemas.openxmlformats.org/officeDocument/2006/relationships/image" Target="../media/image1.wmf"/><Relationship Id="rId18" Type="http://schemas.openxmlformats.org/officeDocument/2006/relationships/oleObject" Target="../embeddings/oleObject9.bin"/><Relationship Id="rId19" Type="http://schemas.openxmlformats.org/officeDocument/2006/relationships/image" Target="../media/image1.wmf"/><Relationship Id="rId20" Type="http://schemas.openxmlformats.org/officeDocument/2006/relationships/oleObject" Target="../embeddings/oleObject10.bin"/><Relationship Id="rId21" Type="http://schemas.openxmlformats.org/officeDocument/2006/relationships/image" Target="../media/image1.wmf"/><Relationship Id="rId22" Type="http://schemas.openxmlformats.org/officeDocument/2006/relationships/oleObject" Target="../embeddings/oleObject11.bin"/><Relationship Id="rId23" Type="http://schemas.openxmlformats.org/officeDocument/2006/relationships/image" Target="../media/image1.wmf"/><Relationship Id="rId24" Type="http://schemas.openxmlformats.org/officeDocument/2006/relationships/oleObject" Target="../embeddings/oleObject12.bin"/><Relationship Id="rId25" Type="http://schemas.openxmlformats.org/officeDocument/2006/relationships/image" Target="../media/image1.wmf"/><Relationship Id="rId26" Type="http://schemas.openxmlformats.org/officeDocument/2006/relationships/oleObject" Target="../embeddings/oleObject13.bin"/><Relationship Id="rId27" Type="http://schemas.openxmlformats.org/officeDocument/2006/relationships/image" Target="../media/image1.wmf"/><Relationship Id="rId28" Type="http://schemas.openxmlformats.org/officeDocument/2006/relationships/oleObject" Target="../embeddings/oleObject14.bin"/><Relationship Id="rId29" Type="http://schemas.openxmlformats.org/officeDocument/2006/relationships/image" Target="../media/image1.wmf"/><Relationship Id="rId30" Type="http://schemas.openxmlformats.org/officeDocument/2006/relationships/oleObject" Target="../embeddings/oleObject15.bin"/><Relationship Id="rId31" Type="http://schemas.openxmlformats.org/officeDocument/2006/relationships/image" Target="../media/image1.wmf"/><Relationship Id="rId32" Type="http://schemas.openxmlformats.org/officeDocument/2006/relationships/slideLayout" Target="../slideLayouts/slideLayout202.xml"/>
</Relationships>
</file>

<file path=ppt/slideMasters/_rels/slideMaster203.xml.rels><?xml version="1.0" encoding="UTF-8"?>
<Relationships xmlns="http://schemas.openxmlformats.org/package/2006/relationships"><Relationship Id="rId1" Type="http://schemas.openxmlformats.org/officeDocument/2006/relationships/theme" Target="../theme/theme179.xml"/><Relationship Id="rId2" Type="http://schemas.openxmlformats.org/officeDocument/2006/relationships/oleObject" Target="../embeddings/oleObject1.bin"/><Relationship Id="rId3" Type="http://schemas.openxmlformats.org/officeDocument/2006/relationships/image" Target="../media/image1.wmf"/><Relationship Id="rId4" Type="http://schemas.openxmlformats.org/officeDocument/2006/relationships/oleObject" Target="../embeddings/oleObject2.bin"/><Relationship Id="rId5" Type="http://schemas.openxmlformats.org/officeDocument/2006/relationships/image" Target="../media/image1.wmf"/><Relationship Id="rId6" Type="http://schemas.openxmlformats.org/officeDocument/2006/relationships/oleObject" Target="../embeddings/oleObject3.bin"/><Relationship Id="rId7" Type="http://schemas.openxmlformats.org/officeDocument/2006/relationships/image" Target="../media/image1.wmf"/><Relationship Id="rId8" Type="http://schemas.openxmlformats.org/officeDocument/2006/relationships/oleObject" Target="../embeddings/oleObject4.bin"/><Relationship Id="rId9" Type="http://schemas.openxmlformats.org/officeDocument/2006/relationships/image" Target="../media/image1.wmf"/><Relationship Id="rId10" Type="http://schemas.openxmlformats.org/officeDocument/2006/relationships/oleObject" Target="../embeddings/oleObject5.bin"/><Relationship Id="rId11" Type="http://schemas.openxmlformats.org/officeDocument/2006/relationships/image" Target="../media/image1.wmf"/><Relationship Id="rId12" Type="http://schemas.openxmlformats.org/officeDocument/2006/relationships/oleObject" Target="../embeddings/oleObject6.bin"/><Relationship Id="rId13" Type="http://schemas.openxmlformats.org/officeDocument/2006/relationships/image" Target="../media/image1.wmf"/><Relationship Id="rId14" Type="http://schemas.openxmlformats.org/officeDocument/2006/relationships/oleObject" Target="../embeddings/oleObject7.bin"/><Relationship Id="rId15" Type="http://schemas.openxmlformats.org/officeDocument/2006/relationships/image" Target="../media/image1.wmf"/><Relationship Id="rId16" Type="http://schemas.openxmlformats.org/officeDocument/2006/relationships/oleObject" Target="../embeddings/oleObject8.bin"/><Relationship Id="rId17" Type="http://schemas.openxmlformats.org/officeDocument/2006/relationships/image" Target="../media/image1.wmf"/><Relationship Id="rId18" Type="http://schemas.openxmlformats.org/officeDocument/2006/relationships/oleObject" Target="../embeddings/oleObject9.bin"/><Relationship Id="rId19" Type="http://schemas.openxmlformats.org/officeDocument/2006/relationships/image" Target="../media/image1.wmf"/><Relationship Id="rId20" Type="http://schemas.openxmlformats.org/officeDocument/2006/relationships/oleObject" Target="../embeddings/oleObject10.bin"/><Relationship Id="rId21" Type="http://schemas.openxmlformats.org/officeDocument/2006/relationships/image" Target="../media/image1.wmf"/><Relationship Id="rId22" Type="http://schemas.openxmlformats.org/officeDocument/2006/relationships/oleObject" Target="../embeddings/oleObject11.bin"/><Relationship Id="rId23" Type="http://schemas.openxmlformats.org/officeDocument/2006/relationships/image" Target="../media/image1.wmf"/><Relationship Id="rId24" Type="http://schemas.openxmlformats.org/officeDocument/2006/relationships/oleObject" Target="../embeddings/oleObject12.bin"/><Relationship Id="rId25" Type="http://schemas.openxmlformats.org/officeDocument/2006/relationships/image" Target="../media/image1.wmf"/><Relationship Id="rId26" Type="http://schemas.openxmlformats.org/officeDocument/2006/relationships/oleObject" Target="../embeddings/oleObject13.bin"/><Relationship Id="rId27" Type="http://schemas.openxmlformats.org/officeDocument/2006/relationships/image" Target="../media/image1.wmf"/><Relationship Id="rId28" Type="http://schemas.openxmlformats.org/officeDocument/2006/relationships/oleObject" Target="../embeddings/oleObject14.bin"/><Relationship Id="rId29" Type="http://schemas.openxmlformats.org/officeDocument/2006/relationships/image" Target="../media/image1.wmf"/><Relationship Id="rId30" Type="http://schemas.openxmlformats.org/officeDocument/2006/relationships/oleObject" Target="../embeddings/oleObject15.bin"/><Relationship Id="rId31" Type="http://schemas.openxmlformats.org/officeDocument/2006/relationships/image" Target="../media/image1.wmf"/><Relationship Id="rId32" Type="http://schemas.openxmlformats.org/officeDocument/2006/relationships/slideLayout" Target="../slideLayouts/slideLayout203.xml"/>
</Relationships>
</file>

<file path=ppt/slideMasters/_rels/slideMaster204.xml.rels><?xml version="1.0" encoding="UTF-8"?>
<Relationships xmlns="http://schemas.openxmlformats.org/package/2006/relationships"><Relationship Id="rId1" Type="http://schemas.openxmlformats.org/officeDocument/2006/relationships/theme" Target="../theme/theme180.xml"/><Relationship Id="rId2" Type="http://schemas.openxmlformats.org/officeDocument/2006/relationships/oleObject" Target="../embeddings/oleObject1.bin"/><Relationship Id="rId3" Type="http://schemas.openxmlformats.org/officeDocument/2006/relationships/image" Target="../media/image1.wmf"/><Relationship Id="rId4" Type="http://schemas.openxmlformats.org/officeDocument/2006/relationships/oleObject" Target="../embeddings/oleObject2.bin"/><Relationship Id="rId5" Type="http://schemas.openxmlformats.org/officeDocument/2006/relationships/image" Target="../media/image1.wmf"/><Relationship Id="rId6" Type="http://schemas.openxmlformats.org/officeDocument/2006/relationships/oleObject" Target="../embeddings/oleObject3.bin"/><Relationship Id="rId7" Type="http://schemas.openxmlformats.org/officeDocument/2006/relationships/image" Target="../media/image1.wmf"/><Relationship Id="rId8" Type="http://schemas.openxmlformats.org/officeDocument/2006/relationships/oleObject" Target="../embeddings/oleObject4.bin"/><Relationship Id="rId9" Type="http://schemas.openxmlformats.org/officeDocument/2006/relationships/image" Target="../media/image1.wmf"/><Relationship Id="rId10" Type="http://schemas.openxmlformats.org/officeDocument/2006/relationships/oleObject" Target="../embeddings/oleObject5.bin"/><Relationship Id="rId11" Type="http://schemas.openxmlformats.org/officeDocument/2006/relationships/image" Target="../media/image1.wmf"/><Relationship Id="rId12" Type="http://schemas.openxmlformats.org/officeDocument/2006/relationships/oleObject" Target="../embeddings/oleObject6.bin"/><Relationship Id="rId13" Type="http://schemas.openxmlformats.org/officeDocument/2006/relationships/image" Target="../media/image1.wmf"/><Relationship Id="rId14" Type="http://schemas.openxmlformats.org/officeDocument/2006/relationships/oleObject" Target="../embeddings/oleObject7.bin"/><Relationship Id="rId15" Type="http://schemas.openxmlformats.org/officeDocument/2006/relationships/image" Target="../media/image1.wmf"/><Relationship Id="rId16" Type="http://schemas.openxmlformats.org/officeDocument/2006/relationships/oleObject" Target="../embeddings/oleObject8.bin"/><Relationship Id="rId17" Type="http://schemas.openxmlformats.org/officeDocument/2006/relationships/image" Target="../media/image1.wmf"/><Relationship Id="rId18" Type="http://schemas.openxmlformats.org/officeDocument/2006/relationships/oleObject" Target="../embeddings/oleObject9.bin"/><Relationship Id="rId19" Type="http://schemas.openxmlformats.org/officeDocument/2006/relationships/image" Target="../media/image1.wmf"/><Relationship Id="rId20" Type="http://schemas.openxmlformats.org/officeDocument/2006/relationships/oleObject" Target="../embeddings/oleObject10.bin"/><Relationship Id="rId21" Type="http://schemas.openxmlformats.org/officeDocument/2006/relationships/image" Target="../media/image1.wmf"/><Relationship Id="rId22" Type="http://schemas.openxmlformats.org/officeDocument/2006/relationships/oleObject" Target="../embeddings/oleObject11.bin"/><Relationship Id="rId23" Type="http://schemas.openxmlformats.org/officeDocument/2006/relationships/image" Target="../media/image1.wmf"/><Relationship Id="rId24" Type="http://schemas.openxmlformats.org/officeDocument/2006/relationships/oleObject" Target="../embeddings/oleObject12.bin"/><Relationship Id="rId25" Type="http://schemas.openxmlformats.org/officeDocument/2006/relationships/image" Target="../media/image1.wmf"/><Relationship Id="rId26" Type="http://schemas.openxmlformats.org/officeDocument/2006/relationships/oleObject" Target="../embeddings/oleObject13.bin"/><Relationship Id="rId27" Type="http://schemas.openxmlformats.org/officeDocument/2006/relationships/image" Target="../media/image1.wmf"/><Relationship Id="rId28" Type="http://schemas.openxmlformats.org/officeDocument/2006/relationships/oleObject" Target="../embeddings/oleObject14.bin"/><Relationship Id="rId29" Type="http://schemas.openxmlformats.org/officeDocument/2006/relationships/image" Target="../media/image1.wmf"/><Relationship Id="rId30" Type="http://schemas.openxmlformats.org/officeDocument/2006/relationships/oleObject" Target="../embeddings/oleObject15.bin"/><Relationship Id="rId31" Type="http://schemas.openxmlformats.org/officeDocument/2006/relationships/image" Target="../media/image1.wmf"/><Relationship Id="rId32" Type="http://schemas.openxmlformats.org/officeDocument/2006/relationships/slideLayout" Target="../slideLayouts/slideLayout204.xml"/>
</Relationships>
</file>

<file path=ppt/slideMasters/_rels/slideMaster205.xml.rels><?xml version="1.0" encoding="UTF-8"?>
<Relationships xmlns="http://schemas.openxmlformats.org/package/2006/relationships"><Relationship Id="rId1" Type="http://schemas.openxmlformats.org/officeDocument/2006/relationships/theme" Target="../theme/theme181.xml"/><Relationship Id="rId2" Type="http://schemas.openxmlformats.org/officeDocument/2006/relationships/oleObject" Target="../embeddings/oleObject1.bin"/><Relationship Id="rId3" Type="http://schemas.openxmlformats.org/officeDocument/2006/relationships/image" Target="../media/image1.wmf"/><Relationship Id="rId4" Type="http://schemas.openxmlformats.org/officeDocument/2006/relationships/oleObject" Target="../embeddings/oleObject2.bin"/><Relationship Id="rId5" Type="http://schemas.openxmlformats.org/officeDocument/2006/relationships/image" Target="../media/image1.wmf"/><Relationship Id="rId6" Type="http://schemas.openxmlformats.org/officeDocument/2006/relationships/oleObject" Target="../embeddings/oleObject3.bin"/><Relationship Id="rId7" Type="http://schemas.openxmlformats.org/officeDocument/2006/relationships/image" Target="../media/image1.wmf"/><Relationship Id="rId8" Type="http://schemas.openxmlformats.org/officeDocument/2006/relationships/oleObject" Target="../embeddings/oleObject4.bin"/><Relationship Id="rId9" Type="http://schemas.openxmlformats.org/officeDocument/2006/relationships/image" Target="../media/image1.wmf"/><Relationship Id="rId10" Type="http://schemas.openxmlformats.org/officeDocument/2006/relationships/oleObject" Target="../embeddings/oleObject5.bin"/><Relationship Id="rId11" Type="http://schemas.openxmlformats.org/officeDocument/2006/relationships/image" Target="../media/image1.wmf"/><Relationship Id="rId12" Type="http://schemas.openxmlformats.org/officeDocument/2006/relationships/oleObject" Target="../embeddings/oleObject6.bin"/><Relationship Id="rId13" Type="http://schemas.openxmlformats.org/officeDocument/2006/relationships/image" Target="../media/image1.wmf"/><Relationship Id="rId14" Type="http://schemas.openxmlformats.org/officeDocument/2006/relationships/oleObject" Target="../embeddings/oleObject7.bin"/><Relationship Id="rId15" Type="http://schemas.openxmlformats.org/officeDocument/2006/relationships/image" Target="../media/image1.wmf"/><Relationship Id="rId16" Type="http://schemas.openxmlformats.org/officeDocument/2006/relationships/oleObject" Target="../embeddings/oleObject8.bin"/><Relationship Id="rId17" Type="http://schemas.openxmlformats.org/officeDocument/2006/relationships/image" Target="../media/image1.wmf"/><Relationship Id="rId18" Type="http://schemas.openxmlformats.org/officeDocument/2006/relationships/oleObject" Target="../embeddings/oleObject9.bin"/><Relationship Id="rId19" Type="http://schemas.openxmlformats.org/officeDocument/2006/relationships/image" Target="../media/image1.wmf"/><Relationship Id="rId20" Type="http://schemas.openxmlformats.org/officeDocument/2006/relationships/oleObject" Target="../embeddings/oleObject10.bin"/><Relationship Id="rId21" Type="http://schemas.openxmlformats.org/officeDocument/2006/relationships/image" Target="../media/image1.wmf"/><Relationship Id="rId22" Type="http://schemas.openxmlformats.org/officeDocument/2006/relationships/oleObject" Target="../embeddings/oleObject11.bin"/><Relationship Id="rId23" Type="http://schemas.openxmlformats.org/officeDocument/2006/relationships/image" Target="../media/image1.wmf"/><Relationship Id="rId24" Type="http://schemas.openxmlformats.org/officeDocument/2006/relationships/oleObject" Target="../embeddings/oleObject12.bin"/><Relationship Id="rId25" Type="http://schemas.openxmlformats.org/officeDocument/2006/relationships/image" Target="../media/image1.wmf"/><Relationship Id="rId26" Type="http://schemas.openxmlformats.org/officeDocument/2006/relationships/oleObject" Target="../embeddings/oleObject13.bin"/><Relationship Id="rId27" Type="http://schemas.openxmlformats.org/officeDocument/2006/relationships/image" Target="../media/image1.wmf"/><Relationship Id="rId28" Type="http://schemas.openxmlformats.org/officeDocument/2006/relationships/oleObject" Target="../embeddings/oleObject14.bin"/><Relationship Id="rId29" Type="http://schemas.openxmlformats.org/officeDocument/2006/relationships/image" Target="../media/image1.wmf"/><Relationship Id="rId30" Type="http://schemas.openxmlformats.org/officeDocument/2006/relationships/oleObject" Target="../embeddings/oleObject15.bin"/><Relationship Id="rId31" Type="http://schemas.openxmlformats.org/officeDocument/2006/relationships/image" Target="../media/image1.wmf"/><Relationship Id="rId32" Type="http://schemas.openxmlformats.org/officeDocument/2006/relationships/slideLayout" Target="../slideLayouts/slideLayout205.xml"/>
</Relationships>
</file>

<file path=ppt/slideMasters/_rels/slideMaster206.xml.rels><?xml version="1.0" encoding="UTF-8"?>
<Relationships xmlns="http://schemas.openxmlformats.org/package/2006/relationships"><Relationship Id="rId1" Type="http://schemas.openxmlformats.org/officeDocument/2006/relationships/theme" Target="../theme/theme182.xml"/><Relationship Id="rId2" Type="http://schemas.openxmlformats.org/officeDocument/2006/relationships/oleObject" Target="../embeddings/oleObject1.bin"/><Relationship Id="rId3" Type="http://schemas.openxmlformats.org/officeDocument/2006/relationships/image" Target="../media/image1.wmf"/><Relationship Id="rId4" Type="http://schemas.openxmlformats.org/officeDocument/2006/relationships/oleObject" Target="../embeddings/oleObject2.bin"/><Relationship Id="rId5" Type="http://schemas.openxmlformats.org/officeDocument/2006/relationships/image" Target="../media/image1.wmf"/><Relationship Id="rId6" Type="http://schemas.openxmlformats.org/officeDocument/2006/relationships/oleObject" Target="../embeddings/oleObject3.bin"/><Relationship Id="rId7" Type="http://schemas.openxmlformats.org/officeDocument/2006/relationships/image" Target="../media/image1.wmf"/><Relationship Id="rId8" Type="http://schemas.openxmlformats.org/officeDocument/2006/relationships/oleObject" Target="../embeddings/oleObject4.bin"/><Relationship Id="rId9" Type="http://schemas.openxmlformats.org/officeDocument/2006/relationships/image" Target="../media/image1.wmf"/><Relationship Id="rId10" Type="http://schemas.openxmlformats.org/officeDocument/2006/relationships/oleObject" Target="../embeddings/oleObject5.bin"/><Relationship Id="rId11" Type="http://schemas.openxmlformats.org/officeDocument/2006/relationships/image" Target="../media/image1.wmf"/><Relationship Id="rId12" Type="http://schemas.openxmlformats.org/officeDocument/2006/relationships/oleObject" Target="../embeddings/oleObject6.bin"/><Relationship Id="rId13" Type="http://schemas.openxmlformats.org/officeDocument/2006/relationships/image" Target="../media/image1.wmf"/><Relationship Id="rId14" Type="http://schemas.openxmlformats.org/officeDocument/2006/relationships/oleObject" Target="../embeddings/oleObject7.bin"/><Relationship Id="rId15" Type="http://schemas.openxmlformats.org/officeDocument/2006/relationships/image" Target="../media/image1.wmf"/><Relationship Id="rId16" Type="http://schemas.openxmlformats.org/officeDocument/2006/relationships/oleObject" Target="../embeddings/oleObject8.bin"/><Relationship Id="rId17" Type="http://schemas.openxmlformats.org/officeDocument/2006/relationships/image" Target="../media/image1.wmf"/><Relationship Id="rId18" Type="http://schemas.openxmlformats.org/officeDocument/2006/relationships/oleObject" Target="../embeddings/oleObject9.bin"/><Relationship Id="rId19" Type="http://schemas.openxmlformats.org/officeDocument/2006/relationships/image" Target="../media/image1.wmf"/><Relationship Id="rId20" Type="http://schemas.openxmlformats.org/officeDocument/2006/relationships/oleObject" Target="../embeddings/oleObject10.bin"/><Relationship Id="rId21" Type="http://schemas.openxmlformats.org/officeDocument/2006/relationships/image" Target="../media/image1.wmf"/><Relationship Id="rId22" Type="http://schemas.openxmlformats.org/officeDocument/2006/relationships/oleObject" Target="../embeddings/oleObject11.bin"/><Relationship Id="rId23" Type="http://schemas.openxmlformats.org/officeDocument/2006/relationships/image" Target="../media/image1.wmf"/><Relationship Id="rId24" Type="http://schemas.openxmlformats.org/officeDocument/2006/relationships/oleObject" Target="../embeddings/oleObject12.bin"/><Relationship Id="rId25" Type="http://schemas.openxmlformats.org/officeDocument/2006/relationships/image" Target="../media/image1.wmf"/><Relationship Id="rId26" Type="http://schemas.openxmlformats.org/officeDocument/2006/relationships/oleObject" Target="../embeddings/oleObject13.bin"/><Relationship Id="rId27" Type="http://schemas.openxmlformats.org/officeDocument/2006/relationships/image" Target="../media/image1.wmf"/><Relationship Id="rId28" Type="http://schemas.openxmlformats.org/officeDocument/2006/relationships/oleObject" Target="../embeddings/oleObject14.bin"/><Relationship Id="rId29" Type="http://schemas.openxmlformats.org/officeDocument/2006/relationships/image" Target="../media/image1.wmf"/><Relationship Id="rId30" Type="http://schemas.openxmlformats.org/officeDocument/2006/relationships/oleObject" Target="../embeddings/oleObject15.bin"/><Relationship Id="rId31" Type="http://schemas.openxmlformats.org/officeDocument/2006/relationships/image" Target="../media/image1.wmf"/><Relationship Id="rId32" Type="http://schemas.openxmlformats.org/officeDocument/2006/relationships/slideLayout" Target="../slideLayouts/slideLayout206.xml"/>
</Relationships>
</file>

<file path=ppt/slideMasters/_rels/slideMaster207.xml.rels><?xml version="1.0" encoding="UTF-8"?>
<Relationships xmlns="http://schemas.openxmlformats.org/package/2006/relationships"><Relationship Id="rId1" Type="http://schemas.openxmlformats.org/officeDocument/2006/relationships/theme" Target="../theme/theme183.xml"/><Relationship Id="rId2" Type="http://schemas.openxmlformats.org/officeDocument/2006/relationships/oleObject" Target="../embeddings/oleObject1.bin"/><Relationship Id="rId3" Type="http://schemas.openxmlformats.org/officeDocument/2006/relationships/image" Target="../media/image1.wmf"/><Relationship Id="rId4" Type="http://schemas.openxmlformats.org/officeDocument/2006/relationships/oleObject" Target="../embeddings/oleObject2.bin"/><Relationship Id="rId5" Type="http://schemas.openxmlformats.org/officeDocument/2006/relationships/image" Target="../media/image1.wmf"/><Relationship Id="rId6" Type="http://schemas.openxmlformats.org/officeDocument/2006/relationships/oleObject" Target="../embeddings/oleObject3.bin"/><Relationship Id="rId7" Type="http://schemas.openxmlformats.org/officeDocument/2006/relationships/image" Target="../media/image1.wmf"/><Relationship Id="rId8" Type="http://schemas.openxmlformats.org/officeDocument/2006/relationships/oleObject" Target="../embeddings/oleObject4.bin"/><Relationship Id="rId9" Type="http://schemas.openxmlformats.org/officeDocument/2006/relationships/image" Target="../media/image1.wmf"/><Relationship Id="rId10" Type="http://schemas.openxmlformats.org/officeDocument/2006/relationships/oleObject" Target="../embeddings/oleObject5.bin"/><Relationship Id="rId11" Type="http://schemas.openxmlformats.org/officeDocument/2006/relationships/image" Target="../media/image1.wmf"/><Relationship Id="rId12" Type="http://schemas.openxmlformats.org/officeDocument/2006/relationships/oleObject" Target="../embeddings/oleObject6.bin"/><Relationship Id="rId13" Type="http://schemas.openxmlformats.org/officeDocument/2006/relationships/image" Target="../media/image1.wmf"/><Relationship Id="rId14" Type="http://schemas.openxmlformats.org/officeDocument/2006/relationships/oleObject" Target="../embeddings/oleObject7.bin"/><Relationship Id="rId15" Type="http://schemas.openxmlformats.org/officeDocument/2006/relationships/image" Target="../media/image1.wmf"/><Relationship Id="rId16" Type="http://schemas.openxmlformats.org/officeDocument/2006/relationships/oleObject" Target="../embeddings/oleObject8.bin"/><Relationship Id="rId17" Type="http://schemas.openxmlformats.org/officeDocument/2006/relationships/image" Target="../media/image1.wmf"/><Relationship Id="rId18" Type="http://schemas.openxmlformats.org/officeDocument/2006/relationships/oleObject" Target="../embeddings/oleObject9.bin"/><Relationship Id="rId19" Type="http://schemas.openxmlformats.org/officeDocument/2006/relationships/image" Target="../media/image1.wmf"/><Relationship Id="rId20" Type="http://schemas.openxmlformats.org/officeDocument/2006/relationships/oleObject" Target="../embeddings/oleObject10.bin"/><Relationship Id="rId21" Type="http://schemas.openxmlformats.org/officeDocument/2006/relationships/image" Target="../media/image1.wmf"/><Relationship Id="rId22" Type="http://schemas.openxmlformats.org/officeDocument/2006/relationships/oleObject" Target="../embeddings/oleObject11.bin"/><Relationship Id="rId23" Type="http://schemas.openxmlformats.org/officeDocument/2006/relationships/image" Target="../media/image1.wmf"/><Relationship Id="rId24" Type="http://schemas.openxmlformats.org/officeDocument/2006/relationships/oleObject" Target="../embeddings/oleObject12.bin"/><Relationship Id="rId25" Type="http://schemas.openxmlformats.org/officeDocument/2006/relationships/image" Target="../media/image1.wmf"/><Relationship Id="rId26" Type="http://schemas.openxmlformats.org/officeDocument/2006/relationships/oleObject" Target="../embeddings/oleObject13.bin"/><Relationship Id="rId27" Type="http://schemas.openxmlformats.org/officeDocument/2006/relationships/image" Target="../media/image1.wmf"/><Relationship Id="rId28" Type="http://schemas.openxmlformats.org/officeDocument/2006/relationships/oleObject" Target="../embeddings/oleObject14.bin"/><Relationship Id="rId29" Type="http://schemas.openxmlformats.org/officeDocument/2006/relationships/image" Target="../media/image1.wmf"/><Relationship Id="rId30" Type="http://schemas.openxmlformats.org/officeDocument/2006/relationships/oleObject" Target="../embeddings/oleObject15.bin"/><Relationship Id="rId31" Type="http://schemas.openxmlformats.org/officeDocument/2006/relationships/image" Target="../media/image1.wmf"/><Relationship Id="rId32" Type="http://schemas.openxmlformats.org/officeDocument/2006/relationships/slideLayout" Target="../slideLayouts/slideLayout207.xml"/>
</Relationships>
</file>

<file path=ppt/slideMasters/_rels/slideMaster208.xml.rels><?xml version="1.0" encoding="UTF-8"?>
<Relationships xmlns="http://schemas.openxmlformats.org/package/2006/relationships"><Relationship Id="rId1" Type="http://schemas.openxmlformats.org/officeDocument/2006/relationships/theme" Target="../theme/theme184.xml"/><Relationship Id="rId2" Type="http://schemas.openxmlformats.org/officeDocument/2006/relationships/oleObject" Target="../embeddings/oleObject1.bin"/><Relationship Id="rId3" Type="http://schemas.openxmlformats.org/officeDocument/2006/relationships/image" Target="../media/image1.wmf"/><Relationship Id="rId4" Type="http://schemas.openxmlformats.org/officeDocument/2006/relationships/oleObject" Target="../embeddings/oleObject2.bin"/><Relationship Id="rId5" Type="http://schemas.openxmlformats.org/officeDocument/2006/relationships/image" Target="../media/image1.wmf"/><Relationship Id="rId6" Type="http://schemas.openxmlformats.org/officeDocument/2006/relationships/oleObject" Target="../embeddings/oleObject3.bin"/><Relationship Id="rId7" Type="http://schemas.openxmlformats.org/officeDocument/2006/relationships/image" Target="../media/image1.wmf"/><Relationship Id="rId8" Type="http://schemas.openxmlformats.org/officeDocument/2006/relationships/oleObject" Target="../embeddings/oleObject4.bin"/><Relationship Id="rId9" Type="http://schemas.openxmlformats.org/officeDocument/2006/relationships/image" Target="../media/image1.wmf"/><Relationship Id="rId10" Type="http://schemas.openxmlformats.org/officeDocument/2006/relationships/oleObject" Target="../embeddings/oleObject5.bin"/><Relationship Id="rId11" Type="http://schemas.openxmlformats.org/officeDocument/2006/relationships/image" Target="../media/image1.wmf"/><Relationship Id="rId12" Type="http://schemas.openxmlformats.org/officeDocument/2006/relationships/oleObject" Target="../embeddings/oleObject6.bin"/><Relationship Id="rId13" Type="http://schemas.openxmlformats.org/officeDocument/2006/relationships/image" Target="../media/image1.wmf"/><Relationship Id="rId14" Type="http://schemas.openxmlformats.org/officeDocument/2006/relationships/oleObject" Target="../embeddings/oleObject7.bin"/><Relationship Id="rId15" Type="http://schemas.openxmlformats.org/officeDocument/2006/relationships/image" Target="../media/image1.wmf"/><Relationship Id="rId16" Type="http://schemas.openxmlformats.org/officeDocument/2006/relationships/oleObject" Target="../embeddings/oleObject8.bin"/><Relationship Id="rId17" Type="http://schemas.openxmlformats.org/officeDocument/2006/relationships/image" Target="../media/image1.wmf"/><Relationship Id="rId18" Type="http://schemas.openxmlformats.org/officeDocument/2006/relationships/oleObject" Target="../embeddings/oleObject9.bin"/><Relationship Id="rId19" Type="http://schemas.openxmlformats.org/officeDocument/2006/relationships/image" Target="../media/image1.wmf"/><Relationship Id="rId20" Type="http://schemas.openxmlformats.org/officeDocument/2006/relationships/oleObject" Target="../embeddings/oleObject10.bin"/><Relationship Id="rId21" Type="http://schemas.openxmlformats.org/officeDocument/2006/relationships/image" Target="../media/image1.wmf"/><Relationship Id="rId22" Type="http://schemas.openxmlformats.org/officeDocument/2006/relationships/oleObject" Target="../embeddings/oleObject11.bin"/><Relationship Id="rId23" Type="http://schemas.openxmlformats.org/officeDocument/2006/relationships/image" Target="../media/image1.wmf"/><Relationship Id="rId24" Type="http://schemas.openxmlformats.org/officeDocument/2006/relationships/oleObject" Target="../embeddings/oleObject12.bin"/><Relationship Id="rId25" Type="http://schemas.openxmlformats.org/officeDocument/2006/relationships/image" Target="../media/image1.wmf"/><Relationship Id="rId26" Type="http://schemas.openxmlformats.org/officeDocument/2006/relationships/oleObject" Target="../embeddings/oleObject13.bin"/><Relationship Id="rId27" Type="http://schemas.openxmlformats.org/officeDocument/2006/relationships/image" Target="../media/image1.wmf"/><Relationship Id="rId28" Type="http://schemas.openxmlformats.org/officeDocument/2006/relationships/oleObject" Target="../embeddings/oleObject14.bin"/><Relationship Id="rId29" Type="http://schemas.openxmlformats.org/officeDocument/2006/relationships/image" Target="../media/image1.wmf"/><Relationship Id="rId30" Type="http://schemas.openxmlformats.org/officeDocument/2006/relationships/oleObject" Target="../embeddings/oleObject15.bin"/><Relationship Id="rId31" Type="http://schemas.openxmlformats.org/officeDocument/2006/relationships/image" Target="../media/image1.wmf"/><Relationship Id="rId32" Type="http://schemas.openxmlformats.org/officeDocument/2006/relationships/slideLayout" Target="../slideLayouts/slideLayout208.xml"/>
</Relationships>
</file>

<file path=ppt/slideMasters/_rels/slideMaster209.xml.rels><?xml version="1.0" encoding="UTF-8"?>
<Relationships xmlns="http://schemas.openxmlformats.org/package/2006/relationships"><Relationship Id="rId1" Type="http://schemas.openxmlformats.org/officeDocument/2006/relationships/theme" Target="../theme/theme185.xml"/><Relationship Id="rId2" Type="http://schemas.openxmlformats.org/officeDocument/2006/relationships/oleObject" Target="../embeddings/oleObject1.bin"/><Relationship Id="rId3" Type="http://schemas.openxmlformats.org/officeDocument/2006/relationships/image" Target="../media/image1.wmf"/><Relationship Id="rId4" Type="http://schemas.openxmlformats.org/officeDocument/2006/relationships/oleObject" Target="../embeddings/oleObject2.bin"/><Relationship Id="rId5" Type="http://schemas.openxmlformats.org/officeDocument/2006/relationships/image" Target="../media/image1.wmf"/><Relationship Id="rId6" Type="http://schemas.openxmlformats.org/officeDocument/2006/relationships/oleObject" Target="../embeddings/oleObject3.bin"/><Relationship Id="rId7" Type="http://schemas.openxmlformats.org/officeDocument/2006/relationships/image" Target="../media/image1.wmf"/><Relationship Id="rId8" Type="http://schemas.openxmlformats.org/officeDocument/2006/relationships/oleObject" Target="../embeddings/oleObject4.bin"/><Relationship Id="rId9" Type="http://schemas.openxmlformats.org/officeDocument/2006/relationships/image" Target="../media/image1.wmf"/><Relationship Id="rId10" Type="http://schemas.openxmlformats.org/officeDocument/2006/relationships/oleObject" Target="../embeddings/oleObject5.bin"/><Relationship Id="rId11" Type="http://schemas.openxmlformats.org/officeDocument/2006/relationships/image" Target="../media/image1.wmf"/><Relationship Id="rId12" Type="http://schemas.openxmlformats.org/officeDocument/2006/relationships/oleObject" Target="../embeddings/oleObject6.bin"/><Relationship Id="rId13" Type="http://schemas.openxmlformats.org/officeDocument/2006/relationships/image" Target="../media/image1.wmf"/><Relationship Id="rId14" Type="http://schemas.openxmlformats.org/officeDocument/2006/relationships/oleObject" Target="../embeddings/oleObject7.bin"/><Relationship Id="rId15" Type="http://schemas.openxmlformats.org/officeDocument/2006/relationships/image" Target="../media/image1.wmf"/><Relationship Id="rId16" Type="http://schemas.openxmlformats.org/officeDocument/2006/relationships/oleObject" Target="../embeddings/oleObject8.bin"/><Relationship Id="rId17" Type="http://schemas.openxmlformats.org/officeDocument/2006/relationships/image" Target="../media/image1.wmf"/><Relationship Id="rId18" Type="http://schemas.openxmlformats.org/officeDocument/2006/relationships/oleObject" Target="../embeddings/oleObject9.bin"/><Relationship Id="rId19" Type="http://schemas.openxmlformats.org/officeDocument/2006/relationships/image" Target="../media/image1.wmf"/><Relationship Id="rId20" Type="http://schemas.openxmlformats.org/officeDocument/2006/relationships/oleObject" Target="../embeddings/oleObject10.bin"/><Relationship Id="rId21" Type="http://schemas.openxmlformats.org/officeDocument/2006/relationships/image" Target="../media/image1.wmf"/><Relationship Id="rId22" Type="http://schemas.openxmlformats.org/officeDocument/2006/relationships/oleObject" Target="../embeddings/oleObject11.bin"/><Relationship Id="rId23" Type="http://schemas.openxmlformats.org/officeDocument/2006/relationships/image" Target="../media/image1.wmf"/><Relationship Id="rId24" Type="http://schemas.openxmlformats.org/officeDocument/2006/relationships/oleObject" Target="../embeddings/oleObject12.bin"/><Relationship Id="rId25" Type="http://schemas.openxmlformats.org/officeDocument/2006/relationships/image" Target="../media/image1.wmf"/><Relationship Id="rId26" Type="http://schemas.openxmlformats.org/officeDocument/2006/relationships/oleObject" Target="../embeddings/oleObject13.bin"/><Relationship Id="rId27" Type="http://schemas.openxmlformats.org/officeDocument/2006/relationships/image" Target="../media/image1.wmf"/><Relationship Id="rId28" Type="http://schemas.openxmlformats.org/officeDocument/2006/relationships/oleObject" Target="../embeddings/oleObject14.bin"/><Relationship Id="rId29" Type="http://schemas.openxmlformats.org/officeDocument/2006/relationships/image" Target="../media/image1.wmf"/><Relationship Id="rId30" Type="http://schemas.openxmlformats.org/officeDocument/2006/relationships/oleObject" Target="../embeddings/oleObject15.bin"/><Relationship Id="rId31" Type="http://schemas.openxmlformats.org/officeDocument/2006/relationships/image" Target="../media/image1.wmf"/><Relationship Id="rId32" Type="http://schemas.openxmlformats.org/officeDocument/2006/relationships/slideLayout" Target="../slideLayouts/slideLayout209.xml"/>
</Relationships>
</file>

<file path=ppt/slideMasters/_rels/slideMaster210.xml.rels><?xml version="1.0" encoding="UTF-8"?>
<Relationships xmlns="http://schemas.openxmlformats.org/package/2006/relationships"><Relationship Id="rId1" Type="http://schemas.openxmlformats.org/officeDocument/2006/relationships/theme" Target="../theme/theme186.xml"/><Relationship Id="rId2" Type="http://schemas.openxmlformats.org/officeDocument/2006/relationships/oleObject" Target="../embeddings/oleObject1.bin"/><Relationship Id="rId3" Type="http://schemas.openxmlformats.org/officeDocument/2006/relationships/image" Target="../media/image1.wmf"/><Relationship Id="rId4" Type="http://schemas.openxmlformats.org/officeDocument/2006/relationships/oleObject" Target="../embeddings/oleObject2.bin"/><Relationship Id="rId5" Type="http://schemas.openxmlformats.org/officeDocument/2006/relationships/image" Target="../media/image1.wmf"/><Relationship Id="rId6" Type="http://schemas.openxmlformats.org/officeDocument/2006/relationships/oleObject" Target="../embeddings/oleObject3.bin"/><Relationship Id="rId7" Type="http://schemas.openxmlformats.org/officeDocument/2006/relationships/image" Target="../media/image1.wmf"/><Relationship Id="rId8" Type="http://schemas.openxmlformats.org/officeDocument/2006/relationships/oleObject" Target="../embeddings/oleObject4.bin"/><Relationship Id="rId9" Type="http://schemas.openxmlformats.org/officeDocument/2006/relationships/image" Target="../media/image1.wmf"/><Relationship Id="rId10" Type="http://schemas.openxmlformats.org/officeDocument/2006/relationships/oleObject" Target="../embeddings/oleObject5.bin"/><Relationship Id="rId11" Type="http://schemas.openxmlformats.org/officeDocument/2006/relationships/image" Target="../media/image1.wmf"/><Relationship Id="rId12" Type="http://schemas.openxmlformats.org/officeDocument/2006/relationships/oleObject" Target="../embeddings/oleObject6.bin"/><Relationship Id="rId13" Type="http://schemas.openxmlformats.org/officeDocument/2006/relationships/image" Target="../media/image1.wmf"/><Relationship Id="rId14" Type="http://schemas.openxmlformats.org/officeDocument/2006/relationships/oleObject" Target="../embeddings/oleObject7.bin"/><Relationship Id="rId15" Type="http://schemas.openxmlformats.org/officeDocument/2006/relationships/image" Target="../media/image1.wmf"/><Relationship Id="rId16" Type="http://schemas.openxmlformats.org/officeDocument/2006/relationships/oleObject" Target="../embeddings/oleObject8.bin"/><Relationship Id="rId17" Type="http://schemas.openxmlformats.org/officeDocument/2006/relationships/image" Target="../media/image1.wmf"/><Relationship Id="rId18" Type="http://schemas.openxmlformats.org/officeDocument/2006/relationships/oleObject" Target="../embeddings/oleObject9.bin"/><Relationship Id="rId19" Type="http://schemas.openxmlformats.org/officeDocument/2006/relationships/image" Target="../media/image1.wmf"/><Relationship Id="rId20" Type="http://schemas.openxmlformats.org/officeDocument/2006/relationships/oleObject" Target="../embeddings/oleObject10.bin"/><Relationship Id="rId21" Type="http://schemas.openxmlformats.org/officeDocument/2006/relationships/image" Target="../media/image1.wmf"/><Relationship Id="rId22" Type="http://schemas.openxmlformats.org/officeDocument/2006/relationships/oleObject" Target="../embeddings/oleObject11.bin"/><Relationship Id="rId23" Type="http://schemas.openxmlformats.org/officeDocument/2006/relationships/image" Target="../media/image1.wmf"/><Relationship Id="rId24" Type="http://schemas.openxmlformats.org/officeDocument/2006/relationships/oleObject" Target="../embeddings/oleObject12.bin"/><Relationship Id="rId25" Type="http://schemas.openxmlformats.org/officeDocument/2006/relationships/image" Target="../media/image1.wmf"/><Relationship Id="rId26" Type="http://schemas.openxmlformats.org/officeDocument/2006/relationships/oleObject" Target="../embeddings/oleObject13.bin"/><Relationship Id="rId27" Type="http://schemas.openxmlformats.org/officeDocument/2006/relationships/image" Target="../media/image1.wmf"/><Relationship Id="rId28" Type="http://schemas.openxmlformats.org/officeDocument/2006/relationships/oleObject" Target="../embeddings/oleObject14.bin"/><Relationship Id="rId29" Type="http://schemas.openxmlformats.org/officeDocument/2006/relationships/image" Target="../media/image1.wmf"/><Relationship Id="rId30" Type="http://schemas.openxmlformats.org/officeDocument/2006/relationships/oleObject" Target="../embeddings/oleObject15.bin"/><Relationship Id="rId31" Type="http://schemas.openxmlformats.org/officeDocument/2006/relationships/image" Target="../media/image1.wmf"/><Relationship Id="rId32" Type="http://schemas.openxmlformats.org/officeDocument/2006/relationships/slideLayout" Target="../slideLayouts/slideLayout210.xml"/>
</Relationships>
</file>

<file path=ppt/slideMasters/_rels/slideMaster211.xml.rels><?xml version="1.0" encoding="UTF-8"?>
<Relationships xmlns="http://schemas.openxmlformats.org/package/2006/relationships"><Relationship Id="rId1" Type="http://schemas.openxmlformats.org/officeDocument/2006/relationships/theme" Target="../theme/theme187.xml"/><Relationship Id="rId2" Type="http://schemas.openxmlformats.org/officeDocument/2006/relationships/oleObject" Target="../embeddings/oleObject1.bin"/><Relationship Id="rId3" Type="http://schemas.openxmlformats.org/officeDocument/2006/relationships/image" Target="../media/image1.wmf"/><Relationship Id="rId4" Type="http://schemas.openxmlformats.org/officeDocument/2006/relationships/oleObject" Target="../embeddings/oleObject2.bin"/><Relationship Id="rId5" Type="http://schemas.openxmlformats.org/officeDocument/2006/relationships/image" Target="../media/image1.wmf"/><Relationship Id="rId6" Type="http://schemas.openxmlformats.org/officeDocument/2006/relationships/oleObject" Target="../embeddings/oleObject3.bin"/><Relationship Id="rId7" Type="http://schemas.openxmlformats.org/officeDocument/2006/relationships/image" Target="../media/image1.wmf"/><Relationship Id="rId8" Type="http://schemas.openxmlformats.org/officeDocument/2006/relationships/oleObject" Target="../embeddings/oleObject4.bin"/><Relationship Id="rId9" Type="http://schemas.openxmlformats.org/officeDocument/2006/relationships/image" Target="../media/image1.wmf"/><Relationship Id="rId10" Type="http://schemas.openxmlformats.org/officeDocument/2006/relationships/oleObject" Target="../embeddings/oleObject5.bin"/><Relationship Id="rId11" Type="http://schemas.openxmlformats.org/officeDocument/2006/relationships/image" Target="../media/image1.wmf"/><Relationship Id="rId12" Type="http://schemas.openxmlformats.org/officeDocument/2006/relationships/oleObject" Target="../embeddings/oleObject6.bin"/><Relationship Id="rId13" Type="http://schemas.openxmlformats.org/officeDocument/2006/relationships/image" Target="../media/image1.wmf"/><Relationship Id="rId14" Type="http://schemas.openxmlformats.org/officeDocument/2006/relationships/oleObject" Target="../embeddings/oleObject7.bin"/><Relationship Id="rId15" Type="http://schemas.openxmlformats.org/officeDocument/2006/relationships/image" Target="../media/image1.wmf"/><Relationship Id="rId16" Type="http://schemas.openxmlformats.org/officeDocument/2006/relationships/oleObject" Target="../embeddings/oleObject8.bin"/><Relationship Id="rId17" Type="http://schemas.openxmlformats.org/officeDocument/2006/relationships/image" Target="../media/image1.wmf"/><Relationship Id="rId18" Type="http://schemas.openxmlformats.org/officeDocument/2006/relationships/oleObject" Target="../embeddings/oleObject9.bin"/><Relationship Id="rId19" Type="http://schemas.openxmlformats.org/officeDocument/2006/relationships/image" Target="../media/image1.wmf"/><Relationship Id="rId20" Type="http://schemas.openxmlformats.org/officeDocument/2006/relationships/oleObject" Target="../embeddings/oleObject10.bin"/><Relationship Id="rId21" Type="http://schemas.openxmlformats.org/officeDocument/2006/relationships/image" Target="../media/image1.wmf"/><Relationship Id="rId22" Type="http://schemas.openxmlformats.org/officeDocument/2006/relationships/oleObject" Target="../embeddings/oleObject11.bin"/><Relationship Id="rId23" Type="http://schemas.openxmlformats.org/officeDocument/2006/relationships/image" Target="../media/image1.wmf"/><Relationship Id="rId24" Type="http://schemas.openxmlformats.org/officeDocument/2006/relationships/oleObject" Target="../embeddings/oleObject12.bin"/><Relationship Id="rId25" Type="http://schemas.openxmlformats.org/officeDocument/2006/relationships/image" Target="../media/image1.wmf"/><Relationship Id="rId26" Type="http://schemas.openxmlformats.org/officeDocument/2006/relationships/oleObject" Target="../embeddings/oleObject13.bin"/><Relationship Id="rId27" Type="http://schemas.openxmlformats.org/officeDocument/2006/relationships/image" Target="../media/image1.wmf"/><Relationship Id="rId28" Type="http://schemas.openxmlformats.org/officeDocument/2006/relationships/oleObject" Target="../embeddings/oleObject14.bin"/><Relationship Id="rId29" Type="http://schemas.openxmlformats.org/officeDocument/2006/relationships/image" Target="../media/image1.wmf"/><Relationship Id="rId30" Type="http://schemas.openxmlformats.org/officeDocument/2006/relationships/oleObject" Target="../embeddings/oleObject15.bin"/><Relationship Id="rId31" Type="http://schemas.openxmlformats.org/officeDocument/2006/relationships/image" Target="../media/image1.wmf"/><Relationship Id="rId32" Type="http://schemas.openxmlformats.org/officeDocument/2006/relationships/slideLayout" Target="../slideLayouts/slideLayout211.xml"/>
</Relationships>
</file>

<file path=ppt/slideMasters/_rels/slideMaster212.xml.rels><?xml version="1.0" encoding="UTF-8"?>
<Relationships xmlns="http://schemas.openxmlformats.org/package/2006/relationships"><Relationship Id="rId1" Type="http://schemas.openxmlformats.org/officeDocument/2006/relationships/theme" Target="../theme/theme188.xml"/><Relationship Id="rId2" Type="http://schemas.openxmlformats.org/officeDocument/2006/relationships/oleObject" Target="../embeddings/oleObject1.bin"/><Relationship Id="rId3" Type="http://schemas.openxmlformats.org/officeDocument/2006/relationships/image" Target="../media/image1.wmf"/><Relationship Id="rId4" Type="http://schemas.openxmlformats.org/officeDocument/2006/relationships/oleObject" Target="../embeddings/oleObject2.bin"/><Relationship Id="rId5" Type="http://schemas.openxmlformats.org/officeDocument/2006/relationships/image" Target="../media/image1.wmf"/><Relationship Id="rId6" Type="http://schemas.openxmlformats.org/officeDocument/2006/relationships/oleObject" Target="../embeddings/oleObject3.bin"/><Relationship Id="rId7" Type="http://schemas.openxmlformats.org/officeDocument/2006/relationships/image" Target="../media/image1.wmf"/><Relationship Id="rId8" Type="http://schemas.openxmlformats.org/officeDocument/2006/relationships/oleObject" Target="../embeddings/oleObject4.bin"/><Relationship Id="rId9" Type="http://schemas.openxmlformats.org/officeDocument/2006/relationships/image" Target="../media/image1.wmf"/><Relationship Id="rId10" Type="http://schemas.openxmlformats.org/officeDocument/2006/relationships/oleObject" Target="../embeddings/oleObject5.bin"/><Relationship Id="rId11" Type="http://schemas.openxmlformats.org/officeDocument/2006/relationships/image" Target="../media/image1.wmf"/><Relationship Id="rId12" Type="http://schemas.openxmlformats.org/officeDocument/2006/relationships/oleObject" Target="../embeddings/oleObject6.bin"/><Relationship Id="rId13" Type="http://schemas.openxmlformats.org/officeDocument/2006/relationships/image" Target="../media/image1.wmf"/><Relationship Id="rId14" Type="http://schemas.openxmlformats.org/officeDocument/2006/relationships/oleObject" Target="../embeddings/oleObject7.bin"/><Relationship Id="rId15" Type="http://schemas.openxmlformats.org/officeDocument/2006/relationships/image" Target="../media/image1.wmf"/><Relationship Id="rId16" Type="http://schemas.openxmlformats.org/officeDocument/2006/relationships/oleObject" Target="../embeddings/oleObject8.bin"/><Relationship Id="rId17" Type="http://schemas.openxmlformats.org/officeDocument/2006/relationships/image" Target="../media/image1.wmf"/><Relationship Id="rId18" Type="http://schemas.openxmlformats.org/officeDocument/2006/relationships/oleObject" Target="../embeddings/oleObject9.bin"/><Relationship Id="rId19" Type="http://schemas.openxmlformats.org/officeDocument/2006/relationships/image" Target="../media/image1.wmf"/><Relationship Id="rId20" Type="http://schemas.openxmlformats.org/officeDocument/2006/relationships/oleObject" Target="../embeddings/oleObject10.bin"/><Relationship Id="rId21" Type="http://schemas.openxmlformats.org/officeDocument/2006/relationships/image" Target="../media/image1.wmf"/><Relationship Id="rId22" Type="http://schemas.openxmlformats.org/officeDocument/2006/relationships/oleObject" Target="../embeddings/oleObject11.bin"/><Relationship Id="rId23" Type="http://schemas.openxmlformats.org/officeDocument/2006/relationships/image" Target="../media/image1.wmf"/><Relationship Id="rId24" Type="http://schemas.openxmlformats.org/officeDocument/2006/relationships/oleObject" Target="../embeddings/oleObject12.bin"/><Relationship Id="rId25" Type="http://schemas.openxmlformats.org/officeDocument/2006/relationships/image" Target="../media/image1.wmf"/><Relationship Id="rId26" Type="http://schemas.openxmlformats.org/officeDocument/2006/relationships/oleObject" Target="../embeddings/oleObject13.bin"/><Relationship Id="rId27" Type="http://schemas.openxmlformats.org/officeDocument/2006/relationships/image" Target="../media/image1.wmf"/><Relationship Id="rId28" Type="http://schemas.openxmlformats.org/officeDocument/2006/relationships/oleObject" Target="../embeddings/oleObject14.bin"/><Relationship Id="rId29" Type="http://schemas.openxmlformats.org/officeDocument/2006/relationships/image" Target="../media/image1.wmf"/><Relationship Id="rId30" Type="http://schemas.openxmlformats.org/officeDocument/2006/relationships/oleObject" Target="../embeddings/oleObject15.bin"/><Relationship Id="rId31" Type="http://schemas.openxmlformats.org/officeDocument/2006/relationships/image" Target="../media/image1.wmf"/><Relationship Id="rId32" Type="http://schemas.openxmlformats.org/officeDocument/2006/relationships/slideLayout" Target="../slideLayouts/slideLayout212.xml"/>
</Relationships>
</file>

<file path=ppt/slideMasters/_rels/slideMaster213.xml.rels><?xml version="1.0" encoding="UTF-8"?>
<Relationships xmlns="http://schemas.openxmlformats.org/package/2006/relationships"><Relationship Id="rId1" Type="http://schemas.openxmlformats.org/officeDocument/2006/relationships/theme" Target="../theme/theme189.xml"/><Relationship Id="rId2" Type="http://schemas.openxmlformats.org/officeDocument/2006/relationships/slideLayout" Target="../slideLayouts/slideLayout213.xml"/><Relationship Id="rId3" Type="http://schemas.openxmlformats.org/officeDocument/2006/relationships/slideLayout" Target="../slideLayouts/slideLayout214.xml"/><Relationship Id="rId4" Type="http://schemas.openxmlformats.org/officeDocument/2006/relationships/slideLayout" Target="../slideLayouts/slideLayout215.xml"/><Relationship Id="rId5" Type="http://schemas.openxmlformats.org/officeDocument/2006/relationships/slideLayout" Target="../slideLayouts/slideLayout216.xml"/><Relationship Id="rId6" Type="http://schemas.openxmlformats.org/officeDocument/2006/relationships/slideLayout" Target="../slideLayouts/slideLayout217.xml"/><Relationship Id="rId7" Type="http://schemas.openxmlformats.org/officeDocument/2006/relationships/slideLayout" Target="../slideLayouts/slideLayout218.xml"/><Relationship Id="rId8" Type="http://schemas.openxmlformats.org/officeDocument/2006/relationships/slideLayout" Target="../slideLayouts/slideLayout219.xml"/><Relationship Id="rId9" Type="http://schemas.openxmlformats.org/officeDocument/2006/relationships/slideLayout" Target="../slideLayouts/slideLayout220.xml"/><Relationship Id="rId10" Type="http://schemas.openxmlformats.org/officeDocument/2006/relationships/slideLayout" Target="../slideLayouts/slideLayout221.xml"/><Relationship Id="rId11" Type="http://schemas.openxmlformats.org/officeDocument/2006/relationships/slideLayout" Target="../slideLayouts/slideLayout222.xml"/><Relationship Id="rId12" Type="http://schemas.openxmlformats.org/officeDocument/2006/relationships/slideLayout" Target="../slideLayouts/slideLayout223.xml"/><Relationship Id="rId13" Type="http://schemas.openxmlformats.org/officeDocument/2006/relationships/slideLayout" Target="../slideLayouts/slideLayout224.xml"/><Relationship Id="rId14" Type="http://schemas.openxmlformats.org/officeDocument/2006/relationships/slideLayout" Target="../slideLayouts/slideLayout225.xml"/><Relationship Id="rId15" Type="http://schemas.openxmlformats.org/officeDocument/2006/relationships/slideLayout" Target="../slideLayouts/slideLayout226.xml"/><Relationship Id="rId16" Type="http://schemas.openxmlformats.org/officeDocument/2006/relationships/slideLayout" Target="../slideLayouts/slideLayout227.xml"/><Relationship Id="rId17" Type="http://schemas.openxmlformats.org/officeDocument/2006/relationships/slideLayout" Target="../slideLayouts/slideLayout228.xml"/><Relationship Id="rId18" Type="http://schemas.openxmlformats.org/officeDocument/2006/relationships/slideLayout" Target="../slideLayouts/slideLayout229.xml"/><Relationship Id="rId19" Type="http://schemas.openxmlformats.org/officeDocument/2006/relationships/slideLayout" Target="../slideLayouts/slideLayout230.xml"/><Relationship Id="rId20" Type="http://schemas.openxmlformats.org/officeDocument/2006/relationships/slideLayout" Target="../slideLayouts/slideLayout231.xml"/><Relationship Id="rId21" Type="http://schemas.openxmlformats.org/officeDocument/2006/relationships/slideLayout" Target="../slideLayouts/slideLayout232.xml"/><Relationship Id="rId22" Type="http://schemas.openxmlformats.org/officeDocument/2006/relationships/slideLayout" Target="../slideLayouts/slideLayout233.xml"/><Relationship Id="rId23" Type="http://schemas.openxmlformats.org/officeDocument/2006/relationships/slideLayout" Target="../slideLayouts/slideLayout234.xml"/><Relationship Id="rId24" Type="http://schemas.openxmlformats.org/officeDocument/2006/relationships/slideLayout" Target="../slideLayouts/slideLayout235.xml"/><Relationship Id="rId25" Type="http://schemas.openxmlformats.org/officeDocument/2006/relationships/slideLayout" Target="../slideLayouts/slideLayout236.xml"/><Relationship Id="rId26" Type="http://schemas.openxmlformats.org/officeDocument/2006/relationships/slideLayout" Target="../slideLayouts/slideLayout237.xml"/><Relationship Id="rId27" Type="http://schemas.openxmlformats.org/officeDocument/2006/relationships/slideLayout" Target="../slideLayouts/slideLayout238.xml"/><Relationship Id="rId28" Type="http://schemas.openxmlformats.org/officeDocument/2006/relationships/slideLayout" Target="../slideLayouts/slideLayout239.xml"/><Relationship Id="rId29" Type="http://schemas.openxmlformats.org/officeDocument/2006/relationships/slideLayout" Target="../slideLayouts/slideLayout240.xml"/><Relationship Id="rId30" Type="http://schemas.openxmlformats.org/officeDocument/2006/relationships/slideLayout" Target="../slideLayouts/slideLayout241.xml"/><Relationship Id="rId31" Type="http://schemas.openxmlformats.org/officeDocument/2006/relationships/slideLayout" Target="../slideLayouts/slideLayout242.xml"/><Relationship Id="rId32" Type="http://schemas.openxmlformats.org/officeDocument/2006/relationships/slideLayout" Target="../slideLayouts/slideLayout243.xml"/><Relationship Id="rId33" Type="http://schemas.openxmlformats.org/officeDocument/2006/relationships/slideLayout" Target="../slideLayouts/slideLayout244.xml"/><Relationship Id="rId34" Type="http://schemas.openxmlformats.org/officeDocument/2006/relationships/slideLayout" Target="../slideLayouts/slideLayout245.xml"/>
</Relationships>
</file>

<file path=ppt/slideMasters/_rels/slideMaster246.xml.rels><?xml version="1.0" encoding="UTF-8"?>
<Relationships xmlns="http://schemas.openxmlformats.org/package/2006/relationships"><Relationship Id="rId1" Type="http://schemas.openxmlformats.org/officeDocument/2006/relationships/theme" Target="../theme/theme190.xml"/><Relationship Id="rId2" Type="http://schemas.openxmlformats.org/officeDocument/2006/relationships/oleObject" Target="../embeddings/oleObject1.bin"/><Relationship Id="rId3" Type="http://schemas.openxmlformats.org/officeDocument/2006/relationships/image" Target="../media/image1.wmf"/><Relationship Id="rId4" Type="http://schemas.openxmlformats.org/officeDocument/2006/relationships/oleObject" Target="../embeddings/oleObject2.bin"/><Relationship Id="rId5" Type="http://schemas.openxmlformats.org/officeDocument/2006/relationships/image" Target="../media/image1.wmf"/><Relationship Id="rId6" Type="http://schemas.openxmlformats.org/officeDocument/2006/relationships/oleObject" Target="../embeddings/oleObject3.bin"/><Relationship Id="rId7" Type="http://schemas.openxmlformats.org/officeDocument/2006/relationships/image" Target="../media/image1.wmf"/><Relationship Id="rId8" Type="http://schemas.openxmlformats.org/officeDocument/2006/relationships/oleObject" Target="../embeddings/oleObject4.bin"/><Relationship Id="rId9" Type="http://schemas.openxmlformats.org/officeDocument/2006/relationships/image" Target="../media/image1.wmf"/><Relationship Id="rId10" Type="http://schemas.openxmlformats.org/officeDocument/2006/relationships/oleObject" Target="../embeddings/oleObject5.bin"/><Relationship Id="rId11" Type="http://schemas.openxmlformats.org/officeDocument/2006/relationships/image" Target="../media/image1.wmf"/><Relationship Id="rId12" Type="http://schemas.openxmlformats.org/officeDocument/2006/relationships/oleObject" Target="../embeddings/oleObject6.bin"/><Relationship Id="rId13" Type="http://schemas.openxmlformats.org/officeDocument/2006/relationships/image" Target="../media/image1.wmf"/><Relationship Id="rId14" Type="http://schemas.openxmlformats.org/officeDocument/2006/relationships/oleObject" Target="../embeddings/oleObject7.bin"/><Relationship Id="rId15" Type="http://schemas.openxmlformats.org/officeDocument/2006/relationships/image" Target="../media/image1.wmf"/><Relationship Id="rId16" Type="http://schemas.openxmlformats.org/officeDocument/2006/relationships/oleObject" Target="../embeddings/oleObject8.bin"/><Relationship Id="rId17" Type="http://schemas.openxmlformats.org/officeDocument/2006/relationships/image" Target="../media/image1.wmf"/><Relationship Id="rId18" Type="http://schemas.openxmlformats.org/officeDocument/2006/relationships/oleObject" Target="../embeddings/oleObject9.bin"/><Relationship Id="rId19" Type="http://schemas.openxmlformats.org/officeDocument/2006/relationships/image" Target="../media/image1.wmf"/><Relationship Id="rId20" Type="http://schemas.openxmlformats.org/officeDocument/2006/relationships/oleObject" Target="../embeddings/oleObject10.bin"/><Relationship Id="rId21" Type="http://schemas.openxmlformats.org/officeDocument/2006/relationships/image" Target="../media/image1.wmf"/><Relationship Id="rId22" Type="http://schemas.openxmlformats.org/officeDocument/2006/relationships/oleObject" Target="../embeddings/oleObject11.bin"/><Relationship Id="rId23" Type="http://schemas.openxmlformats.org/officeDocument/2006/relationships/image" Target="../media/image1.wmf"/><Relationship Id="rId24" Type="http://schemas.openxmlformats.org/officeDocument/2006/relationships/oleObject" Target="../embeddings/oleObject12.bin"/><Relationship Id="rId25" Type="http://schemas.openxmlformats.org/officeDocument/2006/relationships/image" Target="../media/image1.wmf"/><Relationship Id="rId26" Type="http://schemas.openxmlformats.org/officeDocument/2006/relationships/oleObject" Target="../embeddings/oleObject13.bin"/><Relationship Id="rId27" Type="http://schemas.openxmlformats.org/officeDocument/2006/relationships/image" Target="../media/image1.wmf"/><Relationship Id="rId28" Type="http://schemas.openxmlformats.org/officeDocument/2006/relationships/oleObject" Target="../embeddings/oleObject14.bin"/><Relationship Id="rId29" Type="http://schemas.openxmlformats.org/officeDocument/2006/relationships/image" Target="../media/image1.wmf"/><Relationship Id="rId30" Type="http://schemas.openxmlformats.org/officeDocument/2006/relationships/oleObject" Target="../embeddings/oleObject15.bin"/><Relationship Id="rId31" Type="http://schemas.openxmlformats.org/officeDocument/2006/relationships/image" Target="../media/image1.wmf"/><Relationship Id="rId32" Type="http://schemas.openxmlformats.org/officeDocument/2006/relationships/slideLayout" Target="../slideLayouts/slideLayout246.xml"/>
</Relationships>
</file>

<file path=ppt/slideMasters/_rels/slideMaster247.xml.rels><?xml version="1.0" encoding="UTF-8"?>
<Relationships xmlns="http://schemas.openxmlformats.org/package/2006/relationships"><Relationship Id="rId1" Type="http://schemas.openxmlformats.org/officeDocument/2006/relationships/theme" Target="../theme/theme191.xml"/><Relationship Id="rId2" Type="http://schemas.openxmlformats.org/officeDocument/2006/relationships/oleObject" Target="../embeddings/oleObject1.bin"/><Relationship Id="rId3" Type="http://schemas.openxmlformats.org/officeDocument/2006/relationships/image" Target="../media/image1.wmf"/><Relationship Id="rId4" Type="http://schemas.openxmlformats.org/officeDocument/2006/relationships/oleObject" Target="../embeddings/oleObject2.bin"/><Relationship Id="rId5" Type="http://schemas.openxmlformats.org/officeDocument/2006/relationships/image" Target="../media/image1.wmf"/><Relationship Id="rId6" Type="http://schemas.openxmlformats.org/officeDocument/2006/relationships/oleObject" Target="../embeddings/oleObject3.bin"/><Relationship Id="rId7" Type="http://schemas.openxmlformats.org/officeDocument/2006/relationships/image" Target="../media/image1.wmf"/><Relationship Id="rId8" Type="http://schemas.openxmlformats.org/officeDocument/2006/relationships/oleObject" Target="../embeddings/oleObject4.bin"/><Relationship Id="rId9" Type="http://schemas.openxmlformats.org/officeDocument/2006/relationships/image" Target="../media/image1.wmf"/><Relationship Id="rId10" Type="http://schemas.openxmlformats.org/officeDocument/2006/relationships/oleObject" Target="../embeddings/oleObject5.bin"/><Relationship Id="rId11" Type="http://schemas.openxmlformats.org/officeDocument/2006/relationships/image" Target="../media/image1.wmf"/><Relationship Id="rId12" Type="http://schemas.openxmlformats.org/officeDocument/2006/relationships/oleObject" Target="../embeddings/oleObject6.bin"/><Relationship Id="rId13" Type="http://schemas.openxmlformats.org/officeDocument/2006/relationships/image" Target="../media/image1.wmf"/><Relationship Id="rId14" Type="http://schemas.openxmlformats.org/officeDocument/2006/relationships/oleObject" Target="../embeddings/oleObject7.bin"/><Relationship Id="rId15" Type="http://schemas.openxmlformats.org/officeDocument/2006/relationships/image" Target="../media/image1.wmf"/><Relationship Id="rId16" Type="http://schemas.openxmlformats.org/officeDocument/2006/relationships/oleObject" Target="../embeddings/oleObject8.bin"/><Relationship Id="rId17" Type="http://schemas.openxmlformats.org/officeDocument/2006/relationships/image" Target="../media/image1.wmf"/><Relationship Id="rId18" Type="http://schemas.openxmlformats.org/officeDocument/2006/relationships/oleObject" Target="../embeddings/oleObject9.bin"/><Relationship Id="rId19" Type="http://schemas.openxmlformats.org/officeDocument/2006/relationships/image" Target="../media/image1.wmf"/><Relationship Id="rId20" Type="http://schemas.openxmlformats.org/officeDocument/2006/relationships/oleObject" Target="../embeddings/oleObject10.bin"/><Relationship Id="rId21" Type="http://schemas.openxmlformats.org/officeDocument/2006/relationships/image" Target="../media/image1.wmf"/><Relationship Id="rId22" Type="http://schemas.openxmlformats.org/officeDocument/2006/relationships/oleObject" Target="../embeddings/oleObject11.bin"/><Relationship Id="rId23" Type="http://schemas.openxmlformats.org/officeDocument/2006/relationships/image" Target="../media/image1.wmf"/><Relationship Id="rId24" Type="http://schemas.openxmlformats.org/officeDocument/2006/relationships/oleObject" Target="../embeddings/oleObject12.bin"/><Relationship Id="rId25" Type="http://schemas.openxmlformats.org/officeDocument/2006/relationships/image" Target="../media/image1.wmf"/><Relationship Id="rId26" Type="http://schemas.openxmlformats.org/officeDocument/2006/relationships/oleObject" Target="../embeddings/oleObject13.bin"/><Relationship Id="rId27" Type="http://schemas.openxmlformats.org/officeDocument/2006/relationships/image" Target="../media/image1.wmf"/><Relationship Id="rId28" Type="http://schemas.openxmlformats.org/officeDocument/2006/relationships/oleObject" Target="../embeddings/oleObject14.bin"/><Relationship Id="rId29" Type="http://schemas.openxmlformats.org/officeDocument/2006/relationships/image" Target="../media/image1.wmf"/><Relationship Id="rId30" Type="http://schemas.openxmlformats.org/officeDocument/2006/relationships/oleObject" Target="../embeddings/oleObject15.bin"/><Relationship Id="rId31" Type="http://schemas.openxmlformats.org/officeDocument/2006/relationships/image" Target="../media/image1.wmf"/><Relationship Id="rId32" Type="http://schemas.openxmlformats.org/officeDocument/2006/relationships/slideLayout" Target="../slideLayouts/slideLayout247.xml"/>
</Relationships>
</file>

<file path=ppt/slideMasters/_rels/slideMaster248.xml.rels><?xml version="1.0" encoding="UTF-8"?>
<Relationships xmlns="http://schemas.openxmlformats.org/package/2006/relationships"><Relationship Id="rId1" Type="http://schemas.openxmlformats.org/officeDocument/2006/relationships/theme" Target="../theme/theme192.xml"/><Relationship Id="rId2" Type="http://schemas.openxmlformats.org/officeDocument/2006/relationships/oleObject" Target="../embeddings/oleObject1.bin"/><Relationship Id="rId3" Type="http://schemas.openxmlformats.org/officeDocument/2006/relationships/image" Target="../media/image1.wmf"/><Relationship Id="rId4" Type="http://schemas.openxmlformats.org/officeDocument/2006/relationships/oleObject" Target="../embeddings/oleObject2.bin"/><Relationship Id="rId5" Type="http://schemas.openxmlformats.org/officeDocument/2006/relationships/image" Target="../media/image1.wmf"/><Relationship Id="rId6" Type="http://schemas.openxmlformats.org/officeDocument/2006/relationships/oleObject" Target="../embeddings/oleObject3.bin"/><Relationship Id="rId7" Type="http://schemas.openxmlformats.org/officeDocument/2006/relationships/image" Target="../media/image1.wmf"/><Relationship Id="rId8" Type="http://schemas.openxmlformats.org/officeDocument/2006/relationships/oleObject" Target="../embeddings/oleObject4.bin"/><Relationship Id="rId9" Type="http://schemas.openxmlformats.org/officeDocument/2006/relationships/image" Target="../media/image1.wmf"/><Relationship Id="rId10" Type="http://schemas.openxmlformats.org/officeDocument/2006/relationships/oleObject" Target="../embeddings/oleObject5.bin"/><Relationship Id="rId11" Type="http://schemas.openxmlformats.org/officeDocument/2006/relationships/image" Target="../media/image1.wmf"/><Relationship Id="rId12" Type="http://schemas.openxmlformats.org/officeDocument/2006/relationships/oleObject" Target="../embeddings/oleObject6.bin"/><Relationship Id="rId13" Type="http://schemas.openxmlformats.org/officeDocument/2006/relationships/image" Target="../media/image1.wmf"/><Relationship Id="rId14" Type="http://schemas.openxmlformats.org/officeDocument/2006/relationships/oleObject" Target="../embeddings/oleObject7.bin"/><Relationship Id="rId15" Type="http://schemas.openxmlformats.org/officeDocument/2006/relationships/image" Target="../media/image1.wmf"/><Relationship Id="rId16" Type="http://schemas.openxmlformats.org/officeDocument/2006/relationships/oleObject" Target="../embeddings/oleObject8.bin"/><Relationship Id="rId17" Type="http://schemas.openxmlformats.org/officeDocument/2006/relationships/image" Target="../media/image1.wmf"/><Relationship Id="rId18" Type="http://schemas.openxmlformats.org/officeDocument/2006/relationships/oleObject" Target="../embeddings/oleObject9.bin"/><Relationship Id="rId19" Type="http://schemas.openxmlformats.org/officeDocument/2006/relationships/image" Target="../media/image1.wmf"/><Relationship Id="rId20" Type="http://schemas.openxmlformats.org/officeDocument/2006/relationships/oleObject" Target="../embeddings/oleObject10.bin"/><Relationship Id="rId21" Type="http://schemas.openxmlformats.org/officeDocument/2006/relationships/image" Target="../media/image1.wmf"/><Relationship Id="rId22" Type="http://schemas.openxmlformats.org/officeDocument/2006/relationships/oleObject" Target="../embeddings/oleObject11.bin"/><Relationship Id="rId23" Type="http://schemas.openxmlformats.org/officeDocument/2006/relationships/image" Target="../media/image1.wmf"/><Relationship Id="rId24" Type="http://schemas.openxmlformats.org/officeDocument/2006/relationships/oleObject" Target="../embeddings/oleObject12.bin"/><Relationship Id="rId25" Type="http://schemas.openxmlformats.org/officeDocument/2006/relationships/image" Target="../media/image1.wmf"/><Relationship Id="rId26" Type="http://schemas.openxmlformats.org/officeDocument/2006/relationships/oleObject" Target="../embeddings/oleObject13.bin"/><Relationship Id="rId27" Type="http://schemas.openxmlformats.org/officeDocument/2006/relationships/image" Target="../media/image1.wmf"/><Relationship Id="rId28" Type="http://schemas.openxmlformats.org/officeDocument/2006/relationships/oleObject" Target="../embeddings/oleObject14.bin"/><Relationship Id="rId29" Type="http://schemas.openxmlformats.org/officeDocument/2006/relationships/image" Target="../media/image1.wmf"/><Relationship Id="rId30" Type="http://schemas.openxmlformats.org/officeDocument/2006/relationships/oleObject" Target="../embeddings/oleObject15.bin"/><Relationship Id="rId31" Type="http://schemas.openxmlformats.org/officeDocument/2006/relationships/image" Target="../media/image1.wmf"/><Relationship Id="rId32" Type="http://schemas.openxmlformats.org/officeDocument/2006/relationships/slideLayout" Target="../slideLayouts/slideLayout248.xml"/>
</Relationships>
</file>

<file path=ppt/slideMasters/_rels/slideMaster249.xml.rels><?xml version="1.0" encoding="UTF-8"?>
<Relationships xmlns="http://schemas.openxmlformats.org/package/2006/relationships"><Relationship Id="rId1" Type="http://schemas.openxmlformats.org/officeDocument/2006/relationships/theme" Target="../theme/theme193.xml"/><Relationship Id="rId2" Type="http://schemas.openxmlformats.org/officeDocument/2006/relationships/oleObject" Target="../embeddings/oleObject1.bin"/><Relationship Id="rId3" Type="http://schemas.openxmlformats.org/officeDocument/2006/relationships/image" Target="../media/image1.wmf"/><Relationship Id="rId4" Type="http://schemas.openxmlformats.org/officeDocument/2006/relationships/oleObject" Target="../embeddings/oleObject2.bin"/><Relationship Id="rId5" Type="http://schemas.openxmlformats.org/officeDocument/2006/relationships/image" Target="../media/image1.wmf"/><Relationship Id="rId6" Type="http://schemas.openxmlformats.org/officeDocument/2006/relationships/oleObject" Target="../embeddings/oleObject3.bin"/><Relationship Id="rId7" Type="http://schemas.openxmlformats.org/officeDocument/2006/relationships/image" Target="../media/image1.wmf"/><Relationship Id="rId8" Type="http://schemas.openxmlformats.org/officeDocument/2006/relationships/oleObject" Target="../embeddings/oleObject4.bin"/><Relationship Id="rId9" Type="http://schemas.openxmlformats.org/officeDocument/2006/relationships/image" Target="../media/image1.wmf"/><Relationship Id="rId10" Type="http://schemas.openxmlformats.org/officeDocument/2006/relationships/oleObject" Target="../embeddings/oleObject5.bin"/><Relationship Id="rId11" Type="http://schemas.openxmlformats.org/officeDocument/2006/relationships/image" Target="../media/image1.wmf"/><Relationship Id="rId12" Type="http://schemas.openxmlformats.org/officeDocument/2006/relationships/oleObject" Target="../embeddings/oleObject6.bin"/><Relationship Id="rId13" Type="http://schemas.openxmlformats.org/officeDocument/2006/relationships/image" Target="../media/image1.wmf"/><Relationship Id="rId14" Type="http://schemas.openxmlformats.org/officeDocument/2006/relationships/oleObject" Target="../embeddings/oleObject7.bin"/><Relationship Id="rId15" Type="http://schemas.openxmlformats.org/officeDocument/2006/relationships/image" Target="../media/image1.wmf"/><Relationship Id="rId16" Type="http://schemas.openxmlformats.org/officeDocument/2006/relationships/oleObject" Target="../embeddings/oleObject8.bin"/><Relationship Id="rId17" Type="http://schemas.openxmlformats.org/officeDocument/2006/relationships/image" Target="../media/image1.wmf"/><Relationship Id="rId18" Type="http://schemas.openxmlformats.org/officeDocument/2006/relationships/oleObject" Target="../embeddings/oleObject9.bin"/><Relationship Id="rId19" Type="http://schemas.openxmlformats.org/officeDocument/2006/relationships/image" Target="../media/image1.wmf"/><Relationship Id="rId20" Type="http://schemas.openxmlformats.org/officeDocument/2006/relationships/oleObject" Target="../embeddings/oleObject10.bin"/><Relationship Id="rId21" Type="http://schemas.openxmlformats.org/officeDocument/2006/relationships/image" Target="../media/image1.wmf"/><Relationship Id="rId22" Type="http://schemas.openxmlformats.org/officeDocument/2006/relationships/oleObject" Target="../embeddings/oleObject11.bin"/><Relationship Id="rId23" Type="http://schemas.openxmlformats.org/officeDocument/2006/relationships/image" Target="../media/image1.wmf"/><Relationship Id="rId24" Type="http://schemas.openxmlformats.org/officeDocument/2006/relationships/oleObject" Target="../embeddings/oleObject12.bin"/><Relationship Id="rId25" Type="http://schemas.openxmlformats.org/officeDocument/2006/relationships/image" Target="../media/image1.wmf"/><Relationship Id="rId26" Type="http://schemas.openxmlformats.org/officeDocument/2006/relationships/oleObject" Target="../embeddings/oleObject13.bin"/><Relationship Id="rId27" Type="http://schemas.openxmlformats.org/officeDocument/2006/relationships/image" Target="../media/image1.wmf"/><Relationship Id="rId28" Type="http://schemas.openxmlformats.org/officeDocument/2006/relationships/oleObject" Target="../embeddings/oleObject14.bin"/><Relationship Id="rId29" Type="http://schemas.openxmlformats.org/officeDocument/2006/relationships/image" Target="../media/image1.wmf"/><Relationship Id="rId30" Type="http://schemas.openxmlformats.org/officeDocument/2006/relationships/oleObject" Target="../embeddings/oleObject15.bin"/><Relationship Id="rId31" Type="http://schemas.openxmlformats.org/officeDocument/2006/relationships/image" Target="../media/image1.wmf"/><Relationship Id="rId32" Type="http://schemas.openxmlformats.org/officeDocument/2006/relationships/slideLayout" Target="../slideLayouts/slideLayout249.xml"/>
</Relationships>
</file>

<file path=ppt/slideMasters/_rels/slideMaster250.xml.rels><?xml version="1.0" encoding="UTF-8"?>
<Relationships xmlns="http://schemas.openxmlformats.org/package/2006/relationships"><Relationship Id="rId1" Type="http://schemas.openxmlformats.org/officeDocument/2006/relationships/theme" Target="../theme/theme194.xml"/><Relationship Id="rId2" Type="http://schemas.openxmlformats.org/officeDocument/2006/relationships/oleObject" Target="../embeddings/oleObject1.bin"/><Relationship Id="rId3" Type="http://schemas.openxmlformats.org/officeDocument/2006/relationships/image" Target="../media/image1.wmf"/><Relationship Id="rId4" Type="http://schemas.openxmlformats.org/officeDocument/2006/relationships/oleObject" Target="../embeddings/oleObject2.bin"/><Relationship Id="rId5" Type="http://schemas.openxmlformats.org/officeDocument/2006/relationships/image" Target="../media/image1.wmf"/><Relationship Id="rId6" Type="http://schemas.openxmlformats.org/officeDocument/2006/relationships/oleObject" Target="../embeddings/oleObject3.bin"/><Relationship Id="rId7" Type="http://schemas.openxmlformats.org/officeDocument/2006/relationships/image" Target="../media/image1.wmf"/><Relationship Id="rId8" Type="http://schemas.openxmlformats.org/officeDocument/2006/relationships/oleObject" Target="../embeddings/oleObject4.bin"/><Relationship Id="rId9" Type="http://schemas.openxmlformats.org/officeDocument/2006/relationships/image" Target="../media/image1.wmf"/><Relationship Id="rId10" Type="http://schemas.openxmlformats.org/officeDocument/2006/relationships/oleObject" Target="../embeddings/oleObject5.bin"/><Relationship Id="rId11" Type="http://schemas.openxmlformats.org/officeDocument/2006/relationships/image" Target="../media/image1.wmf"/><Relationship Id="rId12" Type="http://schemas.openxmlformats.org/officeDocument/2006/relationships/oleObject" Target="../embeddings/oleObject6.bin"/><Relationship Id="rId13" Type="http://schemas.openxmlformats.org/officeDocument/2006/relationships/image" Target="../media/image1.wmf"/><Relationship Id="rId14" Type="http://schemas.openxmlformats.org/officeDocument/2006/relationships/oleObject" Target="../embeddings/oleObject7.bin"/><Relationship Id="rId15" Type="http://schemas.openxmlformats.org/officeDocument/2006/relationships/image" Target="../media/image1.wmf"/><Relationship Id="rId16" Type="http://schemas.openxmlformats.org/officeDocument/2006/relationships/oleObject" Target="../embeddings/oleObject8.bin"/><Relationship Id="rId17" Type="http://schemas.openxmlformats.org/officeDocument/2006/relationships/image" Target="../media/image1.wmf"/><Relationship Id="rId18" Type="http://schemas.openxmlformats.org/officeDocument/2006/relationships/oleObject" Target="../embeddings/oleObject9.bin"/><Relationship Id="rId19" Type="http://schemas.openxmlformats.org/officeDocument/2006/relationships/image" Target="../media/image1.wmf"/><Relationship Id="rId20" Type="http://schemas.openxmlformats.org/officeDocument/2006/relationships/oleObject" Target="../embeddings/oleObject10.bin"/><Relationship Id="rId21" Type="http://schemas.openxmlformats.org/officeDocument/2006/relationships/image" Target="../media/image1.wmf"/><Relationship Id="rId22" Type="http://schemas.openxmlformats.org/officeDocument/2006/relationships/oleObject" Target="../embeddings/oleObject11.bin"/><Relationship Id="rId23" Type="http://schemas.openxmlformats.org/officeDocument/2006/relationships/image" Target="../media/image1.wmf"/><Relationship Id="rId24" Type="http://schemas.openxmlformats.org/officeDocument/2006/relationships/oleObject" Target="../embeddings/oleObject12.bin"/><Relationship Id="rId25" Type="http://schemas.openxmlformats.org/officeDocument/2006/relationships/image" Target="../media/image1.wmf"/><Relationship Id="rId26" Type="http://schemas.openxmlformats.org/officeDocument/2006/relationships/oleObject" Target="../embeddings/oleObject13.bin"/><Relationship Id="rId27" Type="http://schemas.openxmlformats.org/officeDocument/2006/relationships/image" Target="../media/image1.wmf"/><Relationship Id="rId28" Type="http://schemas.openxmlformats.org/officeDocument/2006/relationships/oleObject" Target="../embeddings/oleObject14.bin"/><Relationship Id="rId29" Type="http://schemas.openxmlformats.org/officeDocument/2006/relationships/image" Target="../media/image1.wmf"/><Relationship Id="rId30" Type="http://schemas.openxmlformats.org/officeDocument/2006/relationships/oleObject" Target="../embeddings/oleObject15.bin"/><Relationship Id="rId31" Type="http://schemas.openxmlformats.org/officeDocument/2006/relationships/image" Target="../media/image1.wmf"/><Relationship Id="rId32" Type="http://schemas.openxmlformats.org/officeDocument/2006/relationships/slideLayout" Target="../slideLayouts/slideLayout250.xml"/>
</Relationships>
</file>

<file path=ppt/slideMasters/_rels/slideMaster251.xml.rels><?xml version="1.0" encoding="UTF-8"?>
<Relationships xmlns="http://schemas.openxmlformats.org/package/2006/relationships"><Relationship Id="rId1" Type="http://schemas.openxmlformats.org/officeDocument/2006/relationships/theme" Target="../theme/theme195.xml"/><Relationship Id="rId2" Type="http://schemas.openxmlformats.org/officeDocument/2006/relationships/oleObject" Target="../embeddings/oleObject1.bin"/><Relationship Id="rId3" Type="http://schemas.openxmlformats.org/officeDocument/2006/relationships/image" Target="../media/image1.wmf"/><Relationship Id="rId4" Type="http://schemas.openxmlformats.org/officeDocument/2006/relationships/oleObject" Target="../embeddings/oleObject2.bin"/><Relationship Id="rId5" Type="http://schemas.openxmlformats.org/officeDocument/2006/relationships/image" Target="../media/image1.wmf"/><Relationship Id="rId6" Type="http://schemas.openxmlformats.org/officeDocument/2006/relationships/oleObject" Target="../embeddings/oleObject3.bin"/><Relationship Id="rId7" Type="http://schemas.openxmlformats.org/officeDocument/2006/relationships/image" Target="../media/image1.wmf"/><Relationship Id="rId8" Type="http://schemas.openxmlformats.org/officeDocument/2006/relationships/oleObject" Target="../embeddings/oleObject4.bin"/><Relationship Id="rId9" Type="http://schemas.openxmlformats.org/officeDocument/2006/relationships/image" Target="../media/image1.wmf"/><Relationship Id="rId10" Type="http://schemas.openxmlformats.org/officeDocument/2006/relationships/oleObject" Target="../embeddings/oleObject5.bin"/><Relationship Id="rId11" Type="http://schemas.openxmlformats.org/officeDocument/2006/relationships/image" Target="../media/image1.wmf"/><Relationship Id="rId12" Type="http://schemas.openxmlformats.org/officeDocument/2006/relationships/oleObject" Target="../embeddings/oleObject6.bin"/><Relationship Id="rId13" Type="http://schemas.openxmlformats.org/officeDocument/2006/relationships/image" Target="../media/image1.wmf"/><Relationship Id="rId14" Type="http://schemas.openxmlformats.org/officeDocument/2006/relationships/oleObject" Target="../embeddings/oleObject7.bin"/><Relationship Id="rId15" Type="http://schemas.openxmlformats.org/officeDocument/2006/relationships/image" Target="../media/image1.wmf"/><Relationship Id="rId16" Type="http://schemas.openxmlformats.org/officeDocument/2006/relationships/oleObject" Target="../embeddings/oleObject8.bin"/><Relationship Id="rId17" Type="http://schemas.openxmlformats.org/officeDocument/2006/relationships/image" Target="../media/image1.wmf"/><Relationship Id="rId18" Type="http://schemas.openxmlformats.org/officeDocument/2006/relationships/oleObject" Target="../embeddings/oleObject9.bin"/><Relationship Id="rId19" Type="http://schemas.openxmlformats.org/officeDocument/2006/relationships/image" Target="../media/image1.wmf"/><Relationship Id="rId20" Type="http://schemas.openxmlformats.org/officeDocument/2006/relationships/oleObject" Target="../embeddings/oleObject10.bin"/><Relationship Id="rId21" Type="http://schemas.openxmlformats.org/officeDocument/2006/relationships/image" Target="../media/image1.wmf"/><Relationship Id="rId22" Type="http://schemas.openxmlformats.org/officeDocument/2006/relationships/oleObject" Target="../embeddings/oleObject11.bin"/><Relationship Id="rId23" Type="http://schemas.openxmlformats.org/officeDocument/2006/relationships/image" Target="../media/image1.wmf"/><Relationship Id="rId24" Type="http://schemas.openxmlformats.org/officeDocument/2006/relationships/oleObject" Target="../embeddings/oleObject12.bin"/><Relationship Id="rId25" Type="http://schemas.openxmlformats.org/officeDocument/2006/relationships/image" Target="../media/image1.wmf"/><Relationship Id="rId26" Type="http://schemas.openxmlformats.org/officeDocument/2006/relationships/oleObject" Target="../embeddings/oleObject13.bin"/><Relationship Id="rId27" Type="http://schemas.openxmlformats.org/officeDocument/2006/relationships/image" Target="../media/image1.wmf"/><Relationship Id="rId28" Type="http://schemas.openxmlformats.org/officeDocument/2006/relationships/oleObject" Target="../embeddings/oleObject14.bin"/><Relationship Id="rId29" Type="http://schemas.openxmlformats.org/officeDocument/2006/relationships/image" Target="../media/image1.wmf"/><Relationship Id="rId30" Type="http://schemas.openxmlformats.org/officeDocument/2006/relationships/oleObject" Target="../embeddings/oleObject15.bin"/><Relationship Id="rId31" Type="http://schemas.openxmlformats.org/officeDocument/2006/relationships/image" Target="../media/image1.wmf"/><Relationship Id="rId32" Type="http://schemas.openxmlformats.org/officeDocument/2006/relationships/slideLayout" Target="../slideLayouts/slideLayout251.xml"/>
</Relationships>
</file>

<file path=ppt/slideMasters/_rels/slideMaster252.xml.rels><?xml version="1.0" encoding="UTF-8"?>
<Relationships xmlns="http://schemas.openxmlformats.org/package/2006/relationships"><Relationship Id="rId1" Type="http://schemas.openxmlformats.org/officeDocument/2006/relationships/theme" Target="../theme/theme196.xml"/><Relationship Id="rId2" Type="http://schemas.openxmlformats.org/officeDocument/2006/relationships/oleObject" Target="../embeddings/oleObject1.bin"/><Relationship Id="rId3" Type="http://schemas.openxmlformats.org/officeDocument/2006/relationships/image" Target="../media/image1.wmf"/><Relationship Id="rId4" Type="http://schemas.openxmlformats.org/officeDocument/2006/relationships/oleObject" Target="../embeddings/oleObject2.bin"/><Relationship Id="rId5" Type="http://schemas.openxmlformats.org/officeDocument/2006/relationships/image" Target="../media/image1.wmf"/><Relationship Id="rId6" Type="http://schemas.openxmlformats.org/officeDocument/2006/relationships/oleObject" Target="../embeddings/oleObject3.bin"/><Relationship Id="rId7" Type="http://schemas.openxmlformats.org/officeDocument/2006/relationships/image" Target="../media/image1.wmf"/><Relationship Id="rId8" Type="http://schemas.openxmlformats.org/officeDocument/2006/relationships/oleObject" Target="../embeddings/oleObject4.bin"/><Relationship Id="rId9" Type="http://schemas.openxmlformats.org/officeDocument/2006/relationships/image" Target="../media/image1.wmf"/><Relationship Id="rId10" Type="http://schemas.openxmlformats.org/officeDocument/2006/relationships/oleObject" Target="../embeddings/oleObject5.bin"/><Relationship Id="rId11" Type="http://schemas.openxmlformats.org/officeDocument/2006/relationships/image" Target="../media/image1.wmf"/><Relationship Id="rId12" Type="http://schemas.openxmlformats.org/officeDocument/2006/relationships/oleObject" Target="../embeddings/oleObject6.bin"/><Relationship Id="rId13" Type="http://schemas.openxmlformats.org/officeDocument/2006/relationships/image" Target="../media/image1.wmf"/><Relationship Id="rId14" Type="http://schemas.openxmlformats.org/officeDocument/2006/relationships/oleObject" Target="../embeddings/oleObject7.bin"/><Relationship Id="rId15" Type="http://schemas.openxmlformats.org/officeDocument/2006/relationships/image" Target="../media/image1.wmf"/><Relationship Id="rId16" Type="http://schemas.openxmlformats.org/officeDocument/2006/relationships/oleObject" Target="../embeddings/oleObject8.bin"/><Relationship Id="rId17" Type="http://schemas.openxmlformats.org/officeDocument/2006/relationships/image" Target="../media/image1.wmf"/><Relationship Id="rId18" Type="http://schemas.openxmlformats.org/officeDocument/2006/relationships/oleObject" Target="../embeddings/oleObject9.bin"/><Relationship Id="rId19" Type="http://schemas.openxmlformats.org/officeDocument/2006/relationships/image" Target="../media/image1.wmf"/><Relationship Id="rId20" Type="http://schemas.openxmlformats.org/officeDocument/2006/relationships/oleObject" Target="../embeddings/oleObject10.bin"/><Relationship Id="rId21" Type="http://schemas.openxmlformats.org/officeDocument/2006/relationships/image" Target="../media/image1.wmf"/><Relationship Id="rId22" Type="http://schemas.openxmlformats.org/officeDocument/2006/relationships/oleObject" Target="../embeddings/oleObject11.bin"/><Relationship Id="rId23" Type="http://schemas.openxmlformats.org/officeDocument/2006/relationships/image" Target="../media/image1.wmf"/><Relationship Id="rId24" Type="http://schemas.openxmlformats.org/officeDocument/2006/relationships/oleObject" Target="../embeddings/oleObject12.bin"/><Relationship Id="rId25" Type="http://schemas.openxmlformats.org/officeDocument/2006/relationships/image" Target="../media/image1.wmf"/><Relationship Id="rId26" Type="http://schemas.openxmlformats.org/officeDocument/2006/relationships/oleObject" Target="../embeddings/oleObject13.bin"/><Relationship Id="rId27" Type="http://schemas.openxmlformats.org/officeDocument/2006/relationships/image" Target="../media/image1.wmf"/><Relationship Id="rId28" Type="http://schemas.openxmlformats.org/officeDocument/2006/relationships/oleObject" Target="../embeddings/oleObject14.bin"/><Relationship Id="rId29" Type="http://schemas.openxmlformats.org/officeDocument/2006/relationships/image" Target="../media/image1.wmf"/><Relationship Id="rId30" Type="http://schemas.openxmlformats.org/officeDocument/2006/relationships/oleObject" Target="../embeddings/oleObject15.bin"/><Relationship Id="rId31" Type="http://schemas.openxmlformats.org/officeDocument/2006/relationships/image" Target="../media/image1.wmf"/><Relationship Id="rId32" Type="http://schemas.openxmlformats.org/officeDocument/2006/relationships/slideLayout" Target="../slideLayouts/slideLayout252.xml"/>
</Relationships>
</file>

<file path=ppt/slideMasters/_rels/slideMaster253.xml.rels><?xml version="1.0" encoding="UTF-8"?>
<Relationships xmlns="http://schemas.openxmlformats.org/package/2006/relationships"><Relationship Id="rId1" Type="http://schemas.openxmlformats.org/officeDocument/2006/relationships/theme" Target="../theme/theme197.xml"/><Relationship Id="rId2" Type="http://schemas.openxmlformats.org/officeDocument/2006/relationships/oleObject" Target="../embeddings/oleObject1.bin"/><Relationship Id="rId3" Type="http://schemas.openxmlformats.org/officeDocument/2006/relationships/image" Target="../media/image1.wmf"/><Relationship Id="rId4" Type="http://schemas.openxmlformats.org/officeDocument/2006/relationships/oleObject" Target="../embeddings/oleObject2.bin"/><Relationship Id="rId5" Type="http://schemas.openxmlformats.org/officeDocument/2006/relationships/image" Target="../media/image1.wmf"/><Relationship Id="rId6" Type="http://schemas.openxmlformats.org/officeDocument/2006/relationships/oleObject" Target="../embeddings/oleObject3.bin"/><Relationship Id="rId7" Type="http://schemas.openxmlformats.org/officeDocument/2006/relationships/image" Target="../media/image1.wmf"/><Relationship Id="rId8" Type="http://schemas.openxmlformats.org/officeDocument/2006/relationships/oleObject" Target="../embeddings/oleObject4.bin"/><Relationship Id="rId9" Type="http://schemas.openxmlformats.org/officeDocument/2006/relationships/image" Target="../media/image1.wmf"/><Relationship Id="rId10" Type="http://schemas.openxmlformats.org/officeDocument/2006/relationships/oleObject" Target="../embeddings/oleObject5.bin"/><Relationship Id="rId11" Type="http://schemas.openxmlformats.org/officeDocument/2006/relationships/image" Target="../media/image1.wmf"/><Relationship Id="rId12" Type="http://schemas.openxmlformats.org/officeDocument/2006/relationships/oleObject" Target="../embeddings/oleObject6.bin"/><Relationship Id="rId13" Type="http://schemas.openxmlformats.org/officeDocument/2006/relationships/image" Target="../media/image1.wmf"/><Relationship Id="rId14" Type="http://schemas.openxmlformats.org/officeDocument/2006/relationships/oleObject" Target="../embeddings/oleObject7.bin"/><Relationship Id="rId15" Type="http://schemas.openxmlformats.org/officeDocument/2006/relationships/image" Target="../media/image1.wmf"/><Relationship Id="rId16" Type="http://schemas.openxmlformats.org/officeDocument/2006/relationships/oleObject" Target="../embeddings/oleObject8.bin"/><Relationship Id="rId17" Type="http://schemas.openxmlformats.org/officeDocument/2006/relationships/image" Target="../media/image1.wmf"/><Relationship Id="rId18" Type="http://schemas.openxmlformats.org/officeDocument/2006/relationships/oleObject" Target="../embeddings/oleObject9.bin"/><Relationship Id="rId19" Type="http://schemas.openxmlformats.org/officeDocument/2006/relationships/image" Target="../media/image1.wmf"/><Relationship Id="rId20" Type="http://schemas.openxmlformats.org/officeDocument/2006/relationships/oleObject" Target="../embeddings/oleObject10.bin"/><Relationship Id="rId21" Type="http://schemas.openxmlformats.org/officeDocument/2006/relationships/image" Target="../media/image1.wmf"/><Relationship Id="rId22" Type="http://schemas.openxmlformats.org/officeDocument/2006/relationships/oleObject" Target="../embeddings/oleObject11.bin"/><Relationship Id="rId23" Type="http://schemas.openxmlformats.org/officeDocument/2006/relationships/image" Target="../media/image1.wmf"/><Relationship Id="rId24" Type="http://schemas.openxmlformats.org/officeDocument/2006/relationships/oleObject" Target="../embeddings/oleObject12.bin"/><Relationship Id="rId25" Type="http://schemas.openxmlformats.org/officeDocument/2006/relationships/image" Target="../media/image1.wmf"/><Relationship Id="rId26" Type="http://schemas.openxmlformats.org/officeDocument/2006/relationships/oleObject" Target="../embeddings/oleObject13.bin"/><Relationship Id="rId27" Type="http://schemas.openxmlformats.org/officeDocument/2006/relationships/image" Target="../media/image1.wmf"/><Relationship Id="rId28" Type="http://schemas.openxmlformats.org/officeDocument/2006/relationships/oleObject" Target="../embeddings/oleObject14.bin"/><Relationship Id="rId29" Type="http://schemas.openxmlformats.org/officeDocument/2006/relationships/image" Target="../media/image1.wmf"/><Relationship Id="rId30" Type="http://schemas.openxmlformats.org/officeDocument/2006/relationships/oleObject" Target="../embeddings/oleObject15.bin"/><Relationship Id="rId31" Type="http://schemas.openxmlformats.org/officeDocument/2006/relationships/image" Target="../media/image1.wmf"/><Relationship Id="rId32" Type="http://schemas.openxmlformats.org/officeDocument/2006/relationships/slideLayout" Target="../slideLayouts/slideLayout253.xml"/>
</Relationships>
</file>

<file path=ppt/slideMasters/_rels/slideMaster26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oleObject" Target="../embeddings/oleObject1.bin"/><Relationship Id="rId3" Type="http://schemas.openxmlformats.org/officeDocument/2006/relationships/image" Target="../media/image1.wmf"/><Relationship Id="rId4" Type="http://schemas.openxmlformats.org/officeDocument/2006/relationships/oleObject" Target="../embeddings/oleObject2.bin"/><Relationship Id="rId5" Type="http://schemas.openxmlformats.org/officeDocument/2006/relationships/image" Target="../media/image1.wmf"/><Relationship Id="rId6" Type="http://schemas.openxmlformats.org/officeDocument/2006/relationships/oleObject" Target="../embeddings/oleObject3.bin"/><Relationship Id="rId7" Type="http://schemas.openxmlformats.org/officeDocument/2006/relationships/image" Target="../media/image1.wmf"/><Relationship Id="rId8" Type="http://schemas.openxmlformats.org/officeDocument/2006/relationships/oleObject" Target="../embeddings/oleObject4.bin"/><Relationship Id="rId9" Type="http://schemas.openxmlformats.org/officeDocument/2006/relationships/image" Target="../media/image1.wmf"/><Relationship Id="rId10" Type="http://schemas.openxmlformats.org/officeDocument/2006/relationships/oleObject" Target="../embeddings/oleObject5.bin"/><Relationship Id="rId11" Type="http://schemas.openxmlformats.org/officeDocument/2006/relationships/image" Target="../media/image1.wmf"/><Relationship Id="rId12" Type="http://schemas.openxmlformats.org/officeDocument/2006/relationships/oleObject" Target="../embeddings/oleObject6.bin"/><Relationship Id="rId13" Type="http://schemas.openxmlformats.org/officeDocument/2006/relationships/image" Target="../media/image1.wmf"/><Relationship Id="rId14" Type="http://schemas.openxmlformats.org/officeDocument/2006/relationships/oleObject" Target="../embeddings/oleObject7.bin"/><Relationship Id="rId15" Type="http://schemas.openxmlformats.org/officeDocument/2006/relationships/image" Target="../media/image1.wmf"/><Relationship Id="rId16" Type="http://schemas.openxmlformats.org/officeDocument/2006/relationships/oleObject" Target="../embeddings/oleObject8.bin"/><Relationship Id="rId17" Type="http://schemas.openxmlformats.org/officeDocument/2006/relationships/image" Target="../media/image1.wmf"/><Relationship Id="rId18" Type="http://schemas.openxmlformats.org/officeDocument/2006/relationships/oleObject" Target="../embeddings/oleObject9.bin"/><Relationship Id="rId19" Type="http://schemas.openxmlformats.org/officeDocument/2006/relationships/image" Target="../media/image1.wmf"/><Relationship Id="rId20" Type="http://schemas.openxmlformats.org/officeDocument/2006/relationships/oleObject" Target="../embeddings/oleObject10.bin"/><Relationship Id="rId21" Type="http://schemas.openxmlformats.org/officeDocument/2006/relationships/image" Target="../media/image1.wmf"/><Relationship Id="rId22" Type="http://schemas.openxmlformats.org/officeDocument/2006/relationships/oleObject" Target="../embeddings/oleObject11.bin"/><Relationship Id="rId23" Type="http://schemas.openxmlformats.org/officeDocument/2006/relationships/image" Target="../media/image1.wmf"/><Relationship Id="rId24" Type="http://schemas.openxmlformats.org/officeDocument/2006/relationships/oleObject" Target="../embeddings/oleObject12.bin"/><Relationship Id="rId25" Type="http://schemas.openxmlformats.org/officeDocument/2006/relationships/image" Target="../media/image1.wmf"/><Relationship Id="rId26" Type="http://schemas.openxmlformats.org/officeDocument/2006/relationships/oleObject" Target="../embeddings/oleObject13.bin"/><Relationship Id="rId27" Type="http://schemas.openxmlformats.org/officeDocument/2006/relationships/image" Target="../media/image1.wmf"/><Relationship Id="rId28" Type="http://schemas.openxmlformats.org/officeDocument/2006/relationships/oleObject" Target="../embeddings/oleObject14.bin"/><Relationship Id="rId29" Type="http://schemas.openxmlformats.org/officeDocument/2006/relationships/image" Target="../media/image1.wmf"/><Relationship Id="rId30" Type="http://schemas.openxmlformats.org/officeDocument/2006/relationships/oleObject" Target="../embeddings/oleObject15.bin"/><Relationship Id="rId31" Type="http://schemas.openxmlformats.org/officeDocument/2006/relationships/image" Target="../media/image1.wmf"/><Relationship Id="rId32" Type="http://schemas.openxmlformats.org/officeDocument/2006/relationships/slideLayout" Target="../slideLayouts/slideLayout26.xml"/>
</Relationships>
</file>

<file path=ppt/slideMasters/_rels/slideMaster27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oleObject" Target="../embeddings/oleObject1.bin"/><Relationship Id="rId3" Type="http://schemas.openxmlformats.org/officeDocument/2006/relationships/image" Target="../media/image1.wmf"/><Relationship Id="rId4" Type="http://schemas.openxmlformats.org/officeDocument/2006/relationships/oleObject" Target="../embeddings/oleObject2.bin"/><Relationship Id="rId5" Type="http://schemas.openxmlformats.org/officeDocument/2006/relationships/image" Target="../media/image1.wmf"/><Relationship Id="rId6" Type="http://schemas.openxmlformats.org/officeDocument/2006/relationships/oleObject" Target="../embeddings/oleObject3.bin"/><Relationship Id="rId7" Type="http://schemas.openxmlformats.org/officeDocument/2006/relationships/image" Target="../media/image1.wmf"/><Relationship Id="rId8" Type="http://schemas.openxmlformats.org/officeDocument/2006/relationships/oleObject" Target="../embeddings/oleObject4.bin"/><Relationship Id="rId9" Type="http://schemas.openxmlformats.org/officeDocument/2006/relationships/image" Target="../media/image1.wmf"/><Relationship Id="rId10" Type="http://schemas.openxmlformats.org/officeDocument/2006/relationships/oleObject" Target="../embeddings/oleObject5.bin"/><Relationship Id="rId11" Type="http://schemas.openxmlformats.org/officeDocument/2006/relationships/image" Target="../media/image1.wmf"/><Relationship Id="rId12" Type="http://schemas.openxmlformats.org/officeDocument/2006/relationships/oleObject" Target="../embeddings/oleObject6.bin"/><Relationship Id="rId13" Type="http://schemas.openxmlformats.org/officeDocument/2006/relationships/image" Target="../media/image1.wmf"/><Relationship Id="rId14" Type="http://schemas.openxmlformats.org/officeDocument/2006/relationships/oleObject" Target="../embeddings/oleObject7.bin"/><Relationship Id="rId15" Type="http://schemas.openxmlformats.org/officeDocument/2006/relationships/image" Target="../media/image1.wmf"/><Relationship Id="rId16" Type="http://schemas.openxmlformats.org/officeDocument/2006/relationships/oleObject" Target="../embeddings/oleObject8.bin"/><Relationship Id="rId17" Type="http://schemas.openxmlformats.org/officeDocument/2006/relationships/image" Target="../media/image1.wmf"/><Relationship Id="rId18" Type="http://schemas.openxmlformats.org/officeDocument/2006/relationships/oleObject" Target="../embeddings/oleObject9.bin"/><Relationship Id="rId19" Type="http://schemas.openxmlformats.org/officeDocument/2006/relationships/image" Target="../media/image1.wmf"/><Relationship Id="rId20" Type="http://schemas.openxmlformats.org/officeDocument/2006/relationships/oleObject" Target="../embeddings/oleObject10.bin"/><Relationship Id="rId21" Type="http://schemas.openxmlformats.org/officeDocument/2006/relationships/image" Target="../media/image1.wmf"/><Relationship Id="rId22" Type="http://schemas.openxmlformats.org/officeDocument/2006/relationships/oleObject" Target="../embeddings/oleObject11.bin"/><Relationship Id="rId23" Type="http://schemas.openxmlformats.org/officeDocument/2006/relationships/image" Target="../media/image1.wmf"/><Relationship Id="rId24" Type="http://schemas.openxmlformats.org/officeDocument/2006/relationships/oleObject" Target="../embeddings/oleObject12.bin"/><Relationship Id="rId25" Type="http://schemas.openxmlformats.org/officeDocument/2006/relationships/image" Target="../media/image1.wmf"/><Relationship Id="rId26" Type="http://schemas.openxmlformats.org/officeDocument/2006/relationships/oleObject" Target="../embeddings/oleObject13.bin"/><Relationship Id="rId27" Type="http://schemas.openxmlformats.org/officeDocument/2006/relationships/image" Target="../media/image1.wmf"/><Relationship Id="rId28" Type="http://schemas.openxmlformats.org/officeDocument/2006/relationships/oleObject" Target="../embeddings/oleObject14.bin"/><Relationship Id="rId29" Type="http://schemas.openxmlformats.org/officeDocument/2006/relationships/image" Target="../media/image1.wmf"/><Relationship Id="rId30" Type="http://schemas.openxmlformats.org/officeDocument/2006/relationships/oleObject" Target="../embeddings/oleObject15.bin"/><Relationship Id="rId31" Type="http://schemas.openxmlformats.org/officeDocument/2006/relationships/image" Target="../media/image1.wmf"/><Relationship Id="rId32" Type="http://schemas.openxmlformats.org/officeDocument/2006/relationships/slideLayout" Target="../slideLayouts/slideLayout27.xml"/>
</Relationships>
</file>

<file path=ppt/slideMasters/_rels/slideMaster28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oleObject" Target="../embeddings/oleObject1.bin"/><Relationship Id="rId3" Type="http://schemas.openxmlformats.org/officeDocument/2006/relationships/image" Target="../media/image1.wmf"/><Relationship Id="rId4" Type="http://schemas.openxmlformats.org/officeDocument/2006/relationships/oleObject" Target="../embeddings/oleObject2.bin"/><Relationship Id="rId5" Type="http://schemas.openxmlformats.org/officeDocument/2006/relationships/image" Target="../media/image1.wmf"/><Relationship Id="rId6" Type="http://schemas.openxmlformats.org/officeDocument/2006/relationships/oleObject" Target="../embeddings/oleObject3.bin"/><Relationship Id="rId7" Type="http://schemas.openxmlformats.org/officeDocument/2006/relationships/image" Target="../media/image1.wmf"/><Relationship Id="rId8" Type="http://schemas.openxmlformats.org/officeDocument/2006/relationships/oleObject" Target="../embeddings/oleObject4.bin"/><Relationship Id="rId9" Type="http://schemas.openxmlformats.org/officeDocument/2006/relationships/image" Target="../media/image1.wmf"/><Relationship Id="rId10" Type="http://schemas.openxmlformats.org/officeDocument/2006/relationships/oleObject" Target="../embeddings/oleObject5.bin"/><Relationship Id="rId11" Type="http://schemas.openxmlformats.org/officeDocument/2006/relationships/image" Target="../media/image1.wmf"/><Relationship Id="rId12" Type="http://schemas.openxmlformats.org/officeDocument/2006/relationships/oleObject" Target="../embeddings/oleObject6.bin"/><Relationship Id="rId13" Type="http://schemas.openxmlformats.org/officeDocument/2006/relationships/image" Target="../media/image1.wmf"/><Relationship Id="rId14" Type="http://schemas.openxmlformats.org/officeDocument/2006/relationships/oleObject" Target="../embeddings/oleObject7.bin"/><Relationship Id="rId15" Type="http://schemas.openxmlformats.org/officeDocument/2006/relationships/image" Target="../media/image1.wmf"/><Relationship Id="rId16" Type="http://schemas.openxmlformats.org/officeDocument/2006/relationships/oleObject" Target="../embeddings/oleObject8.bin"/><Relationship Id="rId17" Type="http://schemas.openxmlformats.org/officeDocument/2006/relationships/image" Target="../media/image1.wmf"/><Relationship Id="rId18" Type="http://schemas.openxmlformats.org/officeDocument/2006/relationships/oleObject" Target="../embeddings/oleObject9.bin"/><Relationship Id="rId19" Type="http://schemas.openxmlformats.org/officeDocument/2006/relationships/image" Target="../media/image1.wmf"/><Relationship Id="rId20" Type="http://schemas.openxmlformats.org/officeDocument/2006/relationships/oleObject" Target="../embeddings/oleObject10.bin"/><Relationship Id="rId21" Type="http://schemas.openxmlformats.org/officeDocument/2006/relationships/image" Target="../media/image1.wmf"/><Relationship Id="rId22" Type="http://schemas.openxmlformats.org/officeDocument/2006/relationships/oleObject" Target="../embeddings/oleObject11.bin"/><Relationship Id="rId23" Type="http://schemas.openxmlformats.org/officeDocument/2006/relationships/image" Target="../media/image1.wmf"/><Relationship Id="rId24" Type="http://schemas.openxmlformats.org/officeDocument/2006/relationships/oleObject" Target="../embeddings/oleObject12.bin"/><Relationship Id="rId25" Type="http://schemas.openxmlformats.org/officeDocument/2006/relationships/image" Target="../media/image1.wmf"/><Relationship Id="rId26" Type="http://schemas.openxmlformats.org/officeDocument/2006/relationships/oleObject" Target="../embeddings/oleObject13.bin"/><Relationship Id="rId27" Type="http://schemas.openxmlformats.org/officeDocument/2006/relationships/image" Target="../media/image1.wmf"/><Relationship Id="rId28" Type="http://schemas.openxmlformats.org/officeDocument/2006/relationships/oleObject" Target="../embeddings/oleObject14.bin"/><Relationship Id="rId29" Type="http://schemas.openxmlformats.org/officeDocument/2006/relationships/image" Target="../media/image1.wmf"/><Relationship Id="rId30" Type="http://schemas.openxmlformats.org/officeDocument/2006/relationships/oleObject" Target="../embeddings/oleObject15.bin"/><Relationship Id="rId31" Type="http://schemas.openxmlformats.org/officeDocument/2006/relationships/image" Target="../media/image1.wmf"/><Relationship Id="rId32" Type="http://schemas.openxmlformats.org/officeDocument/2006/relationships/slideLayout" Target="../slideLayouts/slideLayout28.xml"/>
</Relationships>
</file>

<file path=ppt/slideMasters/_rels/slideMaster29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oleObject" Target="../embeddings/oleObject1.bin"/><Relationship Id="rId3" Type="http://schemas.openxmlformats.org/officeDocument/2006/relationships/image" Target="../media/image1.wmf"/><Relationship Id="rId4" Type="http://schemas.openxmlformats.org/officeDocument/2006/relationships/oleObject" Target="../embeddings/oleObject2.bin"/><Relationship Id="rId5" Type="http://schemas.openxmlformats.org/officeDocument/2006/relationships/image" Target="../media/image1.wmf"/><Relationship Id="rId6" Type="http://schemas.openxmlformats.org/officeDocument/2006/relationships/oleObject" Target="../embeddings/oleObject3.bin"/><Relationship Id="rId7" Type="http://schemas.openxmlformats.org/officeDocument/2006/relationships/image" Target="../media/image1.wmf"/><Relationship Id="rId8" Type="http://schemas.openxmlformats.org/officeDocument/2006/relationships/oleObject" Target="../embeddings/oleObject4.bin"/><Relationship Id="rId9" Type="http://schemas.openxmlformats.org/officeDocument/2006/relationships/image" Target="../media/image1.wmf"/><Relationship Id="rId10" Type="http://schemas.openxmlformats.org/officeDocument/2006/relationships/oleObject" Target="../embeddings/oleObject5.bin"/><Relationship Id="rId11" Type="http://schemas.openxmlformats.org/officeDocument/2006/relationships/image" Target="../media/image1.wmf"/><Relationship Id="rId12" Type="http://schemas.openxmlformats.org/officeDocument/2006/relationships/oleObject" Target="../embeddings/oleObject6.bin"/><Relationship Id="rId13" Type="http://schemas.openxmlformats.org/officeDocument/2006/relationships/image" Target="../media/image1.wmf"/><Relationship Id="rId14" Type="http://schemas.openxmlformats.org/officeDocument/2006/relationships/oleObject" Target="../embeddings/oleObject7.bin"/><Relationship Id="rId15" Type="http://schemas.openxmlformats.org/officeDocument/2006/relationships/image" Target="../media/image1.wmf"/><Relationship Id="rId16" Type="http://schemas.openxmlformats.org/officeDocument/2006/relationships/oleObject" Target="../embeddings/oleObject8.bin"/><Relationship Id="rId17" Type="http://schemas.openxmlformats.org/officeDocument/2006/relationships/image" Target="../media/image1.wmf"/><Relationship Id="rId18" Type="http://schemas.openxmlformats.org/officeDocument/2006/relationships/oleObject" Target="../embeddings/oleObject9.bin"/><Relationship Id="rId19" Type="http://schemas.openxmlformats.org/officeDocument/2006/relationships/image" Target="../media/image1.wmf"/><Relationship Id="rId20" Type="http://schemas.openxmlformats.org/officeDocument/2006/relationships/oleObject" Target="../embeddings/oleObject10.bin"/><Relationship Id="rId21" Type="http://schemas.openxmlformats.org/officeDocument/2006/relationships/image" Target="../media/image1.wmf"/><Relationship Id="rId22" Type="http://schemas.openxmlformats.org/officeDocument/2006/relationships/oleObject" Target="../embeddings/oleObject11.bin"/><Relationship Id="rId23" Type="http://schemas.openxmlformats.org/officeDocument/2006/relationships/image" Target="../media/image1.wmf"/><Relationship Id="rId24" Type="http://schemas.openxmlformats.org/officeDocument/2006/relationships/oleObject" Target="../embeddings/oleObject12.bin"/><Relationship Id="rId25" Type="http://schemas.openxmlformats.org/officeDocument/2006/relationships/image" Target="../media/image1.wmf"/><Relationship Id="rId26" Type="http://schemas.openxmlformats.org/officeDocument/2006/relationships/oleObject" Target="../embeddings/oleObject13.bin"/><Relationship Id="rId27" Type="http://schemas.openxmlformats.org/officeDocument/2006/relationships/image" Target="../media/image1.wmf"/><Relationship Id="rId28" Type="http://schemas.openxmlformats.org/officeDocument/2006/relationships/oleObject" Target="../embeddings/oleObject14.bin"/><Relationship Id="rId29" Type="http://schemas.openxmlformats.org/officeDocument/2006/relationships/image" Target="../media/image1.wmf"/><Relationship Id="rId30" Type="http://schemas.openxmlformats.org/officeDocument/2006/relationships/oleObject" Target="../embeddings/oleObject15.bin"/><Relationship Id="rId31" Type="http://schemas.openxmlformats.org/officeDocument/2006/relationships/image" Target="../media/image1.wmf"/><Relationship Id="rId32" Type="http://schemas.openxmlformats.org/officeDocument/2006/relationships/slideLayout" Target="../slideLayouts/slideLayout29.xml"/>
</Relationships>
</file>

<file path=ppt/slideMasters/_rels/slideMaster30.xml.rels><?xml version="1.0" encoding="UTF-8"?>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oleObject" Target="../embeddings/oleObject1.bin"/><Relationship Id="rId3" Type="http://schemas.openxmlformats.org/officeDocument/2006/relationships/image" Target="../media/image1.wmf"/><Relationship Id="rId4" Type="http://schemas.openxmlformats.org/officeDocument/2006/relationships/oleObject" Target="../embeddings/oleObject2.bin"/><Relationship Id="rId5" Type="http://schemas.openxmlformats.org/officeDocument/2006/relationships/image" Target="../media/image1.wmf"/><Relationship Id="rId6" Type="http://schemas.openxmlformats.org/officeDocument/2006/relationships/oleObject" Target="../embeddings/oleObject3.bin"/><Relationship Id="rId7" Type="http://schemas.openxmlformats.org/officeDocument/2006/relationships/image" Target="../media/image1.wmf"/><Relationship Id="rId8" Type="http://schemas.openxmlformats.org/officeDocument/2006/relationships/oleObject" Target="../embeddings/oleObject4.bin"/><Relationship Id="rId9" Type="http://schemas.openxmlformats.org/officeDocument/2006/relationships/image" Target="../media/image1.wmf"/><Relationship Id="rId10" Type="http://schemas.openxmlformats.org/officeDocument/2006/relationships/oleObject" Target="../embeddings/oleObject5.bin"/><Relationship Id="rId11" Type="http://schemas.openxmlformats.org/officeDocument/2006/relationships/image" Target="../media/image1.wmf"/><Relationship Id="rId12" Type="http://schemas.openxmlformats.org/officeDocument/2006/relationships/oleObject" Target="../embeddings/oleObject6.bin"/><Relationship Id="rId13" Type="http://schemas.openxmlformats.org/officeDocument/2006/relationships/image" Target="../media/image1.wmf"/><Relationship Id="rId14" Type="http://schemas.openxmlformats.org/officeDocument/2006/relationships/oleObject" Target="../embeddings/oleObject7.bin"/><Relationship Id="rId15" Type="http://schemas.openxmlformats.org/officeDocument/2006/relationships/image" Target="../media/image1.wmf"/><Relationship Id="rId16" Type="http://schemas.openxmlformats.org/officeDocument/2006/relationships/oleObject" Target="../embeddings/oleObject8.bin"/><Relationship Id="rId17" Type="http://schemas.openxmlformats.org/officeDocument/2006/relationships/image" Target="../media/image1.wmf"/><Relationship Id="rId18" Type="http://schemas.openxmlformats.org/officeDocument/2006/relationships/oleObject" Target="../embeddings/oleObject9.bin"/><Relationship Id="rId19" Type="http://schemas.openxmlformats.org/officeDocument/2006/relationships/image" Target="../media/image1.wmf"/><Relationship Id="rId20" Type="http://schemas.openxmlformats.org/officeDocument/2006/relationships/oleObject" Target="../embeddings/oleObject10.bin"/><Relationship Id="rId21" Type="http://schemas.openxmlformats.org/officeDocument/2006/relationships/image" Target="../media/image1.wmf"/><Relationship Id="rId22" Type="http://schemas.openxmlformats.org/officeDocument/2006/relationships/oleObject" Target="../embeddings/oleObject11.bin"/><Relationship Id="rId23" Type="http://schemas.openxmlformats.org/officeDocument/2006/relationships/image" Target="../media/image1.wmf"/><Relationship Id="rId24" Type="http://schemas.openxmlformats.org/officeDocument/2006/relationships/oleObject" Target="../embeddings/oleObject12.bin"/><Relationship Id="rId25" Type="http://schemas.openxmlformats.org/officeDocument/2006/relationships/image" Target="../media/image1.wmf"/><Relationship Id="rId26" Type="http://schemas.openxmlformats.org/officeDocument/2006/relationships/oleObject" Target="../embeddings/oleObject13.bin"/><Relationship Id="rId27" Type="http://schemas.openxmlformats.org/officeDocument/2006/relationships/image" Target="../media/image1.wmf"/><Relationship Id="rId28" Type="http://schemas.openxmlformats.org/officeDocument/2006/relationships/oleObject" Target="../embeddings/oleObject14.bin"/><Relationship Id="rId29" Type="http://schemas.openxmlformats.org/officeDocument/2006/relationships/image" Target="../media/image1.wmf"/><Relationship Id="rId30" Type="http://schemas.openxmlformats.org/officeDocument/2006/relationships/oleObject" Target="../embeddings/oleObject15.bin"/><Relationship Id="rId31" Type="http://schemas.openxmlformats.org/officeDocument/2006/relationships/image" Target="../media/image1.wmf"/><Relationship Id="rId32" Type="http://schemas.openxmlformats.org/officeDocument/2006/relationships/slideLayout" Target="../slideLayouts/slideLayout30.xml"/>
</Relationships>
</file>

<file path=ppt/slideMasters/_rels/slideMaster31.xml.rels><?xml version="1.0" encoding="UTF-8"?>
<Relationships xmlns="http://schemas.openxmlformats.org/package/2006/relationships"><Relationship Id="rId1" Type="http://schemas.openxmlformats.org/officeDocument/2006/relationships/theme" Target="../theme/theme7.xml"/><Relationship Id="rId2" Type="http://schemas.openxmlformats.org/officeDocument/2006/relationships/oleObject" Target="../embeddings/oleObject1.bin"/><Relationship Id="rId3" Type="http://schemas.openxmlformats.org/officeDocument/2006/relationships/image" Target="../media/image1.wmf"/><Relationship Id="rId4" Type="http://schemas.openxmlformats.org/officeDocument/2006/relationships/oleObject" Target="../embeddings/oleObject2.bin"/><Relationship Id="rId5" Type="http://schemas.openxmlformats.org/officeDocument/2006/relationships/image" Target="../media/image1.wmf"/><Relationship Id="rId6" Type="http://schemas.openxmlformats.org/officeDocument/2006/relationships/oleObject" Target="../embeddings/oleObject3.bin"/><Relationship Id="rId7" Type="http://schemas.openxmlformats.org/officeDocument/2006/relationships/image" Target="../media/image1.wmf"/><Relationship Id="rId8" Type="http://schemas.openxmlformats.org/officeDocument/2006/relationships/oleObject" Target="../embeddings/oleObject4.bin"/><Relationship Id="rId9" Type="http://schemas.openxmlformats.org/officeDocument/2006/relationships/image" Target="../media/image1.wmf"/><Relationship Id="rId10" Type="http://schemas.openxmlformats.org/officeDocument/2006/relationships/oleObject" Target="../embeddings/oleObject5.bin"/><Relationship Id="rId11" Type="http://schemas.openxmlformats.org/officeDocument/2006/relationships/image" Target="../media/image1.wmf"/><Relationship Id="rId12" Type="http://schemas.openxmlformats.org/officeDocument/2006/relationships/oleObject" Target="../embeddings/oleObject6.bin"/><Relationship Id="rId13" Type="http://schemas.openxmlformats.org/officeDocument/2006/relationships/image" Target="../media/image1.wmf"/><Relationship Id="rId14" Type="http://schemas.openxmlformats.org/officeDocument/2006/relationships/oleObject" Target="../embeddings/oleObject7.bin"/><Relationship Id="rId15" Type="http://schemas.openxmlformats.org/officeDocument/2006/relationships/image" Target="../media/image1.wmf"/><Relationship Id="rId16" Type="http://schemas.openxmlformats.org/officeDocument/2006/relationships/oleObject" Target="../embeddings/oleObject8.bin"/><Relationship Id="rId17" Type="http://schemas.openxmlformats.org/officeDocument/2006/relationships/image" Target="../media/image1.wmf"/><Relationship Id="rId18" Type="http://schemas.openxmlformats.org/officeDocument/2006/relationships/oleObject" Target="../embeddings/oleObject9.bin"/><Relationship Id="rId19" Type="http://schemas.openxmlformats.org/officeDocument/2006/relationships/image" Target="../media/image1.wmf"/><Relationship Id="rId20" Type="http://schemas.openxmlformats.org/officeDocument/2006/relationships/oleObject" Target="../embeddings/oleObject10.bin"/><Relationship Id="rId21" Type="http://schemas.openxmlformats.org/officeDocument/2006/relationships/image" Target="../media/image1.wmf"/><Relationship Id="rId22" Type="http://schemas.openxmlformats.org/officeDocument/2006/relationships/oleObject" Target="../embeddings/oleObject11.bin"/><Relationship Id="rId23" Type="http://schemas.openxmlformats.org/officeDocument/2006/relationships/image" Target="../media/image1.wmf"/><Relationship Id="rId24" Type="http://schemas.openxmlformats.org/officeDocument/2006/relationships/oleObject" Target="../embeddings/oleObject12.bin"/><Relationship Id="rId25" Type="http://schemas.openxmlformats.org/officeDocument/2006/relationships/image" Target="../media/image1.wmf"/><Relationship Id="rId26" Type="http://schemas.openxmlformats.org/officeDocument/2006/relationships/oleObject" Target="../embeddings/oleObject13.bin"/><Relationship Id="rId27" Type="http://schemas.openxmlformats.org/officeDocument/2006/relationships/image" Target="../media/image1.wmf"/><Relationship Id="rId28" Type="http://schemas.openxmlformats.org/officeDocument/2006/relationships/oleObject" Target="../embeddings/oleObject14.bin"/><Relationship Id="rId29" Type="http://schemas.openxmlformats.org/officeDocument/2006/relationships/image" Target="../media/image1.wmf"/><Relationship Id="rId30" Type="http://schemas.openxmlformats.org/officeDocument/2006/relationships/oleObject" Target="../embeddings/oleObject15.bin"/><Relationship Id="rId31" Type="http://schemas.openxmlformats.org/officeDocument/2006/relationships/image" Target="../media/image1.wmf"/><Relationship Id="rId32" Type="http://schemas.openxmlformats.org/officeDocument/2006/relationships/slideLayout" Target="../slideLayouts/slideLayout31.xml"/>
</Relationships>
</file>

<file path=ppt/slideMasters/_rels/slideMaster32.xml.rels><?xml version="1.0" encoding="UTF-8"?>
<Relationships xmlns="http://schemas.openxmlformats.org/package/2006/relationships"><Relationship Id="rId1" Type="http://schemas.openxmlformats.org/officeDocument/2006/relationships/theme" Target="../theme/theme8.xml"/><Relationship Id="rId2" Type="http://schemas.openxmlformats.org/officeDocument/2006/relationships/oleObject" Target="../embeddings/oleObject1.bin"/><Relationship Id="rId3" Type="http://schemas.openxmlformats.org/officeDocument/2006/relationships/image" Target="../media/image1.wmf"/><Relationship Id="rId4" Type="http://schemas.openxmlformats.org/officeDocument/2006/relationships/oleObject" Target="../embeddings/oleObject2.bin"/><Relationship Id="rId5" Type="http://schemas.openxmlformats.org/officeDocument/2006/relationships/image" Target="../media/image1.wmf"/><Relationship Id="rId6" Type="http://schemas.openxmlformats.org/officeDocument/2006/relationships/oleObject" Target="../embeddings/oleObject3.bin"/><Relationship Id="rId7" Type="http://schemas.openxmlformats.org/officeDocument/2006/relationships/image" Target="../media/image1.wmf"/><Relationship Id="rId8" Type="http://schemas.openxmlformats.org/officeDocument/2006/relationships/oleObject" Target="../embeddings/oleObject4.bin"/><Relationship Id="rId9" Type="http://schemas.openxmlformats.org/officeDocument/2006/relationships/image" Target="../media/image1.wmf"/><Relationship Id="rId10" Type="http://schemas.openxmlformats.org/officeDocument/2006/relationships/oleObject" Target="../embeddings/oleObject5.bin"/><Relationship Id="rId11" Type="http://schemas.openxmlformats.org/officeDocument/2006/relationships/image" Target="../media/image1.wmf"/><Relationship Id="rId12" Type="http://schemas.openxmlformats.org/officeDocument/2006/relationships/oleObject" Target="../embeddings/oleObject6.bin"/><Relationship Id="rId13" Type="http://schemas.openxmlformats.org/officeDocument/2006/relationships/image" Target="../media/image1.wmf"/><Relationship Id="rId14" Type="http://schemas.openxmlformats.org/officeDocument/2006/relationships/oleObject" Target="../embeddings/oleObject7.bin"/><Relationship Id="rId15" Type="http://schemas.openxmlformats.org/officeDocument/2006/relationships/image" Target="../media/image1.wmf"/><Relationship Id="rId16" Type="http://schemas.openxmlformats.org/officeDocument/2006/relationships/oleObject" Target="../embeddings/oleObject8.bin"/><Relationship Id="rId17" Type="http://schemas.openxmlformats.org/officeDocument/2006/relationships/image" Target="../media/image1.wmf"/><Relationship Id="rId18" Type="http://schemas.openxmlformats.org/officeDocument/2006/relationships/oleObject" Target="../embeddings/oleObject9.bin"/><Relationship Id="rId19" Type="http://schemas.openxmlformats.org/officeDocument/2006/relationships/image" Target="../media/image1.wmf"/><Relationship Id="rId20" Type="http://schemas.openxmlformats.org/officeDocument/2006/relationships/oleObject" Target="../embeddings/oleObject10.bin"/><Relationship Id="rId21" Type="http://schemas.openxmlformats.org/officeDocument/2006/relationships/image" Target="../media/image1.wmf"/><Relationship Id="rId22" Type="http://schemas.openxmlformats.org/officeDocument/2006/relationships/oleObject" Target="../embeddings/oleObject11.bin"/><Relationship Id="rId23" Type="http://schemas.openxmlformats.org/officeDocument/2006/relationships/image" Target="../media/image1.wmf"/><Relationship Id="rId24" Type="http://schemas.openxmlformats.org/officeDocument/2006/relationships/oleObject" Target="../embeddings/oleObject12.bin"/><Relationship Id="rId25" Type="http://schemas.openxmlformats.org/officeDocument/2006/relationships/image" Target="../media/image1.wmf"/><Relationship Id="rId26" Type="http://schemas.openxmlformats.org/officeDocument/2006/relationships/oleObject" Target="../embeddings/oleObject13.bin"/><Relationship Id="rId27" Type="http://schemas.openxmlformats.org/officeDocument/2006/relationships/image" Target="../media/image1.wmf"/><Relationship Id="rId28" Type="http://schemas.openxmlformats.org/officeDocument/2006/relationships/oleObject" Target="../embeddings/oleObject14.bin"/><Relationship Id="rId29" Type="http://schemas.openxmlformats.org/officeDocument/2006/relationships/image" Target="../media/image1.wmf"/><Relationship Id="rId30" Type="http://schemas.openxmlformats.org/officeDocument/2006/relationships/oleObject" Target="../embeddings/oleObject15.bin"/><Relationship Id="rId31" Type="http://schemas.openxmlformats.org/officeDocument/2006/relationships/image" Target="../media/image1.wmf"/><Relationship Id="rId32" Type="http://schemas.openxmlformats.org/officeDocument/2006/relationships/slideLayout" Target="../slideLayouts/slideLayout32.xml"/>
</Relationships>
</file>

<file path=ppt/slideMasters/_rels/slideMaster33.xml.rels><?xml version="1.0" encoding="UTF-8"?>
<Relationships xmlns="http://schemas.openxmlformats.org/package/2006/relationships"><Relationship Id="rId1" Type="http://schemas.openxmlformats.org/officeDocument/2006/relationships/theme" Target="../theme/theme9.xml"/><Relationship Id="rId2" Type="http://schemas.openxmlformats.org/officeDocument/2006/relationships/oleObject" Target="../embeddings/oleObject1.bin"/><Relationship Id="rId3" Type="http://schemas.openxmlformats.org/officeDocument/2006/relationships/image" Target="../media/image1.wmf"/><Relationship Id="rId4" Type="http://schemas.openxmlformats.org/officeDocument/2006/relationships/oleObject" Target="../embeddings/oleObject2.bin"/><Relationship Id="rId5" Type="http://schemas.openxmlformats.org/officeDocument/2006/relationships/image" Target="../media/image1.wmf"/><Relationship Id="rId6" Type="http://schemas.openxmlformats.org/officeDocument/2006/relationships/oleObject" Target="../embeddings/oleObject3.bin"/><Relationship Id="rId7" Type="http://schemas.openxmlformats.org/officeDocument/2006/relationships/image" Target="../media/image1.wmf"/><Relationship Id="rId8" Type="http://schemas.openxmlformats.org/officeDocument/2006/relationships/oleObject" Target="../embeddings/oleObject4.bin"/><Relationship Id="rId9" Type="http://schemas.openxmlformats.org/officeDocument/2006/relationships/image" Target="../media/image1.wmf"/><Relationship Id="rId10" Type="http://schemas.openxmlformats.org/officeDocument/2006/relationships/oleObject" Target="../embeddings/oleObject5.bin"/><Relationship Id="rId11" Type="http://schemas.openxmlformats.org/officeDocument/2006/relationships/image" Target="../media/image1.wmf"/><Relationship Id="rId12" Type="http://schemas.openxmlformats.org/officeDocument/2006/relationships/oleObject" Target="../embeddings/oleObject6.bin"/><Relationship Id="rId13" Type="http://schemas.openxmlformats.org/officeDocument/2006/relationships/image" Target="../media/image1.wmf"/><Relationship Id="rId14" Type="http://schemas.openxmlformats.org/officeDocument/2006/relationships/oleObject" Target="../embeddings/oleObject7.bin"/><Relationship Id="rId15" Type="http://schemas.openxmlformats.org/officeDocument/2006/relationships/image" Target="../media/image1.wmf"/><Relationship Id="rId16" Type="http://schemas.openxmlformats.org/officeDocument/2006/relationships/oleObject" Target="../embeddings/oleObject8.bin"/><Relationship Id="rId17" Type="http://schemas.openxmlformats.org/officeDocument/2006/relationships/image" Target="../media/image1.wmf"/><Relationship Id="rId18" Type="http://schemas.openxmlformats.org/officeDocument/2006/relationships/oleObject" Target="../embeddings/oleObject9.bin"/><Relationship Id="rId19" Type="http://schemas.openxmlformats.org/officeDocument/2006/relationships/image" Target="../media/image1.wmf"/><Relationship Id="rId20" Type="http://schemas.openxmlformats.org/officeDocument/2006/relationships/oleObject" Target="../embeddings/oleObject10.bin"/><Relationship Id="rId21" Type="http://schemas.openxmlformats.org/officeDocument/2006/relationships/image" Target="../media/image1.wmf"/><Relationship Id="rId22" Type="http://schemas.openxmlformats.org/officeDocument/2006/relationships/oleObject" Target="../embeddings/oleObject11.bin"/><Relationship Id="rId23" Type="http://schemas.openxmlformats.org/officeDocument/2006/relationships/image" Target="../media/image1.wmf"/><Relationship Id="rId24" Type="http://schemas.openxmlformats.org/officeDocument/2006/relationships/oleObject" Target="../embeddings/oleObject12.bin"/><Relationship Id="rId25" Type="http://schemas.openxmlformats.org/officeDocument/2006/relationships/image" Target="../media/image1.wmf"/><Relationship Id="rId26" Type="http://schemas.openxmlformats.org/officeDocument/2006/relationships/oleObject" Target="../embeddings/oleObject13.bin"/><Relationship Id="rId27" Type="http://schemas.openxmlformats.org/officeDocument/2006/relationships/image" Target="../media/image1.wmf"/><Relationship Id="rId28" Type="http://schemas.openxmlformats.org/officeDocument/2006/relationships/oleObject" Target="../embeddings/oleObject14.bin"/><Relationship Id="rId29" Type="http://schemas.openxmlformats.org/officeDocument/2006/relationships/image" Target="../media/image1.wmf"/><Relationship Id="rId30" Type="http://schemas.openxmlformats.org/officeDocument/2006/relationships/oleObject" Target="../embeddings/oleObject15.bin"/><Relationship Id="rId31" Type="http://schemas.openxmlformats.org/officeDocument/2006/relationships/image" Target="../media/image1.wmf"/><Relationship Id="rId32" Type="http://schemas.openxmlformats.org/officeDocument/2006/relationships/slideLayout" Target="../slideLayouts/slideLayout33.xml"/>
</Relationships>
</file>

<file path=ppt/slideMasters/_rels/slideMaster34.xml.rels><?xml version="1.0" encoding="UTF-8"?>
<Relationships xmlns="http://schemas.openxmlformats.org/package/2006/relationships"><Relationship Id="rId1" Type="http://schemas.openxmlformats.org/officeDocument/2006/relationships/theme" Target="../theme/theme10.xml"/><Relationship Id="rId2" Type="http://schemas.openxmlformats.org/officeDocument/2006/relationships/oleObject" Target="../embeddings/oleObject1.bin"/><Relationship Id="rId3" Type="http://schemas.openxmlformats.org/officeDocument/2006/relationships/image" Target="../media/image1.wmf"/><Relationship Id="rId4" Type="http://schemas.openxmlformats.org/officeDocument/2006/relationships/oleObject" Target="../embeddings/oleObject2.bin"/><Relationship Id="rId5" Type="http://schemas.openxmlformats.org/officeDocument/2006/relationships/image" Target="../media/image1.wmf"/><Relationship Id="rId6" Type="http://schemas.openxmlformats.org/officeDocument/2006/relationships/oleObject" Target="../embeddings/oleObject3.bin"/><Relationship Id="rId7" Type="http://schemas.openxmlformats.org/officeDocument/2006/relationships/image" Target="../media/image1.wmf"/><Relationship Id="rId8" Type="http://schemas.openxmlformats.org/officeDocument/2006/relationships/oleObject" Target="../embeddings/oleObject4.bin"/><Relationship Id="rId9" Type="http://schemas.openxmlformats.org/officeDocument/2006/relationships/image" Target="../media/image1.wmf"/><Relationship Id="rId10" Type="http://schemas.openxmlformats.org/officeDocument/2006/relationships/oleObject" Target="../embeddings/oleObject5.bin"/><Relationship Id="rId11" Type="http://schemas.openxmlformats.org/officeDocument/2006/relationships/image" Target="../media/image1.wmf"/><Relationship Id="rId12" Type="http://schemas.openxmlformats.org/officeDocument/2006/relationships/oleObject" Target="../embeddings/oleObject6.bin"/><Relationship Id="rId13" Type="http://schemas.openxmlformats.org/officeDocument/2006/relationships/image" Target="../media/image1.wmf"/><Relationship Id="rId14" Type="http://schemas.openxmlformats.org/officeDocument/2006/relationships/oleObject" Target="../embeddings/oleObject7.bin"/><Relationship Id="rId15" Type="http://schemas.openxmlformats.org/officeDocument/2006/relationships/image" Target="../media/image1.wmf"/><Relationship Id="rId16" Type="http://schemas.openxmlformats.org/officeDocument/2006/relationships/oleObject" Target="../embeddings/oleObject8.bin"/><Relationship Id="rId17" Type="http://schemas.openxmlformats.org/officeDocument/2006/relationships/image" Target="../media/image1.wmf"/><Relationship Id="rId18" Type="http://schemas.openxmlformats.org/officeDocument/2006/relationships/oleObject" Target="../embeddings/oleObject9.bin"/><Relationship Id="rId19" Type="http://schemas.openxmlformats.org/officeDocument/2006/relationships/image" Target="../media/image1.wmf"/><Relationship Id="rId20" Type="http://schemas.openxmlformats.org/officeDocument/2006/relationships/oleObject" Target="../embeddings/oleObject10.bin"/><Relationship Id="rId21" Type="http://schemas.openxmlformats.org/officeDocument/2006/relationships/image" Target="../media/image1.wmf"/><Relationship Id="rId22" Type="http://schemas.openxmlformats.org/officeDocument/2006/relationships/oleObject" Target="../embeddings/oleObject11.bin"/><Relationship Id="rId23" Type="http://schemas.openxmlformats.org/officeDocument/2006/relationships/image" Target="../media/image1.wmf"/><Relationship Id="rId24" Type="http://schemas.openxmlformats.org/officeDocument/2006/relationships/oleObject" Target="../embeddings/oleObject12.bin"/><Relationship Id="rId25" Type="http://schemas.openxmlformats.org/officeDocument/2006/relationships/image" Target="../media/image1.wmf"/><Relationship Id="rId26" Type="http://schemas.openxmlformats.org/officeDocument/2006/relationships/oleObject" Target="../embeddings/oleObject13.bin"/><Relationship Id="rId27" Type="http://schemas.openxmlformats.org/officeDocument/2006/relationships/image" Target="../media/image1.wmf"/><Relationship Id="rId28" Type="http://schemas.openxmlformats.org/officeDocument/2006/relationships/oleObject" Target="../embeddings/oleObject14.bin"/><Relationship Id="rId29" Type="http://schemas.openxmlformats.org/officeDocument/2006/relationships/image" Target="../media/image1.wmf"/><Relationship Id="rId30" Type="http://schemas.openxmlformats.org/officeDocument/2006/relationships/oleObject" Target="../embeddings/oleObject15.bin"/><Relationship Id="rId31" Type="http://schemas.openxmlformats.org/officeDocument/2006/relationships/image" Target="../media/image1.wmf"/><Relationship Id="rId32" Type="http://schemas.openxmlformats.org/officeDocument/2006/relationships/slideLayout" Target="../slideLayouts/slideLayout34.xml"/>
</Relationships>
</file>

<file path=ppt/slideMasters/_rels/slideMaster35.xml.rels><?xml version="1.0" encoding="UTF-8"?>
<Relationships xmlns="http://schemas.openxmlformats.org/package/2006/relationships"><Relationship Id="rId1" Type="http://schemas.openxmlformats.org/officeDocument/2006/relationships/theme" Target="../theme/theme11.xml"/><Relationship Id="rId2" Type="http://schemas.openxmlformats.org/officeDocument/2006/relationships/oleObject" Target="../embeddings/oleObject1.bin"/><Relationship Id="rId3" Type="http://schemas.openxmlformats.org/officeDocument/2006/relationships/image" Target="../media/image1.wmf"/><Relationship Id="rId4" Type="http://schemas.openxmlformats.org/officeDocument/2006/relationships/oleObject" Target="../embeddings/oleObject2.bin"/><Relationship Id="rId5" Type="http://schemas.openxmlformats.org/officeDocument/2006/relationships/image" Target="../media/image1.wmf"/><Relationship Id="rId6" Type="http://schemas.openxmlformats.org/officeDocument/2006/relationships/oleObject" Target="../embeddings/oleObject3.bin"/><Relationship Id="rId7" Type="http://schemas.openxmlformats.org/officeDocument/2006/relationships/image" Target="../media/image1.wmf"/><Relationship Id="rId8" Type="http://schemas.openxmlformats.org/officeDocument/2006/relationships/oleObject" Target="../embeddings/oleObject4.bin"/><Relationship Id="rId9" Type="http://schemas.openxmlformats.org/officeDocument/2006/relationships/image" Target="../media/image1.wmf"/><Relationship Id="rId10" Type="http://schemas.openxmlformats.org/officeDocument/2006/relationships/oleObject" Target="../embeddings/oleObject5.bin"/><Relationship Id="rId11" Type="http://schemas.openxmlformats.org/officeDocument/2006/relationships/image" Target="../media/image1.wmf"/><Relationship Id="rId12" Type="http://schemas.openxmlformats.org/officeDocument/2006/relationships/oleObject" Target="../embeddings/oleObject6.bin"/><Relationship Id="rId13" Type="http://schemas.openxmlformats.org/officeDocument/2006/relationships/image" Target="../media/image1.wmf"/><Relationship Id="rId14" Type="http://schemas.openxmlformats.org/officeDocument/2006/relationships/oleObject" Target="../embeddings/oleObject7.bin"/><Relationship Id="rId15" Type="http://schemas.openxmlformats.org/officeDocument/2006/relationships/image" Target="../media/image1.wmf"/><Relationship Id="rId16" Type="http://schemas.openxmlformats.org/officeDocument/2006/relationships/oleObject" Target="../embeddings/oleObject8.bin"/><Relationship Id="rId17" Type="http://schemas.openxmlformats.org/officeDocument/2006/relationships/image" Target="../media/image1.wmf"/><Relationship Id="rId18" Type="http://schemas.openxmlformats.org/officeDocument/2006/relationships/oleObject" Target="../embeddings/oleObject9.bin"/><Relationship Id="rId19" Type="http://schemas.openxmlformats.org/officeDocument/2006/relationships/image" Target="../media/image1.wmf"/><Relationship Id="rId20" Type="http://schemas.openxmlformats.org/officeDocument/2006/relationships/oleObject" Target="../embeddings/oleObject10.bin"/><Relationship Id="rId21" Type="http://schemas.openxmlformats.org/officeDocument/2006/relationships/image" Target="../media/image1.wmf"/><Relationship Id="rId22" Type="http://schemas.openxmlformats.org/officeDocument/2006/relationships/oleObject" Target="../embeddings/oleObject11.bin"/><Relationship Id="rId23" Type="http://schemas.openxmlformats.org/officeDocument/2006/relationships/image" Target="../media/image1.wmf"/><Relationship Id="rId24" Type="http://schemas.openxmlformats.org/officeDocument/2006/relationships/oleObject" Target="../embeddings/oleObject12.bin"/><Relationship Id="rId25" Type="http://schemas.openxmlformats.org/officeDocument/2006/relationships/image" Target="../media/image1.wmf"/><Relationship Id="rId26" Type="http://schemas.openxmlformats.org/officeDocument/2006/relationships/oleObject" Target="../embeddings/oleObject13.bin"/><Relationship Id="rId27" Type="http://schemas.openxmlformats.org/officeDocument/2006/relationships/image" Target="../media/image1.wmf"/><Relationship Id="rId28" Type="http://schemas.openxmlformats.org/officeDocument/2006/relationships/oleObject" Target="../embeddings/oleObject14.bin"/><Relationship Id="rId29" Type="http://schemas.openxmlformats.org/officeDocument/2006/relationships/image" Target="../media/image1.wmf"/><Relationship Id="rId30" Type="http://schemas.openxmlformats.org/officeDocument/2006/relationships/oleObject" Target="../embeddings/oleObject15.bin"/><Relationship Id="rId31" Type="http://schemas.openxmlformats.org/officeDocument/2006/relationships/image" Target="../media/image1.wmf"/><Relationship Id="rId32" Type="http://schemas.openxmlformats.org/officeDocument/2006/relationships/slideLayout" Target="../slideLayouts/slideLayout35.xml"/>
</Relationships>
</file>

<file path=ppt/slideMasters/_rels/slideMaster36.xml.rels><?xml version="1.0" encoding="UTF-8"?>
<Relationships xmlns="http://schemas.openxmlformats.org/package/2006/relationships"><Relationship Id="rId1" Type="http://schemas.openxmlformats.org/officeDocument/2006/relationships/theme" Target="../theme/theme12.xml"/><Relationship Id="rId2" Type="http://schemas.openxmlformats.org/officeDocument/2006/relationships/oleObject" Target="../embeddings/oleObject1.bin"/><Relationship Id="rId3" Type="http://schemas.openxmlformats.org/officeDocument/2006/relationships/image" Target="../media/image1.wmf"/><Relationship Id="rId4" Type="http://schemas.openxmlformats.org/officeDocument/2006/relationships/oleObject" Target="../embeddings/oleObject2.bin"/><Relationship Id="rId5" Type="http://schemas.openxmlformats.org/officeDocument/2006/relationships/image" Target="../media/image1.wmf"/><Relationship Id="rId6" Type="http://schemas.openxmlformats.org/officeDocument/2006/relationships/oleObject" Target="../embeddings/oleObject3.bin"/><Relationship Id="rId7" Type="http://schemas.openxmlformats.org/officeDocument/2006/relationships/image" Target="../media/image1.wmf"/><Relationship Id="rId8" Type="http://schemas.openxmlformats.org/officeDocument/2006/relationships/oleObject" Target="../embeddings/oleObject4.bin"/><Relationship Id="rId9" Type="http://schemas.openxmlformats.org/officeDocument/2006/relationships/image" Target="../media/image1.wmf"/><Relationship Id="rId10" Type="http://schemas.openxmlformats.org/officeDocument/2006/relationships/oleObject" Target="../embeddings/oleObject5.bin"/><Relationship Id="rId11" Type="http://schemas.openxmlformats.org/officeDocument/2006/relationships/image" Target="../media/image1.wmf"/><Relationship Id="rId12" Type="http://schemas.openxmlformats.org/officeDocument/2006/relationships/oleObject" Target="../embeddings/oleObject6.bin"/><Relationship Id="rId13" Type="http://schemas.openxmlformats.org/officeDocument/2006/relationships/image" Target="../media/image1.wmf"/><Relationship Id="rId14" Type="http://schemas.openxmlformats.org/officeDocument/2006/relationships/oleObject" Target="../embeddings/oleObject7.bin"/><Relationship Id="rId15" Type="http://schemas.openxmlformats.org/officeDocument/2006/relationships/image" Target="../media/image1.wmf"/><Relationship Id="rId16" Type="http://schemas.openxmlformats.org/officeDocument/2006/relationships/oleObject" Target="../embeddings/oleObject8.bin"/><Relationship Id="rId17" Type="http://schemas.openxmlformats.org/officeDocument/2006/relationships/image" Target="../media/image1.wmf"/><Relationship Id="rId18" Type="http://schemas.openxmlformats.org/officeDocument/2006/relationships/oleObject" Target="../embeddings/oleObject9.bin"/><Relationship Id="rId19" Type="http://schemas.openxmlformats.org/officeDocument/2006/relationships/image" Target="../media/image1.wmf"/><Relationship Id="rId20" Type="http://schemas.openxmlformats.org/officeDocument/2006/relationships/oleObject" Target="../embeddings/oleObject10.bin"/><Relationship Id="rId21" Type="http://schemas.openxmlformats.org/officeDocument/2006/relationships/image" Target="../media/image1.wmf"/><Relationship Id="rId22" Type="http://schemas.openxmlformats.org/officeDocument/2006/relationships/oleObject" Target="../embeddings/oleObject11.bin"/><Relationship Id="rId23" Type="http://schemas.openxmlformats.org/officeDocument/2006/relationships/image" Target="../media/image1.wmf"/><Relationship Id="rId24" Type="http://schemas.openxmlformats.org/officeDocument/2006/relationships/oleObject" Target="../embeddings/oleObject12.bin"/><Relationship Id="rId25" Type="http://schemas.openxmlformats.org/officeDocument/2006/relationships/image" Target="../media/image1.wmf"/><Relationship Id="rId26" Type="http://schemas.openxmlformats.org/officeDocument/2006/relationships/oleObject" Target="../embeddings/oleObject13.bin"/><Relationship Id="rId27" Type="http://schemas.openxmlformats.org/officeDocument/2006/relationships/image" Target="../media/image1.wmf"/><Relationship Id="rId28" Type="http://schemas.openxmlformats.org/officeDocument/2006/relationships/oleObject" Target="../embeddings/oleObject14.bin"/><Relationship Id="rId29" Type="http://schemas.openxmlformats.org/officeDocument/2006/relationships/image" Target="../media/image1.wmf"/><Relationship Id="rId30" Type="http://schemas.openxmlformats.org/officeDocument/2006/relationships/oleObject" Target="../embeddings/oleObject15.bin"/><Relationship Id="rId31" Type="http://schemas.openxmlformats.org/officeDocument/2006/relationships/image" Target="../media/image1.wmf"/><Relationship Id="rId32" Type="http://schemas.openxmlformats.org/officeDocument/2006/relationships/slideLayout" Target="../slideLayouts/slideLayout36.xml"/>
</Relationships>
</file>

<file path=ppt/slideMasters/_rels/slideMaster37.xml.rels><?xml version="1.0" encoding="UTF-8"?>
<Relationships xmlns="http://schemas.openxmlformats.org/package/2006/relationships"><Relationship Id="rId1" Type="http://schemas.openxmlformats.org/officeDocument/2006/relationships/theme" Target="../theme/theme13.xml"/><Relationship Id="rId2" Type="http://schemas.openxmlformats.org/officeDocument/2006/relationships/oleObject" Target="../embeddings/oleObject1.bin"/><Relationship Id="rId3" Type="http://schemas.openxmlformats.org/officeDocument/2006/relationships/image" Target="../media/image1.wmf"/><Relationship Id="rId4" Type="http://schemas.openxmlformats.org/officeDocument/2006/relationships/oleObject" Target="../embeddings/oleObject2.bin"/><Relationship Id="rId5" Type="http://schemas.openxmlformats.org/officeDocument/2006/relationships/image" Target="../media/image1.wmf"/><Relationship Id="rId6" Type="http://schemas.openxmlformats.org/officeDocument/2006/relationships/oleObject" Target="../embeddings/oleObject3.bin"/><Relationship Id="rId7" Type="http://schemas.openxmlformats.org/officeDocument/2006/relationships/image" Target="../media/image1.wmf"/><Relationship Id="rId8" Type="http://schemas.openxmlformats.org/officeDocument/2006/relationships/oleObject" Target="../embeddings/oleObject4.bin"/><Relationship Id="rId9" Type="http://schemas.openxmlformats.org/officeDocument/2006/relationships/image" Target="../media/image1.wmf"/><Relationship Id="rId10" Type="http://schemas.openxmlformats.org/officeDocument/2006/relationships/oleObject" Target="../embeddings/oleObject5.bin"/><Relationship Id="rId11" Type="http://schemas.openxmlformats.org/officeDocument/2006/relationships/image" Target="../media/image1.wmf"/><Relationship Id="rId12" Type="http://schemas.openxmlformats.org/officeDocument/2006/relationships/oleObject" Target="../embeddings/oleObject6.bin"/><Relationship Id="rId13" Type="http://schemas.openxmlformats.org/officeDocument/2006/relationships/image" Target="../media/image1.wmf"/><Relationship Id="rId14" Type="http://schemas.openxmlformats.org/officeDocument/2006/relationships/oleObject" Target="../embeddings/oleObject7.bin"/><Relationship Id="rId15" Type="http://schemas.openxmlformats.org/officeDocument/2006/relationships/image" Target="../media/image1.wmf"/><Relationship Id="rId16" Type="http://schemas.openxmlformats.org/officeDocument/2006/relationships/oleObject" Target="../embeddings/oleObject8.bin"/><Relationship Id="rId17" Type="http://schemas.openxmlformats.org/officeDocument/2006/relationships/image" Target="../media/image1.wmf"/><Relationship Id="rId18" Type="http://schemas.openxmlformats.org/officeDocument/2006/relationships/oleObject" Target="../embeddings/oleObject9.bin"/><Relationship Id="rId19" Type="http://schemas.openxmlformats.org/officeDocument/2006/relationships/image" Target="../media/image1.wmf"/><Relationship Id="rId20" Type="http://schemas.openxmlformats.org/officeDocument/2006/relationships/oleObject" Target="../embeddings/oleObject10.bin"/><Relationship Id="rId21" Type="http://schemas.openxmlformats.org/officeDocument/2006/relationships/image" Target="../media/image1.wmf"/><Relationship Id="rId22" Type="http://schemas.openxmlformats.org/officeDocument/2006/relationships/oleObject" Target="../embeddings/oleObject11.bin"/><Relationship Id="rId23" Type="http://schemas.openxmlformats.org/officeDocument/2006/relationships/image" Target="../media/image1.wmf"/><Relationship Id="rId24" Type="http://schemas.openxmlformats.org/officeDocument/2006/relationships/oleObject" Target="../embeddings/oleObject12.bin"/><Relationship Id="rId25" Type="http://schemas.openxmlformats.org/officeDocument/2006/relationships/image" Target="../media/image1.wmf"/><Relationship Id="rId26" Type="http://schemas.openxmlformats.org/officeDocument/2006/relationships/oleObject" Target="../embeddings/oleObject13.bin"/><Relationship Id="rId27" Type="http://schemas.openxmlformats.org/officeDocument/2006/relationships/image" Target="../media/image1.wmf"/><Relationship Id="rId28" Type="http://schemas.openxmlformats.org/officeDocument/2006/relationships/oleObject" Target="../embeddings/oleObject14.bin"/><Relationship Id="rId29" Type="http://schemas.openxmlformats.org/officeDocument/2006/relationships/image" Target="../media/image1.wmf"/><Relationship Id="rId30" Type="http://schemas.openxmlformats.org/officeDocument/2006/relationships/oleObject" Target="../embeddings/oleObject15.bin"/><Relationship Id="rId31" Type="http://schemas.openxmlformats.org/officeDocument/2006/relationships/image" Target="../media/image1.wmf"/><Relationship Id="rId32" Type="http://schemas.openxmlformats.org/officeDocument/2006/relationships/slideLayout" Target="../slideLayouts/slideLayout37.xml"/>
</Relationships>
</file>

<file path=ppt/slideMasters/_rels/slideMaster38.xml.rels><?xml version="1.0" encoding="UTF-8"?>
<Relationships xmlns="http://schemas.openxmlformats.org/package/2006/relationships"><Relationship Id="rId1" Type="http://schemas.openxmlformats.org/officeDocument/2006/relationships/theme" Target="../theme/theme14.xml"/><Relationship Id="rId2" Type="http://schemas.openxmlformats.org/officeDocument/2006/relationships/oleObject" Target="../embeddings/oleObject1.bin"/><Relationship Id="rId3" Type="http://schemas.openxmlformats.org/officeDocument/2006/relationships/image" Target="../media/image1.wmf"/><Relationship Id="rId4" Type="http://schemas.openxmlformats.org/officeDocument/2006/relationships/oleObject" Target="../embeddings/oleObject2.bin"/><Relationship Id="rId5" Type="http://schemas.openxmlformats.org/officeDocument/2006/relationships/image" Target="../media/image1.wmf"/><Relationship Id="rId6" Type="http://schemas.openxmlformats.org/officeDocument/2006/relationships/oleObject" Target="../embeddings/oleObject3.bin"/><Relationship Id="rId7" Type="http://schemas.openxmlformats.org/officeDocument/2006/relationships/image" Target="../media/image1.wmf"/><Relationship Id="rId8" Type="http://schemas.openxmlformats.org/officeDocument/2006/relationships/oleObject" Target="../embeddings/oleObject4.bin"/><Relationship Id="rId9" Type="http://schemas.openxmlformats.org/officeDocument/2006/relationships/image" Target="../media/image1.wmf"/><Relationship Id="rId10" Type="http://schemas.openxmlformats.org/officeDocument/2006/relationships/oleObject" Target="../embeddings/oleObject5.bin"/><Relationship Id="rId11" Type="http://schemas.openxmlformats.org/officeDocument/2006/relationships/image" Target="../media/image1.wmf"/><Relationship Id="rId12" Type="http://schemas.openxmlformats.org/officeDocument/2006/relationships/oleObject" Target="../embeddings/oleObject6.bin"/><Relationship Id="rId13" Type="http://schemas.openxmlformats.org/officeDocument/2006/relationships/image" Target="../media/image1.wmf"/><Relationship Id="rId14" Type="http://schemas.openxmlformats.org/officeDocument/2006/relationships/oleObject" Target="../embeddings/oleObject7.bin"/><Relationship Id="rId15" Type="http://schemas.openxmlformats.org/officeDocument/2006/relationships/image" Target="../media/image1.wmf"/><Relationship Id="rId16" Type="http://schemas.openxmlformats.org/officeDocument/2006/relationships/oleObject" Target="../embeddings/oleObject8.bin"/><Relationship Id="rId17" Type="http://schemas.openxmlformats.org/officeDocument/2006/relationships/image" Target="../media/image1.wmf"/><Relationship Id="rId18" Type="http://schemas.openxmlformats.org/officeDocument/2006/relationships/oleObject" Target="../embeddings/oleObject9.bin"/><Relationship Id="rId19" Type="http://schemas.openxmlformats.org/officeDocument/2006/relationships/image" Target="../media/image1.wmf"/><Relationship Id="rId20" Type="http://schemas.openxmlformats.org/officeDocument/2006/relationships/oleObject" Target="../embeddings/oleObject10.bin"/><Relationship Id="rId21" Type="http://schemas.openxmlformats.org/officeDocument/2006/relationships/image" Target="../media/image1.wmf"/><Relationship Id="rId22" Type="http://schemas.openxmlformats.org/officeDocument/2006/relationships/oleObject" Target="../embeddings/oleObject11.bin"/><Relationship Id="rId23" Type="http://schemas.openxmlformats.org/officeDocument/2006/relationships/image" Target="../media/image1.wmf"/><Relationship Id="rId24" Type="http://schemas.openxmlformats.org/officeDocument/2006/relationships/oleObject" Target="../embeddings/oleObject12.bin"/><Relationship Id="rId25" Type="http://schemas.openxmlformats.org/officeDocument/2006/relationships/image" Target="../media/image1.wmf"/><Relationship Id="rId26" Type="http://schemas.openxmlformats.org/officeDocument/2006/relationships/oleObject" Target="../embeddings/oleObject13.bin"/><Relationship Id="rId27" Type="http://schemas.openxmlformats.org/officeDocument/2006/relationships/image" Target="../media/image1.wmf"/><Relationship Id="rId28" Type="http://schemas.openxmlformats.org/officeDocument/2006/relationships/oleObject" Target="../embeddings/oleObject14.bin"/><Relationship Id="rId29" Type="http://schemas.openxmlformats.org/officeDocument/2006/relationships/image" Target="../media/image1.wmf"/><Relationship Id="rId30" Type="http://schemas.openxmlformats.org/officeDocument/2006/relationships/oleObject" Target="../embeddings/oleObject15.bin"/><Relationship Id="rId31" Type="http://schemas.openxmlformats.org/officeDocument/2006/relationships/image" Target="../media/image1.wmf"/><Relationship Id="rId32" Type="http://schemas.openxmlformats.org/officeDocument/2006/relationships/slideLayout" Target="../slideLayouts/slideLayout38.xml"/>
</Relationships>
</file>

<file path=ppt/slideMasters/_rels/slideMaster39.xml.rels><?xml version="1.0" encoding="UTF-8"?>
<Relationships xmlns="http://schemas.openxmlformats.org/package/2006/relationships"><Relationship Id="rId1" Type="http://schemas.openxmlformats.org/officeDocument/2006/relationships/theme" Target="../theme/theme15.xml"/><Relationship Id="rId2" Type="http://schemas.openxmlformats.org/officeDocument/2006/relationships/oleObject" Target="../embeddings/oleObject1.bin"/><Relationship Id="rId3" Type="http://schemas.openxmlformats.org/officeDocument/2006/relationships/image" Target="../media/image1.wmf"/><Relationship Id="rId4" Type="http://schemas.openxmlformats.org/officeDocument/2006/relationships/oleObject" Target="../embeddings/oleObject2.bin"/><Relationship Id="rId5" Type="http://schemas.openxmlformats.org/officeDocument/2006/relationships/image" Target="../media/image1.wmf"/><Relationship Id="rId6" Type="http://schemas.openxmlformats.org/officeDocument/2006/relationships/oleObject" Target="../embeddings/oleObject3.bin"/><Relationship Id="rId7" Type="http://schemas.openxmlformats.org/officeDocument/2006/relationships/image" Target="../media/image1.wmf"/><Relationship Id="rId8" Type="http://schemas.openxmlformats.org/officeDocument/2006/relationships/oleObject" Target="../embeddings/oleObject4.bin"/><Relationship Id="rId9" Type="http://schemas.openxmlformats.org/officeDocument/2006/relationships/image" Target="../media/image1.wmf"/><Relationship Id="rId10" Type="http://schemas.openxmlformats.org/officeDocument/2006/relationships/oleObject" Target="../embeddings/oleObject5.bin"/><Relationship Id="rId11" Type="http://schemas.openxmlformats.org/officeDocument/2006/relationships/image" Target="../media/image1.wmf"/><Relationship Id="rId12" Type="http://schemas.openxmlformats.org/officeDocument/2006/relationships/oleObject" Target="../embeddings/oleObject6.bin"/><Relationship Id="rId13" Type="http://schemas.openxmlformats.org/officeDocument/2006/relationships/image" Target="../media/image1.wmf"/><Relationship Id="rId14" Type="http://schemas.openxmlformats.org/officeDocument/2006/relationships/oleObject" Target="../embeddings/oleObject7.bin"/><Relationship Id="rId15" Type="http://schemas.openxmlformats.org/officeDocument/2006/relationships/image" Target="../media/image1.wmf"/><Relationship Id="rId16" Type="http://schemas.openxmlformats.org/officeDocument/2006/relationships/oleObject" Target="../embeddings/oleObject8.bin"/><Relationship Id="rId17" Type="http://schemas.openxmlformats.org/officeDocument/2006/relationships/image" Target="../media/image1.wmf"/><Relationship Id="rId18" Type="http://schemas.openxmlformats.org/officeDocument/2006/relationships/oleObject" Target="../embeddings/oleObject9.bin"/><Relationship Id="rId19" Type="http://schemas.openxmlformats.org/officeDocument/2006/relationships/image" Target="../media/image1.wmf"/><Relationship Id="rId20" Type="http://schemas.openxmlformats.org/officeDocument/2006/relationships/oleObject" Target="../embeddings/oleObject10.bin"/><Relationship Id="rId21" Type="http://schemas.openxmlformats.org/officeDocument/2006/relationships/image" Target="../media/image1.wmf"/><Relationship Id="rId22" Type="http://schemas.openxmlformats.org/officeDocument/2006/relationships/oleObject" Target="../embeddings/oleObject11.bin"/><Relationship Id="rId23" Type="http://schemas.openxmlformats.org/officeDocument/2006/relationships/image" Target="../media/image1.wmf"/><Relationship Id="rId24" Type="http://schemas.openxmlformats.org/officeDocument/2006/relationships/oleObject" Target="../embeddings/oleObject12.bin"/><Relationship Id="rId25" Type="http://schemas.openxmlformats.org/officeDocument/2006/relationships/image" Target="../media/image1.wmf"/><Relationship Id="rId26" Type="http://schemas.openxmlformats.org/officeDocument/2006/relationships/oleObject" Target="../embeddings/oleObject13.bin"/><Relationship Id="rId27" Type="http://schemas.openxmlformats.org/officeDocument/2006/relationships/image" Target="../media/image1.wmf"/><Relationship Id="rId28" Type="http://schemas.openxmlformats.org/officeDocument/2006/relationships/oleObject" Target="../embeddings/oleObject14.bin"/><Relationship Id="rId29" Type="http://schemas.openxmlformats.org/officeDocument/2006/relationships/image" Target="../media/image1.wmf"/><Relationship Id="rId30" Type="http://schemas.openxmlformats.org/officeDocument/2006/relationships/oleObject" Target="../embeddings/oleObject15.bin"/><Relationship Id="rId31" Type="http://schemas.openxmlformats.org/officeDocument/2006/relationships/image" Target="../media/image1.wmf"/><Relationship Id="rId32" Type="http://schemas.openxmlformats.org/officeDocument/2006/relationships/slideLayout" Target="../slideLayouts/slideLayout39.xml"/>
</Relationships>
</file>

<file path=ppt/slideMasters/_rels/slideMaster40.xml.rels><?xml version="1.0" encoding="UTF-8"?>
<Relationships xmlns="http://schemas.openxmlformats.org/package/2006/relationships"><Relationship Id="rId1" Type="http://schemas.openxmlformats.org/officeDocument/2006/relationships/theme" Target="../theme/theme16.xml"/><Relationship Id="rId2" Type="http://schemas.openxmlformats.org/officeDocument/2006/relationships/oleObject" Target="../embeddings/oleObject1.bin"/><Relationship Id="rId3" Type="http://schemas.openxmlformats.org/officeDocument/2006/relationships/image" Target="../media/image1.wmf"/><Relationship Id="rId4" Type="http://schemas.openxmlformats.org/officeDocument/2006/relationships/oleObject" Target="../embeddings/oleObject2.bin"/><Relationship Id="rId5" Type="http://schemas.openxmlformats.org/officeDocument/2006/relationships/image" Target="../media/image1.wmf"/><Relationship Id="rId6" Type="http://schemas.openxmlformats.org/officeDocument/2006/relationships/oleObject" Target="../embeddings/oleObject3.bin"/><Relationship Id="rId7" Type="http://schemas.openxmlformats.org/officeDocument/2006/relationships/image" Target="../media/image1.wmf"/><Relationship Id="rId8" Type="http://schemas.openxmlformats.org/officeDocument/2006/relationships/oleObject" Target="../embeddings/oleObject4.bin"/><Relationship Id="rId9" Type="http://schemas.openxmlformats.org/officeDocument/2006/relationships/image" Target="../media/image1.wmf"/><Relationship Id="rId10" Type="http://schemas.openxmlformats.org/officeDocument/2006/relationships/oleObject" Target="../embeddings/oleObject5.bin"/><Relationship Id="rId11" Type="http://schemas.openxmlformats.org/officeDocument/2006/relationships/image" Target="../media/image1.wmf"/><Relationship Id="rId12" Type="http://schemas.openxmlformats.org/officeDocument/2006/relationships/oleObject" Target="../embeddings/oleObject6.bin"/><Relationship Id="rId13" Type="http://schemas.openxmlformats.org/officeDocument/2006/relationships/image" Target="../media/image1.wmf"/><Relationship Id="rId14" Type="http://schemas.openxmlformats.org/officeDocument/2006/relationships/oleObject" Target="../embeddings/oleObject7.bin"/><Relationship Id="rId15" Type="http://schemas.openxmlformats.org/officeDocument/2006/relationships/image" Target="../media/image1.wmf"/><Relationship Id="rId16" Type="http://schemas.openxmlformats.org/officeDocument/2006/relationships/oleObject" Target="../embeddings/oleObject8.bin"/><Relationship Id="rId17" Type="http://schemas.openxmlformats.org/officeDocument/2006/relationships/image" Target="../media/image1.wmf"/><Relationship Id="rId18" Type="http://schemas.openxmlformats.org/officeDocument/2006/relationships/oleObject" Target="../embeddings/oleObject9.bin"/><Relationship Id="rId19" Type="http://schemas.openxmlformats.org/officeDocument/2006/relationships/image" Target="../media/image1.wmf"/><Relationship Id="rId20" Type="http://schemas.openxmlformats.org/officeDocument/2006/relationships/oleObject" Target="../embeddings/oleObject10.bin"/><Relationship Id="rId21" Type="http://schemas.openxmlformats.org/officeDocument/2006/relationships/image" Target="../media/image1.wmf"/><Relationship Id="rId22" Type="http://schemas.openxmlformats.org/officeDocument/2006/relationships/oleObject" Target="../embeddings/oleObject11.bin"/><Relationship Id="rId23" Type="http://schemas.openxmlformats.org/officeDocument/2006/relationships/image" Target="../media/image1.wmf"/><Relationship Id="rId24" Type="http://schemas.openxmlformats.org/officeDocument/2006/relationships/oleObject" Target="../embeddings/oleObject12.bin"/><Relationship Id="rId25" Type="http://schemas.openxmlformats.org/officeDocument/2006/relationships/image" Target="../media/image1.wmf"/><Relationship Id="rId26" Type="http://schemas.openxmlformats.org/officeDocument/2006/relationships/oleObject" Target="../embeddings/oleObject13.bin"/><Relationship Id="rId27" Type="http://schemas.openxmlformats.org/officeDocument/2006/relationships/image" Target="../media/image1.wmf"/><Relationship Id="rId28" Type="http://schemas.openxmlformats.org/officeDocument/2006/relationships/oleObject" Target="../embeddings/oleObject14.bin"/><Relationship Id="rId29" Type="http://schemas.openxmlformats.org/officeDocument/2006/relationships/image" Target="../media/image1.wmf"/><Relationship Id="rId30" Type="http://schemas.openxmlformats.org/officeDocument/2006/relationships/oleObject" Target="../embeddings/oleObject15.bin"/><Relationship Id="rId31" Type="http://schemas.openxmlformats.org/officeDocument/2006/relationships/image" Target="../media/image1.wmf"/><Relationship Id="rId32" Type="http://schemas.openxmlformats.org/officeDocument/2006/relationships/slideLayout" Target="../slideLayouts/slideLayout40.xml"/>
</Relationships>
</file>

<file path=ppt/slideMasters/_rels/slideMaster41.xml.rels><?xml version="1.0" encoding="UTF-8"?>
<Relationships xmlns="http://schemas.openxmlformats.org/package/2006/relationships"><Relationship Id="rId1" Type="http://schemas.openxmlformats.org/officeDocument/2006/relationships/theme" Target="../theme/theme17.xml"/><Relationship Id="rId2" Type="http://schemas.openxmlformats.org/officeDocument/2006/relationships/oleObject" Target="../embeddings/oleObject1.bin"/><Relationship Id="rId3" Type="http://schemas.openxmlformats.org/officeDocument/2006/relationships/image" Target="../media/image1.wmf"/><Relationship Id="rId4" Type="http://schemas.openxmlformats.org/officeDocument/2006/relationships/oleObject" Target="../embeddings/oleObject2.bin"/><Relationship Id="rId5" Type="http://schemas.openxmlformats.org/officeDocument/2006/relationships/image" Target="../media/image1.wmf"/><Relationship Id="rId6" Type="http://schemas.openxmlformats.org/officeDocument/2006/relationships/oleObject" Target="../embeddings/oleObject3.bin"/><Relationship Id="rId7" Type="http://schemas.openxmlformats.org/officeDocument/2006/relationships/image" Target="../media/image1.wmf"/><Relationship Id="rId8" Type="http://schemas.openxmlformats.org/officeDocument/2006/relationships/oleObject" Target="../embeddings/oleObject4.bin"/><Relationship Id="rId9" Type="http://schemas.openxmlformats.org/officeDocument/2006/relationships/image" Target="../media/image1.wmf"/><Relationship Id="rId10" Type="http://schemas.openxmlformats.org/officeDocument/2006/relationships/oleObject" Target="../embeddings/oleObject5.bin"/><Relationship Id="rId11" Type="http://schemas.openxmlformats.org/officeDocument/2006/relationships/image" Target="../media/image1.wmf"/><Relationship Id="rId12" Type="http://schemas.openxmlformats.org/officeDocument/2006/relationships/oleObject" Target="../embeddings/oleObject6.bin"/><Relationship Id="rId13" Type="http://schemas.openxmlformats.org/officeDocument/2006/relationships/image" Target="../media/image1.wmf"/><Relationship Id="rId14" Type="http://schemas.openxmlformats.org/officeDocument/2006/relationships/oleObject" Target="../embeddings/oleObject7.bin"/><Relationship Id="rId15" Type="http://schemas.openxmlformats.org/officeDocument/2006/relationships/image" Target="../media/image1.wmf"/><Relationship Id="rId16" Type="http://schemas.openxmlformats.org/officeDocument/2006/relationships/oleObject" Target="../embeddings/oleObject8.bin"/><Relationship Id="rId17" Type="http://schemas.openxmlformats.org/officeDocument/2006/relationships/image" Target="../media/image1.wmf"/><Relationship Id="rId18" Type="http://schemas.openxmlformats.org/officeDocument/2006/relationships/oleObject" Target="../embeddings/oleObject9.bin"/><Relationship Id="rId19" Type="http://schemas.openxmlformats.org/officeDocument/2006/relationships/image" Target="../media/image1.wmf"/><Relationship Id="rId20" Type="http://schemas.openxmlformats.org/officeDocument/2006/relationships/oleObject" Target="../embeddings/oleObject10.bin"/><Relationship Id="rId21" Type="http://schemas.openxmlformats.org/officeDocument/2006/relationships/image" Target="../media/image1.wmf"/><Relationship Id="rId22" Type="http://schemas.openxmlformats.org/officeDocument/2006/relationships/oleObject" Target="../embeddings/oleObject11.bin"/><Relationship Id="rId23" Type="http://schemas.openxmlformats.org/officeDocument/2006/relationships/image" Target="../media/image1.wmf"/><Relationship Id="rId24" Type="http://schemas.openxmlformats.org/officeDocument/2006/relationships/oleObject" Target="../embeddings/oleObject12.bin"/><Relationship Id="rId25" Type="http://schemas.openxmlformats.org/officeDocument/2006/relationships/image" Target="../media/image1.wmf"/><Relationship Id="rId26" Type="http://schemas.openxmlformats.org/officeDocument/2006/relationships/oleObject" Target="../embeddings/oleObject13.bin"/><Relationship Id="rId27" Type="http://schemas.openxmlformats.org/officeDocument/2006/relationships/image" Target="../media/image1.wmf"/><Relationship Id="rId28" Type="http://schemas.openxmlformats.org/officeDocument/2006/relationships/oleObject" Target="../embeddings/oleObject14.bin"/><Relationship Id="rId29" Type="http://schemas.openxmlformats.org/officeDocument/2006/relationships/image" Target="../media/image1.wmf"/><Relationship Id="rId30" Type="http://schemas.openxmlformats.org/officeDocument/2006/relationships/oleObject" Target="../embeddings/oleObject15.bin"/><Relationship Id="rId31" Type="http://schemas.openxmlformats.org/officeDocument/2006/relationships/image" Target="../media/image1.wmf"/><Relationship Id="rId32" Type="http://schemas.openxmlformats.org/officeDocument/2006/relationships/slideLayout" Target="../slideLayouts/slideLayout41.xml"/>
</Relationships>
</file>

<file path=ppt/slideMasters/_rels/slideMaster42.xml.rels><?xml version="1.0" encoding="UTF-8"?>
<Relationships xmlns="http://schemas.openxmlformats.org/package/2006/relationships"><Relationship Id="rId1" Type="http://schemas.openxmlformats.org/officeDocument/2006/relationships/theme" Target="../theme/theme18.xml"/><Relationship Id="rId2" Type="http://schemas.openxmlformats.org/officeDocument/2006/relationships/oleObject" Target="../embeddings/oleObject1.bin"/><Relationship Id="rId3" Type="http://schemas.openxmlformats.org/officeDocument/2006/relationships/image" Target="../media/image1.wmf"/><Relationship Id="rId4" Type="http://schemas.openxmlformats.org/officeDocument/2006/relationships/oleObject" Target="../embeddings/oleObject2.bin"/><Relationship Id="rId5" Type="http://schemas.openxmlformats.org/officeDocument/2006/relationships/image" Target="../media/image1.wmf"/><Relationship Id="rId6" Type="http://schemas.openxmlformats.org/officeDocument/2006/relationships/oleObject" Target="../embeddings/oleObject3.bin"/><Relationship Id="rId7" Type="http://schemas.openxmlformats.org/officeDocument/2006/relationships/image" Target="../media/image1.wmf"/><Relationship Id="rId8" Type="http://schemas.openxmlformats.org/officeDocument/2006/relationships/oleObject" Target="../embeddings/oleObject4.bin"/><Relationship Id="rId9" Type="http://schemas.openxmlformats.org/officeDocument/2006/relationships/image" Target="../media/image1.wmf"/><Relationship Id="rId10" Type="http://schemas.openxmlformats.org/officeDocument/2006/relationships/oleObject" Target="../embeddings/oleObject5.bin"/><Relationship Id="rId11" Type="http://schemas.openxmlformats.org/officeDocument/2006/relationships/image" Target="../media/image1.wmf"/><Relationship Id="rId12" Type="http://schemas.openxmlformats.org/officeDocument/2006/relationships/oleObject" Target="../embeddings/oleObject6.bin"/><Relationship Id="rId13" Type="http://schemas.openxmlformats.org/officeDocument/2006/relationships/image" Target="../media/image1.wmf"/><Relationship Id="rId14" Type="http://schemas.openxmlformats.org/officeDocument/2006/relationships/oleObject" Target="../embeddings/oleObject7.bin"/><Relationship Id="rId15" Type="http://schemas.openxmlformats.org/officeDocument/2006/relationships/image" Target="../media/image1.wmf"/><Relationship Id="rId16" Type="http://schemas.openxmlformats.org/officeDocument/2006/relationships/oleObject" Target="../embeddings/oleObject8.bin"/><Relationship Id="rId17" Type="http://schemas.openxmlformats.org/officeDocument/2006/relationships/image" Target="../media/image1.wmf"/><Relationship Id="rId18" Type="http://schemas.openxmlformats.org/officeDocument/2006/relationships/oleObject" Target="../embeddings/oleObject9.bin"/><Relationship Id="rId19" Type="http://schemas.openxmlformats.org/officeDocument/2006/relationships/image" Target="../media/image1.wmf"/><Relationship Id="rId20" Type="http://schemas.openxmlformats.org/officeDocument/2006/relationships/oleObject" Target="../embeddings/oleObject10.bin"/><Relationship Id="rId21" Type="http://schemas.openxmlformats.org/officeDocument/2006/relationships/image" Target="../media/image1.wmf"/><Relationship Id="rId22" Type="http://schemas.openxmlformats.org/officeDocument/2006/relationships/oleObject" Target="../embeddings/oleObject11.bin"/><Relationship Id="rId23" Type="http://schemas.openxmlformats.org/officeDocument/2006/relationships/image" Target="../media/image1.wmf"/><Relationship Id="rId24" Type="http://schemas.openxmlformats.org/officeDocument/2006/relationships/oleObject" Target="../embeddings/oleObject12.bin"/><Relationship Id="rId25" Type="http://schemas.openxmlformats.org/officeDocument/2006/relationships/image" Target="../media/image1.wmf"/><Relationship Id="rId26" Type="http://schemas.openxmlformats.org/officeDocument/2006/relationships/oleObject" Target="../embeddings/oleObject13.bin"/><Relationship Id="rId27" Type="http://schemas.openxmlformats.org/officeDocument/2006/relationships/image" Target="../media/image1.wmf"/><Relationship Id="rId28" Type="http://schemas.openxmlformats.org/officeDocument/2006/relationships/oleObject" Target="../embeddings/oleObject14.bin"/><Relationship Id="rId29" Type="http://schemas.openxmlformats.org/officeDocument/2006/relationships/image" Target="../media/image1.wmf"/><Relationship Id="rId30" Type="http://schemas.openxmlformats.org/officeDocument/2006/relationships/oleObject" Target="../embeddings/oleObject15.bin"/><Relationship Id="rId31" Type="http://schemas.openxmlformats.org/officeDocument/2006/relationships/image" Target="../media/image1.wmf"/><Relationship Id="rId32" Type="http://schemas.openxmlformats.org/officeDocument/2006/relationships/slideLayout" Target="../slideLayouts/slideLayout42.xml"/>
</Relationships>
</file>

<file path=ppt/slideMasters/_rels/slideMaster43.xml.rels><?xml version="1.0" encoding="UTF-8"?>
<Relationships xmlns="http://schemas.openxmlformats.org/package/2006/relationships"><Relationship Id="rId1" Type="http://schemas.openxmlformats.org/officeDocument/2006/relationships/theme" Target="../theme/theme19.xml"/><Relationship Id="rId2" Type="http://schemas.openxmlformats.org/officeDocument/2006/relationships/oleObject" Target="../embeddings/oleObject1.bin"/><Relationship Id="rId3" Type="http://schemas.openxmlformats.org/officeDocument/2006/relationships/image" Target="../media/image1.wmf"/><Relationship Id="rId4" Type="http://schemas.openxmlformats.org/officeDocument/2006/relationships/oleObject" Target="../embeddings/oleObject2.bin"/><Relationship Id="rId5" Type="http://schemas.openxmlformats.org/officeDocument/2006/relationships/image" Target="../media/image1.wmf"/><Relationship Id="rId6" Type="http://schemas.openxmlformats.org/officeDocument/2006/relationships/oleObject" Target="../embeddings/oleObject3.bin"/><Relationship Id="rId7" Type="http://schemas.openxmlformats.org/officeDocument/2006/relationships/image" Target="../media/image1.wmf"/><Relationship Id="rId8" Type="http://schemas.openxmlformats.org/officeDocument/2006/relationships/oleObject" Target="../embeddings/oleObject4.bin"/><Relationship Id="rId9" Type="http://schemas.openxmlformats.org/officeDocument/2006/relationships/image" Target="../media/image1.wmf"/><Relationship Id="rId10" Type="http://schemas.openxmlformats.org/officeDocument/2006/relationships/oleObject" Target="../embeddings/oleObject5.bin"/><Relationship Id="rId11" Type="http://schemas.openxmlformats.org/officeDocument/2006/relationships/image" Target="../media/image1.wmf"/><Relationship Id="rId12" Type="http://schemas.openxmlformats.org/officeDocument/2006/relationships/oleObject" Target="../embeddings/oleObject6.bin"/><Relationship Id="rId13" Type="http://schemas.openxmlformats.org/officeDocument/2006/relationships/image" Target="../media/image1.wmf"/><Relationship Id="rId14" Type="http://schemas.openxmlformats.org/officeDocument/2006/relationships/oleObject" Target="../embeddings/oleObject7.bin"/><Relationship Id="rId15" Type="http://schemas.openxmlformats.org/officeDocument/2006/relationships/image" Target="../media/image1.wmf"/><Relationship Id="rId16" Type="http://schemas.openxmlformats.org/officeDocument/2006/relationships/oleObject" Target="../embeddings/oleObject8.bin"/><Relationship Id="rId17" Type="http://schemas.openxmlformats.org/officeDocument/2006/relationships/image" Target="../media/image1.wmf"/><Relationship Id="rId18" Type="http://schemas.openxmlformats.org/officeDocument/2006/relationships/oleObject" Target="../embeddings/oleObject9.bin"/><Relationship Id="rId19" Type="http://schemas.openxmlformats.org/officeDocument/2006/relationships/image" Target="../media/image1.wmf"/><Relationship Id="rId20" Type="http://schemas.openxmlformats.org/officeDocument/2006/relationships/oleObject" Target="../embeddings/oleObject10.bin"/><Relationship Id="rId21" Type="http://schemas.openxmlformats.org/officeDocument/2006/relationships/image" Target="../media/image1.wmf"/><Relationship Id="rId22" Type="http://schemas.openxmlformats.org/officeDocument/2006/relationships/oleObject" Target="../embeddings/oleObject11.bin"/><Relationship Id="rId23" Type="http://schemas.openxmlformats.org/officeDocument/2006/relationships/image" Target="../media/image1.wmf"/><Relationship Id="rId24" Type="http://schemas.openxmlformats.org/officeDocument/2006/relationships/oleObject" Target="../embeddings/oleObject12.bin"/><Relationship Id="rId25" Type="http://schemas.openxmlformats.org/officeDocument/2006/relationships/image" Target="../media/image1.wmf"/><Relationship Id="rId26" Type="http://schemas.openxmlformats.org/officeDocument/2006/relationships/oleObject" Target="../embeddings/oleObject13.bin"/><Relationship Id="rId27" Type="http://schemas.openxmlformats.org/officeDocument/2006/relationships/image" Target="../media/image1.wmf"/><Relationship Id="rId28" Type="http://schemas.openxmlformats.org/officeDocument/2006/relationships/oleObject" Target="../embeddings/oleObject14.bin"/><Relationship Id="rId29" Type="http://schemas.openxmlformats.org/officeDocument/2006/relationships/image" Target="../media/image1.wmf"/><Relationship Id="rId30" Type="http://schemas.openxmlformats.org/officeDocument/2006/relationships/oleObject" Target="../embeddings/oleObject15.bin"/><Relationship Id="rId31" Type="http://schemas.openxmlformats.org/officeDocument/2006/relationships/image" Target="../media/image1.wmf"/><Relationship Id="rId32" Type="http://schemas.openxmlformats.org/officeDocument/2006/relationships/slideLayout" Target="../slideLayouts/slideLayout43.xml"/>
</Relationships>
</file>

<file path=ppt/slideMasters/_rels/slideMaster44.xml.rels><?xml version="1.0" encoding="UTF-8"?>
<Relationships xmlns="http://schemas.openxmlformats.org/package/2006/relationships"><Relationship Id="rId1" Type="http://schemas.openxmlformats.org/officeDocument/2006/relationships/theme" Target="../theme/theme20.xml"/><Relationship Id="rId2" Type="http://schemas.openxmlformats.org/officeDocument/2006/relationships/oleObject" Target="../embeddings/oleObject1.bin"/><Relationship Id="rId3" Type="http://schemas.openxmlformats.org/officeDocument/2006/relationships/image" Target="../media/image1.wmf"/><Relationship Id="rId4" Type="http://schemas.openxmlformats.org/officeDocument/2006/relationships/oleObject" Target="../embeddings/oleObject2.bin"/><Relationship Id="rId5" Type="http://schemas.openxmlformats.org/officeDocument/2006/relationships/image" Target="../media/image1.wmf"/><Relationship Id="rId6" Type="http://schemas.openxmlformats.org/officeDocument/2006/relationships/oleObject" Target="../embeddings/oleObject3.bin"/><Relationship Id="rId7" Type="http://schemas.openxmlformats.org/officeDocument/2006/relationships/image" Target="../media/image1.wmf"/><Relationship Id="rId8" Type="http://schemas.openxmlformats.org/officeDocument/2006/relationships/oleObject" Target="../embeddings/oleObject4.bin"/><Relationship Id="rId9" Type="http://schemas.openxmlformats.org/officeDocument/2006/relationships/image" Target="../media/image1.wmf"/><Relationship Id="rId10" Type="http://schemas.openxmlformats.org/officeDocument/2006/relationships/oleObject" Target="../embeddings/oleObject5.bin"/><Relationship Id="rId11" Type="http://schemas.openxmlformats.org/officeDocument/2006/relationships/image" Target="../media/image1.wmf"/><Relationship Id="rId12" Type="http://schemas.openxmlformats.org/officeDocument/2006/relationships/oleObject" Target="../embeddings/oleObject6.bin"/><Relationship Id="rId13" Type="http://schemas.openxmlformats.org/officeDocument/2006/relationships/image" Target="../media/image1.wmf"/><Relationship Id="rId14" Type="http://schemas.openxmlformats.org/officeDocument/2006/relationships/oleObject" Target="../embeddings/oleObject7.bin"/><Relationship Id="rId15" Type="http://schemas.openxmlformats.org/officeDocument/2006/relationships/image" Target="../media/image1.wmf"/><Relationship Id="rId16" Type="http://schemas.openxmlformats.org/officeDocument/2006/relationships/oleObject" Target="../embeddings/oleObject8.bin"/><Relationship Id="rId17" Type="http://schemas.openxmlformats.org/officeDocument/2006/relationships/image" Target="../media/image1.wmf"/><Relationship Id="rId18" Type="http://schemas.openxmlformats.org/officeDocument/2006/relationships/oleObject" Target="../embeddings/oleObject9.bin"/><Relationship Id="rId19" Type="http://schemas.openxmlformats.org/officeDocument/2006/relationships/image" Target="../media/image1.wmf"/><Relationship Id="rId20" Type="http://schemas.openxmlformats.org/officeDocument/2006/relationships/oleObject" Target="../embeddings/oleObject10.bin"/><Relationship Id="rId21" Type="http://schemas.openxmlformats.org/officeDocument/2006/relationships/image" Target="../media/image1.wmf"/><Relationship Id="rId22" Type="http://schemas.openxmlformats.org/officeDocument/2006/relationships/oleObject" Target="../embeddings/oleObject11.bin"/><Relationship Id="rId23" Type="http://schemas.openxmlformats.org/officeDocument/2006/relationships/image" Target="../media/image1.wmf"/><Relationship Id="rId24" Type="http://schemas.openxmlformats.org/officeDocument/2006/relationships/oleObject" Target="../embeddings/oleObject12.bin"/><Relationship Id="rId25" Type="http://schemas.openxmlformats.org/officeDocument/2006/relationships/image" Target="../media/image1.wmf"/><Relationship Id="rId26" Type="http://schemas.openxmlformats.org/officeDocument/2006/relationships/oleObject" Target="../embeddings/oleObject13.bin"/><Relationship Id="rId27" Type="http://schemas.openxmlformats.org/officeDocument/2006/relationships/image" Target="../media/image1.wmf"/><Relationship Id="rId28" Type="http://schemas.openxmlformats.org/officeDocument/2006/relationships/oleObject" Target="../embeddings/oleObject14.bin"/><Relationship Id="rId29" Type="http://schemas.openxmlformats.org/officeDocument/2006/relationships/image" Target="../media/image1.wmf"/><Relationship Id="rId30" Type="http://schemas.openxmlformats.org/officeDocument/2006/relationships/oleObject" Target="../embeddings/oleObject15.bin"/><Relationship Id="rId31" Type="http://schemas.openxmlformats.org/officeDocument/2006/relationships/image" Target="../media/image1.wmf"/><Relationship Id="rId32" Type="http://schemas.openxmlformats.org/officeDocument/2006/relationships/slideLayout" Target="../slideLayouts/slideLayout44.xml"/>
</Relationships>
</file>

<file path=ppt/slideMasters/_rels/slideMaster45.xml.rels><?xml version="1.0" encoding="UTF-8"?>
<Relationships xmlns="http://schemas.openxmlformats.org/package/2006/relationships"><Relationship Id="rId1" Type="http://schemas.openxmlformats.org/officeDocument/2006/relationships/theme" Target="../theme/theme21.xml"/><Relationship Id="rId2" Type="http://schemas.openxmlformats.org/officeDocument/2006/relationships/oleObject" Target="../embeddings/oleObject1.bin"/><Relationship Id="rId3" Type="http://schemas.openxmlformats.org/officeDocument/2006/relationships/image" Target="../media/image1.wmf"/><Relationship Id="rId4" Type="http://schemas.openxmlformats.org/officeDocument/2006/relationships/oleObject" Target="../embeddings/oleObject2.bin"/><Relationship Id="rId5" Type="http://schemas.openxmlformats.org/officeDocument/2006/relationships/image" Target="../media/image1.wmf"/><Relationship Id="rId6" Type="http://schemas.openxmlformats.org/officeDocument/2006/relationships/oleObject" Target="../embeddings/oleObject3.bin"/><Relationship Id="rId7" Type="http://schemas.openxmlformats.org/officeDocument/2006/relationships/image" Target="../media/image1.wmf"/><Relationship Id="rId8" Type="http://schemas.openxmlformats.org/officeDocument/2006/relationships/oleObject" Target="../embeddings/oleObject4.bin"/><Relationship Id="rId9" Type="http://schemas.openxmlformats.org/officeDocument/2006/relationships/image" Target="../media/image1.wmf"/><Relationship Id="rId10" Type="http://schemas.openxmlformats.org/officeDocument/2006/relationships/oleObject" Target="../embeddings/oleObject5.bin"/><Relationship Id="rId11" Type="http://schemas.openxmlformats.org/officeDocument/2006/relationships/image" Target="../media/image1.wmf"/><Relationship Id="rId12" Type="http://schemas.openxmlformats.org/officeDocument/2006/relationships/oleObject" Target="../embeddings/oleObject6.bin"/><Relationship Id="rId13" Type="http://schemas.openxmlformats.org/officeDocument/2006/relationships/image" Target="../media/image1.wmf"/><Relationship Id="rId14" Type="http://schemas.openxmlformats.org/officeDocument/2006/relationships/oleObject" Target="../embeddings/oleObject7.bin"/><Relationship Id="rId15" Type="http://schemas.openxmlformats.org/officeDocument/2006/relationships/image" Target="../media/image1.wmf"/><Relationship Id="rId16" Type="http://schemas.openxmlformats.org/officeDocument/2006/relationships/oleObject" Target="../embeddings/oleObject8.bin"/><Relationship Id="rId17" Type="http://schemas.openxmlformats.org/officeDocument/2006/relationships/image" Target="../media/image1.wmf"/><Relationship Id="rId18" Type="http://schemas.openxmlformats.org/officeDocument/2006/relationships/oleObject" Target="../embeddings/oleObject9.bin"/><Relationship Id="rId19" Type="http://schemas.openxmlformats.org/officeDocument/2006/relationships/image" Target="../media/image1.wmf"/><Relationship Id="rId20" Type="http://schemas.openxmlformats.org/officeDocument/2006/relationships/oleObject" Target="../embeddings/oleObject10.bin"/><Relationship Id="rId21" Type="http://schemas.openxmlformats.org/officeDocument/2006/relationships/image" Target="../media/image1.wmf"/><Relationship Id="rId22" Type="http://schemas.openxmlformats.org/officeDocument/2006/relationships/oleObject" Target="../embeddings/oleObject11.bin"/><Relationship Id="rId23" Type="http://schemas.openxmlformats.org/officeDocument/2006/relationships/image" Target="../media/image1.wmf"/><Relationship Id="rId24" Type="http://schemas.openxmlformats.org/officeDocument/2006/relationships/oleObject" Target="../embeddings/oleObject12.bin"/><Relationship Id="rId25" Type="http://schemas.openxmlformats.org/officeDocument/2006/relationships/image" Target="../media/image1.wmf"/><Relationship Id="rId26" Type="http://schemas.openxmlformats.org/officeDocument/2006/relationships/oleObject" Target="../embeddings/oleObject13.bin"/><Relationship Id="rId27" Type="http://schemas.openxmlformats.org/officeDocument/2006/relationships/image" Target="../media/image1.wmf"/><Relationship Id="rId28" Type="http://schemas.openxmlformats.org/officeDocument/2006/relationships/oleObject" Target="../embeddings/oleObject14.bin"/><Relationship Id="rId29" Type="http://schemas.openxmlformats.org/officeDocument/2006/relationships/image" Target="../media/image1.wmf"/><Relationship Id="rId30" Type="http://schemas.openxmlformats.org/officeDocument/2006/relationships/oleObject" Target="../embeddings/oleObject15.bin"/><Relationship Id="rId31" Type="http://schemas.openxmlformats.org/officeDocument/2006/relationships/image" Target="../media/image1.wmf"/><Relationship Id="rId32" Type="http://schemas.openxmlformats.org/officeDocument/2006/relationships/slideLayout" Target="../slideLayouts/slideLayout45.xml"/>
</Relationships>
</file>

<file path=ppt/slideMasters/_rels/slideMaster46.xml.rels><?xml version="1.0" encoding="UTF-8"?>
<Relationships xmlns="http://schemas.openxmlformats.org/package/2006/relationships"><Relationship Id="rId1" Type="http://schemas.openxmlformats.org/officeDocument/2006/relationships/theme" Target="../theme/theme22.xml"/><Relationship Id="rId2" Type="http://schemas.openxmlformats.org/officeDocument/2006/relationships/oleObject" Target="../embeddings/oleObject1.bin"/><Relationship Id="rId3" Type="http://schemas.openxmlformats.org/officeDocument/2006/relationships/image" Target="../media/image1.wmf"/><Relationship Id="rId4" Type="http://schemas.openxmlformats.org/officeDocument/2006/relationships/oleObject" Target="../embeddings/oleObject2.bin"/><Relationship Id="rId5" Type="http://schemas.openxmlformats.org/officeDocument/2006/relationships/image" Target="../media/image1.wmf"/><Relationship Id="rId6" Type="http://schemas.openxmlformats.org/officeDocument/2006/relationships/oleObject" Target="../embeddings/oleObject3.bin"/><Relationship Id="rId7" Type="http://schemas.openxmlformats.org/officeDocument/2006/relationships/image" Target="../media/image1.wmf"/><Relationship Id="rId8" Type="http://schemas.openxmlformats.org/officeDocument/2006/relationships/oleObject" Target="../embeddings/oleObject4.bin"/><Relationship Id="rId9" Type="http://schemas.openxmlformats.org/officeDocument/2006/relationships/image" Target="../media/image1.wmf"/><Relationship Id="rId10" Type="http://schemas.openxmlformats.org/officeDocument/2006/relationships/oleObject" Target="../embeddings/oleObject5.bin"/><Relationship Id="rId11" Type="http://schemas.openxmlformats.org/officeDocument/2006/relationships/image" Target="../media/image1.wmf"/><Relationship Id="rId12" Type="http://schemas.openxmlformats.org/officeDocument/2006/relationships/oleObject" Target="../embeddings/oleObject6.bin"/><Relationship Id="rId13" Type="http://schemas.openxmlformats.org/officeDocument/2006/relationships/image" Target="../media/image1.wmf"/><Relationship Id="rId14" Type="http://schemas.openxmlformats.org/officeDocument/2006/relationships/oleObject" Target="../embeddings/oleObject7.bin"/><Relationship Id="rId15" Type="http://schemas.openxmlformats.org/officeDocument/2006/relationships/image" Target="../media/image1.wmf"/><Relationship Id="rId16" Type="http://schemas.openxmlformats.org/officeDocument/2006/relationships/oleObject" Target="../embeddings/oleObject8.bin"/><Relationship Id="rId17" Type="http://schemas.openxmlformats.org/officeDocument/2006/relationships/image" Target="../media/image1.wmf"/><Relationship Id="rId18" Type="http://schemas.openxmlformats.org/officeDocument/2006/relationships/oleObject" Target="../embeddings/oleObject9.bin"/><Relationship Id="rId19" Type="http://schemas.openxmlformats.org/officeDocument/2006/relationships/image" Target="../media/image1.wmf"/><Relationship Id="rId20" Type="http://schemas.openxmlformats.org/officeDocument/2006/relationships/oleObject" Target="../embeddings/oleObject10.bin"/><Relationship Id="rId21" Type="http://schemas.openxmlformats.org/officeDocument/2006/relationships/image" Target="../media/image1.wmf"/><Relationship Id="rId22" Type="http://schemas.openxmlformats.org/officeDocument/2006/relationships/oleObject" Target="../embeddings/oleObject11.bin"/><Relationship Id="rId23" Type="http://schemas.openxmlformats.org/officeDocument/2006/relationships/image" Target="../media/image1.wmf"/><Relationship Id="rId24" Type="http://schemas.openxmlformats.org/officeDocument/2006/relationships/oleObject" Target="../embeddings/oleObject12.bin"/><Relationship Id="rId25" Type="http://schemas.openxmlformats.org/officeDocument/2006/relationships/image" Target="../media/image1.wmf"/><Relationship Id="rId26" Type="http://schemas.openxmlformats.org/officeDocument/2006/relationships/oleObject" Target="../embeddings/oleObject13.bin"/><Relationship Id="rId27" Type="http://schemas.openxmlformats.org/officeDocument/2006/relationships/image" Target="../media/image1.wmf"/><Relationship Id="rId28" Type="http://schemas.openxmlformats.org/officeDocument/2006/relationships/oleObject" Target="../embeddings/oleObject14.bin"/><Relationship Id="rId29" Type="http://schemas.openxmlformats.org/officeDocument/2006/relationships/image" Target="../media/image1.wmf"/><Relationship Id="rId30" Type="http://schemas.openxmlformats.org/officeDocument/2006/relationships/oleObject" Target="../embeddings/oleObject15.bin"/><Relationship Id="rId31" Type="http://schemas.openxmlformats.org/officeDocument/2006/relationships/image" Target="../media/image1.wmf"/><Relationship Id="rId32" Type="http://schemas.openxmlformats.org/officeDocument/2006/relationships/slideLayout" Target="../slideLayouts/slideLayout46.xml"/>
</Relationships>
</file>

<file path=ppt/slideMasters/_rels/slideMaster47.xml.rels><?xml version="1.0" encoding="UTF-8"?>
<Relationships xmlns="http://schemas.openxmlformats.org/package/2006/relationships"><Relationship Id="rId1" Type="http://schemas.openxmlformats.org/officeDocument/2006/relationships/theme" Target="../theme/theme23.xml"/><Relationship Id="rId2" Type="http://schemas.openxmlformats.org/officeDocument/2006/relationships/oleObject" Target="../embeddings/oleObject1.bin"/><Relationship Id="rId3" Type="http://schemas.openxmlformats.org/officeDocument/2006/relationships/image" Target="../media/image1.wmf"/><Relationship Id="rId4" Type="http://schemas.openxmlformats.org/officeDocument/2006/relationships/oleObject" Target="../embeddings/oleObject2.bin"/><Relationship Id="rId5" Type="http://schemas.openxmlformats.org/officeDocument/2006/relationships/image" Target="../media/image1.wmf"/><Relationship Id="rId6" Type="http://schemas.openxmlformats.org/officeDocument/2006/relationships/oleObject" Target="../embeddings/oleObject3.bin"/><Relationship Id="rId7" Type="http://schemas.openxmlformats.org/officeDocument/2006/relationships/image" Target="../media/image1.wmf"/><Relationship Id="rId8" Type="http://schemas.openxmlformats.org/officeDocument/2006/relationships/oleObject" Target="../embeddings/oleObject4.bin"/><Relationship Id="rId9" Type="http://schemas.openxmlformats.org/officeDocument/2006/relationships/image" Target="../media/image1.wmf"/><Relationship Id="rId10" Type="http://schemas.openxmlformats.org/officeDocument/2006/relationships/oleObject" Target="../embeddings/oleObject5.bin"/><Relationship Id="rId11" Type="http://schemas.openxmlformats.org/officeDocument/2006/relationships/image" Target="../media/image1.wmf"/><Relationship Id="rId12" Type="http://schemas.openxmlformats.org/officeDocument/2006/relationships/oleObject" Target="../embeddings/oleObject6.bin"/><Relationship Id="rId13" Type="http://schemas.openxmlformats.org/officeDocument/2006/relationships/image" Target="../media/image1.wmf"/><Relationship Id="rId14" Type="http://schemas.openxmlformats.org/officeDocument/2006/relationships/oleObject" Target="../embeddings/oleObject7.bin"/><Relationship Id="rId15" Type="http://schemas.openxmlformats.org/officeDocument/2006/relationships/image" Target="../media/image1.wmf"/><Relationship Id="rId16" Type="http://schemas.openxmlformats.org/officeDocument/2006/relationships/oleObject" Target="../embeddings/oleObject8.bin"/><Relationship Id="rId17" Type="http://schemas.openxmlformats.org/officeDocument/2006/relationships/image" Target="../media/image1.wmf"/><Relationship Id="rId18" Type="http://schemas.openxmlformats.org/officeDocument/2006/relationships/oleObject" Target="../embeddings/oleObject9.bin"/><Relationship Id="rId19" Type="http://schemas.openxmlformats.org/officeDocument/2006/relationships/image" Target="../media/image1.wmf"/><Relationship Id="rId20" Type="http://schemas.openxmlformats.org/officeDocument/2006/relationships/oleObject" Target="../embeddings/oleObject10.bin"/><Relationship Id="rId21" Type="http://schemas.openxmlformats.org/officeDocument/2006/relationships/image" Target="../media/image1.wmf"/><Relationship Id="rId22" Type="http://schemas.openxmlformats.org/officeDocument/2006/relationships/oleObject" Target="../embeddings/oleObject11.bin"/><Relationship Id="rId23" Type="http://schemas.openxmlformats.org/officeDocument/2006/relationships/image" Target="../media/image1.wmf"/><Relationship Id="rId24" Type="http://schemas.openxmlformats.org/officeDocument/2006/relationships/oleObject" Target="../embeddings/oleObject12.bin"/><Relationship Id="rId25" Type="http://schemas.openxmlformats.org/officeDocument/2006/relationships/image" Target="../media/image1.wmf"/><Relationship Id="rId26" Type="http://schemas.openxmlformats.org/officeDocument/2006/relationships/oleObject" Target="../embeddings/oleObject13.bin"/><Relationship Id="rId27" Type="http://schemas.openxmlformats.org/officeDocument/2006/relationships/image" Target="../media/image1.wmf"/><Relationship Id="rId28" Type="http://schemas.openxmlformats.org/officeDocument/2006/relationships/oleObject" Target="../embeddings/oleObject14.bin"/><Relationship Id="rId29" Type="http://schemas.openxmlformats.org/officeDocument/2006/relationships/image" Target="../media/image1.wmf"/><Relationship Id="rId30" Type="http://schemas.openxmlformats.org/officeDocument/2006/relationships/oleObject" Target="../embeddings/oleObject15.bin"/><Relationship Id="rId31" Type="http://schemas.openxmlformats.org/officeDocument/2006/relationships/image" Target="../media/image1.wmf"/><Relationship Id="rId32" Type="http://schemas.openxmlformats.org/officeDocument/2006/relationships/slideLayout" Target="../slideLayouts/slideLayout47.xml"/>
</Relationships>
</file>

<file path=ppt/slideMasters/_rels/slideMaster48.xml.rels><?xml version="1.0" encoding="UTF-8"?>
<Relationships xmlns="http://schemas.openxmlformats.org/package/2006/relationships"><Relationship Id="rId1" Type="http://schemas.openxmlformats.org/officeDocument/2006/relationships/theme" Target="../theme/theme24.xml"/><Relationship Id="rId2" Type="http://schemas.openxmlformats.org/officeDocument/2006/relationships/oleObject" Target="../embeddings/oleObject1.bin"/><Relationship Id="rId3" Type="http://schemas.openxmlformats.org/officeDocument/2006/relationships/image" Target="../media/image1.wmf"/><Relationship Id="rId4" Type="http://schemas.openxmlformats.org/officeDocument/2006/relationships/oleObject" Target="../embeddings/oleObject2.bin"/><Relationship Id="rId5" Type="http://schemas.openxmlformats.org/officeDocument/2006/relationships/image" Target="../media/image1.wmf"/><Relationship Id="rId6" Type="http://schemas.openxmlformats.org/officeDocument/2006/relationships/oleObject" Target="../embeddings/oleObject3.bin"/><Relationship Id="rId7" Type="http://schemas.openxmlformats.org/officeDocument/2006/relationships/image" Target="../media/image1.wmf"/><Relationship Id="rId8" Type="http://schemas.openxmlformats.org/officeDocument/2006/relationships/oleObject" Target="../embeddings/oleObject4.bin"/><Relationship Id="rId9" Type="http://schemas.openxmlformats.org/officeDocument/2006/relationships/image" Target="../media/image1.wmf"/><Relationship Id="rId10" Type="http://schemas.openxmlformats.org/officeDocument/2006/relationships/oleObject" Target="../embeddings/oleObject5.bin"/><Relationship Id="rId11" Type="http://schemas.openxmlformats.org/officeDocument/2006/relationships/image" Target="../media/image1.wmf"/><Relationship Id="rId12" Type="http://schemas.openxmlformats.org/officeDocument/2006/relationships/oleObject" Target="../embeddings/oleObject6.bin"/><Relationship Id="rId13" Type="http://schemas.openxmlformats.org/officeDocument/2006/relationships/image" Target="../media/image1.wmf"/><Relationship Id="rId14" Type="http://schemas.openxmlformats.org/officeDocument/2006/relationships/oleObject" Target="../embeddings/oleObject7.bin"/><Relationship Id="rId15" Type="http://schemas.openxmlformats.org/officeDocument/2006/relationships/image" Target="../media/image1.wmf"/><Relationship Id="rId16" Type="http://schemas.openxmlformats.org/officeDocument/2006/relationships/oleObject" Target="../embeddings/oleObject8.bin"/><Relationship Id="rId17" Type="http://schemas.openxmlformats.org/officeDocument/2006/relationships/image" Target="../media/image1.wmf"/><Relationship Id="rId18" Type="http://schemas.openxmlformats.org/officeDocument/2006/relationships/oleObject" Target="../embeddings/oleObject9.bin"/><Relationship Id="rId19" Type="http://schemas.openxmlformats.org/officeDocument/2006/relationships/image" Target="../media/image1.wmf"/><Relationship Id="rId20" Type="http://schemas.openxmlformats.org/officeDocument/2006/relationships/oleObject" Target="../embeddings/oleObject10.bin"/><Relationship Id="rId21" Type="http://schemas.openxmlformats.org/officeDocument/2006/relationships/image" Target="../media/image1.wmf"/><Relationship Id="rId22" Type="http://schemas.openxmlformats.org/officeDocument/2006/relationships/oleObject" Target="../embeddings/oleObject11.bin"/><Relationship Id="rId23" Type="http://schemas.openxmlformats.org/officeDocument/2006/relationships/image" Target="../media/image1.wmf"/><Relationship Id="rId24" Type="http://schemas.openxmlformats.org/officeDocument/2006/relationships/oleObject" Target="../embeddings/oleObject12.bin"/><Relationship Id="rId25" Type="http://schemas.openxmlformats.org/officeDocument/2006/relationships/image" Target="../media/image1.wmf"/><Relationship Id="rId26" Type="http://schemas.openxmlformats.org/officeDocument/2006/relationships/oleObject" Target="../embeddings/oleObject13.bin"/><Relationship Id="rId27" Type="http://schemas.openxmlformats.org/officeDocument/2006/relationships/image" Target="../media/image1.wmf"/><Relationship Id="rId28" Type="http://schemas.openxmlformats.org/officeDocument/2006/relationships/oleObject" Target="../embeddings/oleObject14.bin"/><Relationship Id="rId29" Type="http://schemas.openxmlformats.org/officeDocument/2006/relationships/image" Target="../media/image1.wmf"/><Relationship Id="rId30" Type="http://schemas.openxmlformats.org/officeDocument/2006/relationships/oleObject" Target="../embeddings/oleObject15.bin"/><Relationship Id="rId31" Type="http://schemas.openxmlformats.org/officeDocument/2006/relationships/image" Target="../media/image1.wmf"/><Relationship Id="rId32" Type="http://schemas.openxmlformats.org/officeDocument/2006/relationships/slideLayout" Target="../slideLayouts/slideLayout48.xml"/>
</Relationships>
</file>

<file path=ppt/slideMasters/_rels/slideMaster49.xml.rels><?xml version="1.0" encoding="UTF-8"?>
<Relationships xmlns="http://schemas.openxmlformats.org/package/2006/relationships"><Relationship Id="rId1" Type="http://schemas.openxmlformats.org/officeDocument/2006/relationships/theme" Target="../theme/theme25.xml"/><Relationship Id="rId2" Type="http://schemas.openxmlformats.org/officeDocument/2006/relationships/oleObject" Target="../embeddings/oleObject1.bin"/><Relationship Id="rId3" Type="http://schemas.openxmlformats.org/officeDocument/2006/relationships/image" Target="../media/image1.wmf"/><Relationship Id="rId4" Type="http://schemas.openxmlformats.org/officeDocument/2006/relationships/oleObject" Target="../embeddings/oleObject2.bin"/><Relationship Id="rId5" Type="http://schemas.openxmlformats.org/officeDocument/2006/relationships/image" Target="../media/image1.wmf"/><Relationship Id="rId6" Type="http://schemas.openxmlformats.org/officeDocument/2006/relationships/oleObject" Target="../embeddings/oleObject3.bin"/><Relationship Id="rId7" Type="http://schemas.openxmlformats.org/officeDocument/2006/relationships/image" Target="../media/image1.wmf"/><Relationship Id="rId8" Type="http://schemas.openxmlformats.org/officeDocument/2006/relationships/oleObject" Target="../embeddings/oleObject4.bin"/><Relationship Id="rId9" Type="http://schemas.openxmlformats.org/officeDocument/2006/relationships/image" Target="../media/image1.wmf"/><Relationship Id="rId10" Type="http://schemas.openxmlformats.org/officeDocument/2006/relationships/oleObject" Target="../embeddings/oleObject5.bin"/><Relationship Id="rId11" Type="http://schemas.openxmlformats.org/officeDocument/2006/relationships/image" Target="../media/image1.wmf"/><Relationship Id="rId12" Type="http://schemas.openxmlformats.org/officeDocument/2006/relationships/oleObject" Target="../embeddings/oleObject6.bin"/><Relationship Id="rId13" Type="http://schemas.openxmlformats.org/officeDocument/2006/relationships/image" Target="../media/image1.wmf"/><Relationship Id="rId14" Type="http://schemas.openxmlformats.org/officeDocument/2006/relationships/oleObject" Target="../embeddings/oleObject7.bin"/><Relationship Id="rId15" Type="http://schemas.openxmlformats.org/officeDocument/2006/relationships/image" Target="../media/image1.wmf"/><Relationship Id="rId16" Type="http://schemas.openxmlformats.org/officeDocument/2006/relationships/oleObject" Target="../embeddings/oleObject8.bin"/><Relationship Id="rId17" Type="http://schemas.openxmlformats.org/officeDocument/2006/relationships/image" Target="../media/image1.wmf"/><Relationship Id="rId18" Type="http://schemas.openxmlformats.org/officeDocument/2006/relationships/oleObject" Target="../embeddings/oleObject9.bin"/><Relationship Id="rId19" Type="http://schemas.openxmlformats.org/officeDocument/2006/relationships/image" Target="../media/image1.wmf"/><Relationship Id="rId20" Type="http://schemas.openxmlformats.org/officeDocument/2006/relationships/oleObject" Target="../embeddings/oleObject10.bin"/><Relationship Id="rId21" Type="http://schemas.openxmlformats.org/officeDocument/2006/relationships/image" Target="../media/image1.wmf"/><Relationship Id="rId22" Type="http://schemas.openxmlformats.org/officeDocument/2006/relationships/oleObject" Target="../embeddings/oleObject11.bin"/><Relationship Id="rId23" Type="http://schemas.openxmlformats.org/officeDocument/2006/relationships/image" Target="../media/image1.wmf"/><Relationship Id="rId24" Type="http://schemas.openxmlformats.org/officeDocument/2006/relationships/oleObject" Target="../embeddings/oleObject12.bin"/><Relationship Id="rId25" Type="http://schemas.openxmlformats.org/officeDocument/2006/relationships/image" Target="../media/image1.wmf"/><Relationship Id="rId26" Type="http://schemas.openxmlformats.org/officeDocument/2006/relationships/oleObject" Target="../embeddings/oleObject13.bin"/><Relationship Id="rId27" Type="http://schemas.openxmlformats.org/officeDocument/2006/relationships/image" Target="../media/image1.wmf"/><Relationship Id="rId28" Type="http://schemas.openxmlformats.org/officeDocument/2006/relationships/oleObject" Target="../embeddings/oleObject14.bin"/><Relationship Id="rId29" Type="http://schemas.openxmlformats.org/officeDocument/2006/relationships/image" Target="../media/image1.wmf"/><Relationship Id="rId30" Type="http://schemas.openxmlformats.org/officeDocument/2006/relationships/oleObject" Target="../embeddings/oleObject15.bin"/><Relationship Id="rId31" Type="http://schemas.openxmlformats.org/officeDocument/2006/relationships/image" Target="../media/image1.wmf"/><Relationship Id="rId32" Type="http://schemas.openxmlformats.org/officeDocument/2006/relationships/slideLayout" Target="../slideLayouts/slideLayout49.xml"/>
</Relationships>
</file>

<file path=ppt/slideMasters/_rels/slideMaster50.xml.rels><?xml version="1.0" encoding="UTF-8"?>
<Relationships xmlns="http://schemas.openxmlformats.org/package/2006/relationships"><Relationship Id="rId1" Type="http://schemas.openxmlformats.org/officeDocument/2006/relationships/theme" Target="../theme/theme26.xml"/><Relationship Id="rId2" Type="http://schemas.openxmlformats.org/officeDocument/2006/relationships/oleObject" Target="../embeddings/oleObject1.bin"/><Relationship Id="rId3" Type="http://schemas.openxmlformats.org/officeDocument/2006/relationships/image" Target="../media/image1.wmf"/><Relationship Id="rId4" Type="http://schemas.openxmlformats.org/officeDocument/2006/relationships/oleObject" Target="../embeddings/oleObject2.bin"/><Relationship Id="rId5" Type="http://schemas.openxmlformats.org/officeDocument/2006/relationships/image" Target="../media/image1.wmf"/><Relationship Id="rId6" Type="http://schemas.openxmlformats.org/officeDocument/2006/relationships/oleObject" Target="../embeddings/oleObject3.bin"/><Relationship Id="rId7" Type="http://schemas.openxmlformats.org/officeDocument/2006/relationships/image" Target="../media/image1.wmf"/><Relationship Id="rId8" Type="http://schemas.openxmlformats.org/officeDocument/2006/relationships/oleObject" Target="../embeddings/oleObject4.bin"/><Relationship Id="rId9" Type="http://schemas.openxmlformats.org/officeDocument/2006/relationships/image" Target="../media/image1.wmf"/><Relationship Id="rId10" Type="http://schemas.openxmlformats.org/officeDocument/2006/relationships/oleObject" Target="../embeddings/oleObject5.bin"/><Relationship Id="rId11" Type="http://schemas.openxmlformats.org/officeDocument/2006/relationships/image" Target="../media/image1.wmf"/><Relationship Id="rId12" Type="http://schemas.openxmlformats.org/officeDocument/2006/relationships/oleObject" Target="../embeddings/oleObject6.bin"/><Relationship Id="rId13" Type="http://schemas.openxmlformats.org/officeDocument/2006/relationships/image" Target="../media/image1.wmf"/><Relationship Id="rId14" Type="http://schemas.openxmlformats.org/officeDocument/2006/relationships/oleObject" Target="../embeddings/oleObject7.bin"/><Relationship Id="rId15" Type="http://schemas.openxmlformats.org/officeDocument/2006/relationships/image" Target="../media/image1.wmf"/><Relationship Id="rId16" Type="http://schemas.openxmlformats.org/officeDocument/2006/relationships/oleObject" Target="../embeddings/oleObject8.bin"/><Relationship Id="rId17" Type="http://schemas.openxmlformats.org/officeDocument/2006/relationships/image" Target="../media/image1.wmf"/><Relationship Id="rId18" Type="http://schemas.openxmlformats.org/officeDocument/2006/relationships/oleObject" Target="../embeddings/oleObject9.bin"/><Relationship Id="rId19" Type="http://schemas.openxmlformats.org/officeDocument/2006/relationships/image" Target="../media/image1.wmf"/><Relationship Id="rId20" Type="http://schemas.openxmlformats.org/officeDocument/2006/relationships/oleObject" Target="../embeddings/oleObject10.bin"/><Relationship Id="rId21" Type="http://schemas.openxmlformats.org/officeDocument/2006/relationships/image" Target="../media/image1.wmf"/><Relationship Id="rId22" Type="http://schemas.openxmlformats.org/officeDocument/2006/relationships/oleObject" Target="../embeddings/oleObject11.bin"/><Relationship Id="rId23" Type="http://schemas.openxmlformats.org/officeDocument/2006/relationships/image" Target="../media/image1.wmf"/><Relationship Id="rId24" Type="http://schemas.openxmlformats.org/officeDocument/2006/relationships/oleObject" Target="../embeddings/oleObject12.bin"/><Relationship Id="rId25" Type="http://schemas.openxmlformats.org/officeDocument/2006/relationships/image" Target="../media/image1.wmf"/><Relationship Id="rId26" Type="http://schemas.openxmlformats.org/officeDocument/2006/relationships/oleObject" Target="../embeddings/oleObject13.bin"/><Relationship Id="rId27" Type="http://schemas.openxmlformats.org/officeDocument/2006/relationships/image" Target="../media/image1.wmf"/><Relationship Id="rId28" Type="http://schemas.openxmlformats.org/officeDocument/2006/relationships/oleObject" Target="../embeddings/oleObject14.bin"/><Relationship Id="rId29" Type="http://schemas.openxmlformats.org/officeDocument/2006/relationships/image" Target="../media/image1.wmf"/><Relationship Id="rId30" Type="http://schemas.openxmlformats.org/officeDocument/2006/relationships/oleObject" Target="../embeddings/oleObject15.bin"/><Relationship Id="rId31" Type="http://schemas.openxmlformats.org/officeDocument/2006/relationships/image" Target="../media/image1.wmf"/><Relationship Id="rId32" Type="http://schemas.openxmlformats.org/officeDocument/2006/relationships/slideLayout" Target="../slideLayouts/slideLayout50.xml"/>
</Relationships>
</file>

<file path=ppt/slideMasters/_rels/slideMaster51.xml.rels><?xml version="1.0" encoding="UTF-8"?>
<Relationships xmlns="http://schemas.openxmlformats.org/package/2006/relationships"><Relationship Id="rId1" Type="http://schemas.openxmlformats.org/officeDocument/2006/relationships/theme" Target="../theme/theme27.xml"/><Relationship Id="rId2" Type="http://schemas.openxmlformats.org/officeDocument/2006/relationships/oleObject" Target="../embeddings/oleObject1.bin"/><Relationship Id="rId3" Type="http://schemas.openxmlformats.org/officeDocument/2006/relationships/image" Target="../media/image1.wmf"/><Relationship Id="rId4" Type="http://schemas.openxmlformats.org/officeDocument/2006/relationships/oleObject" Target="../embeddings/oleObject2.bin"/><Relationship Id="rId5" Type="http://schemas.openxmlformats.org/officeDocument/2006/relationships/image" Target="../media/image1.wmf"/><Relationship Id="rId6" Type="http://schemas.openxmlformats.org/officeDocument/2006/relationships/oleObject" Target="../embeddings/oleObject3.bin"/><Relationship Id="rId7" Type="http://schemas.openxmlformats.org/officeDocument/2006/relationships/image" Target="../media/image1.wmf"/><Relationship Id="rId8" Type="http://schemas.openxmlformats.org/officeDocument/2006/relationships/oleObject" Target="../embeddings/oleObject4.bin"/><Relationship Id="rId9" Type="http://schemas.openxmlformats.org/officeDocument/2006/relationships/image" Target="../media/image1.wmf"/><Relationship Id="rId10" Type="http://schemas.openxmlformats.org/officeDocument/2006/relationships/oleObject" Target="../embeddings/oleObject5.bin"/><Relationship Id="rId11" Type="http://schemas.openxmlformats.org/officeDocument/2006/relationships/image" Target="../media/image1.wmf"/><Relationship Id="rId12" Type="http://schemas.openxmlformats.org/officeDocument/2006/relationships/oleObject" Target="../embeddings/oleObject6.bin"/><Relationship Id="rId13" Type="http://schemas.openxmlformats.org/officeDocument/2006/relationships/image" Target="../media/image1.wmf"/><Relationship Id="rId14" Type="http://schemas.openxmlformats.org/officeDocument/2006/relationships/oleObject" Target="../embeddings/oleObject7.bin"/><Relationship Id="rId15" Type="http://schemas.openxmlformats.org/officeDocument/2006/relationships/image" Target="../media/image1.wmf"/><Relationship Id="rId16" Type="http://schemas.openxmlformats.org/officeDocument/2006/relationships/oleObject" Target="../embeddings/oleObject8.bin"/><Relationship Id="rId17" Type="http://schemas.openxmlformats.org/officeDocument/2006/relationships/image" Target="../media/image1.wmf"/><Relationship Id="rId18" Type="http://schemas.openxmlformats.org/officeDocument/2006/relationships/oleObject" Target="../embeddings/oleObject9.bin"/><Relationship Id="rId19" Type="http://schemas.openxmlformats.org/officeDocument/2006/relationships/image" Target="../media/image1.wmf"/><Relationship Id="rId20" Type="http://schemas.openxmlformats.org/officeDocument/2006/relationships/oleObject" Target="../embeddings/oleObject10.bin"/><Relationship Id="rId21" Type="http://schemas.openxmlformats.org/officeDocument/2006/relationships/image" Target="../media/image1.wmf"/><Relationship Id="rId22" Type="http://schemas.openxmlformats.org/officeDocument/2006/relationships/oleObject" Target="../embeddings/oleObject11.bin"/><Relationship Id="rId23" Type="http://schemas.openxmlformats.org/officeDocument/2006/relationships/image" Target="../media/image1.wmf"/><Relationship Id="rId24" Type="http://schemas.openxmlformats.org/officeDocument/2006/relationships/oleObject" Target="../embeddings/oleObject12.bin"/><Relationship Id="rId25" Type="http://schemas.openxmlformats.org/officeDocument/2006/relationships/image" Target="../media/image1.wmf"/><Relationship Id="rId26" Type="http://schemas.openxmlformats.org/officeDocument/2006/relationships/oleObject" Target="../embeddings/oleObject13.bin"/><Relationship Id="rId27" Type="http://schemas.openxmlformats.org/officeDocument/2006/relationships/image" Target="../media/image1.wmf"/><Relationship Id="rId28" Type="http://schemas.openxmlformats.org/officeDocument/2006/relationships/oleObject" Target="../embeddings/oleObject14.bin"/><Relationship Id="rId29" Type="http://schemas.openxmlformats.org/officeDocument/2006/relationships/image" Target="../media/image1.wmf"/><Relationship Id="rId30" Type="http://schemas.openxmlformats.org/officeDocument/2006/relationships/oleObject" Target="../embeddings/oleObject15.bin"/><Relationship Id="rId31" Type="http://schemas.openxmlformats.org/officeDocument/2006/relationships/image" Target="../media/image1.wmf"/><Relationship Id="rId32" Type="http://schemas.openxmlformats.org/officeDocument/2006/relationships/slideLayout" Target="../slideLayouts/slideLayout51.xml"/>
</Relationships>
</file>

<file path=ppt/slideMasters/_rels/slideMaster52.xml.rels><?xml version="1.0" encoding="UTF-8"?>
<Relationships xmlns="http://schemas.openxmlformats.org/package/2006/relationships"><Relationship Id="rId1" Type="http://schemas.openxmlformats.org/officeDocument/2006/relationships/theme" Target="../theme/theme28.xml"/><Relationship Id="rId2" Type="http://schemas.openxmlformats.org/officeDocument/2006/relationships/oleObject" Target="../embeddings/oleObject1.bin"/><Relationship Id="rId3" Type="http://schemas.openxmlformats.org/officeDocument/2006/relationships/image" Target="../media/image1.wmf"/><Relationship Id="rId4" Type="http://schemas.openxmlformats.org/officeDocument/2006/relationships/oleObject" Target="../embeddings/oleObject2.bin"/><Relationship Id="rId5" Type="http://schemas.openxmlformats.org/officeDocument/2006/relationships/image" Target="../media/image1.wmf"/><Relationship Id="rId6" Type="http://schemas.openxmlformats.org/officeDocument/2006/relationships/oleObject" Target="../embeddings/oleObject3.bin"/><Relationship Id="rId7" Type="http://schemas.openxmlformats.org/officeDocument/2006/relationships/image" Target="../media/image1.wmf"/><Relationship Id="rId8" Type="http://schemas.openxmlformats.org/officeDocument/2006/relationships/oleObject" Target="../embeddings/oleObject4.bin"/><Relationship Id="rId9" Type="http://schemas.openxmlformats.org/officeDocument/2006/relationships/image" Target="../media/image1.wmf"/><Relationship Id="rId10" Type="http://schemas.openxmlformats.org/officeDocument/2006/relationships/oleObject" Target="../embeddings/oleObject5.bin"/><Relationship Id="rId11" Type="http://schemas.openxmlformats.org/officeDocument/2006/relationships/image" Target="../media/image1.wmf"/><Relationship Id="rId12" Type="http://schemas.openxmlformats.org/officeDocument/2006/relationships/oleObject" Target="../embeddings/oleObject6.bin"/><Relationship Id="rId13" Type="http://schemas.openxmlformats.org/officeDocument/2006/relationships/image" Target="../media/image1.wmf"/><Relationship Id="rId14" Type="http://schemas.openxmlformats.org/officeDocument/2006/relationships/oleObject" Target="../embeddings/oleObject7.bin"/><Relationship Id="rId15" Type="http://schemas.openxmlformats.org/officeDocument/2006/relationships/image" Target="../media/image1.wmf"/><Relationship Id="rId16" Type="http://schemas.openxmlformats.org/officeDocument/2006/relationships/oleObject" Target="../embeddings/oleObject8.bin"/><Relationship Id="rId17" Type="http://schemas.openxmlformats.org/officeDocument/2006/relationships/image" Target="../media/image1.wmf"/><Relationship Id="rId18" Type="http://schemas.openxmlformats.org/officeDocument/2006/relationships/oleObject" Target="../embeddings/oleObject9.bin"/><Relationship Id="rId19" Type="http://schemas.openxmlformats.org/officeDocument/2006/relationships/image" Target="../media/image1.wmf"/><Relationship Id="rId20" Type="http://schemas.openxmlformats.org/officeDocument/2006/relationships/oleObject" Target="../embeddings/oleObject10.bin"/><Relationship Id="rId21" Type="http://schemas.openxmlformats.org/officeDocument/2006/relationships/image" Target="../media/image1.wmf"/><Relationship Id="rId22" Type="http://schemas.openxmlformats.org/officeDocument/2006/relationships/oleObject" Target="../embeddings/oleObject11.bin"/><Relationship Id="rId23" Type="http://schemas.openxmlformats.org/officeDocument/2006/relationships/image" Target="../media/image1.wmf"/><Relationship Id="rId24" Type="http://schemas.openxmlformats.org/officeDocument/2006/relationships/oleObject" Target="../embeddings/oleObject12.bin"/><Relationship Id="rId25" Type="http://schemas.openxmlformats.org/officeDocument/2006/relationships/image" Target="../media/image1.wmf"/><Relationship Id="rId26" Type="http://schemas.openxmlformats.org/officeDocument/2006/relationships/oleObject" Target="../embeddings/oleObject13.bin"/><Relationship Id="rId27" Type="http://schemas.openxmlformats.org/officeDocument/2006/relationships/image" Target="../media/image1.wmf"/><Relationship Id="rId28" Type="http://schemas.openxmlformats.org/officeDocument/2006/relationships/oleObject" Target="../embeddings/oleObject14.bin"/><Relationship Id="rId29" Type="http://schemas.openxmlformats.org/officeDocument/2006/relationships/image" Target="../media/image1.wmf"/><Relationship Id="rId30" Type="http://schemas.openxmlformats.org/officeDocument/2006/relationships/oleObject" Target="../embeddings/oleObject15.bin"/><Relationship Id="rId31" Type="http://schemas.openxmlformats.org/officeDocument/2006/relationships/image" Target="../media/image1.wmf"/><Relationship Id="rId32" Type="http://schemas.openxmlformats.org/officeDocument/2006/relationships/slideLayout" Target="../slideLayouts/slideLayout52.xml"/>
</Relationships>
</file>

<file path=ppt/slideMasters/_rels/slideMaster53.xml.rels><?xml version="1.0" encoding="UTF-8"?>
<Relationships xmlns="http://schemas.openxmlformats.org/package/2006/relationships"><Relationship Id="rId1" Type="http://schemas.openxmlformats.org/officeDocument/2006/relationships/theme" Target="../theme/theme29.xml"/><Relationship Id="rId2" Type="http://schemas.openxmlformats.org/officeDocument/2006/relationships/oleObject" Target="../embeddings/oleObject1.bin"/><Relationship Id="rId3" Type="http://schemas.openxmlformats.org/officeDocument/2006/relationships/image" Target="../media/image1.wmf"/><Relationship Id="rId4" Type="http://schemas.openxmlformats.org/officeDocument/2006/relationships/oleObject" Target="../embeddings/oleObject2.bin"/><Relationship Id="rId5" Type="http://schemas.openxmlformats.org/officeDocument/2006/relationships/image" Target="../media/image1.wmf"/><Relationship Id="rId6" Type="http://schemas.openxmlformats.org/officeDocument/2006/relationships/oleObject" Target="../embeddings/oleObject3.bin"/><Relationship Id="rId7" Type="http://schemas.openxmlformats.org/officeDocument/2006/relationships/image" Target="../media/image1.wmf"/><Relationship Id="rId8" Type="http://schemas.openxmlformats.org/officeDocument/2006/relationships/oleObject" Target="../embeddings/oleObject4.bin"/><Relationship Id="rId9" Type="http://schemas.openxmlformats.org/officeDocument/2006/relationships/image" Target="../media/image1.wmf"/><Relationship Id="rId10" Type="http://schemas.openxmlformats.org/officeDocument/2006/relationships/oleObject" Target="../embeddings/oleObject5.bin"/><Relationship Id="rId11" Type="http://schemas.openxmlformats.org/officeDocument/2006/relationships/image" Target="../media/image1.wmf"/><Relationship Id="rId12" Type="http://schemas.openxmlformats.org/officeDocument/2006/relationships/oleObject" Target="../embeddings/oleObject6.bin"/><Relationship Id="rId13" Type="http://schemas.openxmlformats.org/officeDocument/2006/relationships/image" Target="../media/image1.wmf"/><Relationship Id="rId14" Type="http://schemas.openxmlformats.org/officeDocument/2006/relationships/oleObject" Target="../embeddings/oleObject7.bin"/><Relationship Id="rId15" Type="http://schemas.openxmlformats.org/officeDocument/2006/relationships/image" Target="../media/image1.wmf"/><Relationship Id="rId16" Type="http://schemas.openxmlformats.org/officeDocument/2006/relationships/oleObject" Target="../embeddings/oleObject8.bin"/><Relationship Id="rId17" Type="http://schemas.openxmlformats.org/officeDocument/2006/relationships/image" Target="../media/image1.wmf"/><Relationship Id="rId18" Type="http://schemas.openxmlformats.org/officeDocument/2006/relationships/oleObject" Target="../embeddings/oleObject9.bin"/><Relationship Id="rId19" Type="http://schemas.openxmlformats.org/officeDocument/2006/relationships/image" Target="../media/image1.wmf"/><Relationship Id="rId20" Type="http://schemas.openxmlformats.org/officeDocument/2006/relationships/oleObject" Target="../embeddings/oleObject10.bin"/><Relationship Id="rId21" Type="http://schemas.openxmlformats.org/officeDocument/2006/relationships/image" Target="../media/image1.wmf"/><Relationship Id="rId22" Type="http://schemas.openxmlformats.org/officeDocument/2006/relationships/oleObject" Target="../embeddings/oleObject11.bin"/><Relationship Id="rId23" Type="http://schemas.openxmlformats.org/officeDocument/2006/relationships/image" Target="../media/image1.wmf"/><Relationship Id="rId24" Type="http://schemas.openxmlformats.org/officeDocument/2006/relationships/oleObject" Target="../embeddings/oleObject12.bin"/><Relationship Id="rId25" Type="http://schemas.openxmlformats.org/officeDocument/2006/relationships/image" Target="../media/image1.wmf"/><Relationship Id="rId26" Type="http://schemas.openxmlformats.org/officeDocument/2006/relationships/oleObject" Target="../embeddings/oleObject13.bin"/><Relationship Id="rId27" Type="http://schemas.openxmlformats.org/officeDocument/2006/relationships/image" Target="../media/image1.wmf"/><Relationship Id="rId28" Type="http://schemas.openxmlformats.org/officeDocument/2006/relationships/oleObject" Target="../embeddings/oleObject14.bin"/><Relationship Id="rId29" Type="http://schemas.openxmlformats.org/officeDocument/2006/relationships/image" Target="../media/image1.wmf"/><Relationship Id="rId30" Type="http://schemas.openxmlformats.org/officeDocument/2006/relationships/oleObject" Target="../embeddings/oleObject15.bin"/><Relationship Id="rId31" Type="http://schemas.openxmlformats.org/officeDocument/2006/relationships/image" Target="../media/image1.wmf"/><Relationship Id="rId32" Type="http://schemas.openxmlformats.org/officeDocument/2006/relationships/slideLayout" Target="../slideLayouts/slideLayout53.xml"/>
</Relationships>
</file>

<file path=ppt/slideMasters/_rels/slideMaster54.xml.rels><?xml version="1.0" encoding="UTF-8"?>
<Relationships xmlns="http://schemas.openxmlformats.org/package/2006/relationships"><Relationship Id="rId1" Type="http://schemas.openxmlformats.org/officeDocument/2006/relationships/theme" Target="../theme/theme30.xml"/><Relationship Id="rId2" Type="http://schemas.openxmlformats.org/officeDocument/2006/relationships/oleObject" Target="../embeddings/oleObject1.bin"/><Relationship Id="rId3" Type="http://schemas.openxmlformats.org/officeDocument/2006/relationships/image" Target="../media/image1.wmf"/><Relationship Id="rId4" Type="http://schemas.openxmlformats.org/officeDocument/2006/relationships/oleObject" Target="../embeddings/oleObject2.bin"/><Relationship Id="rId5" Type="http://schemas.openxmlformats.org/officeDocument/2006/relationships/image" Target="../media/image1.wmf"/><Relationship Id="rId6" Type="http://schemas.openxmlformats.org/officeDocument/2006/relationships/oleObject" Target="../embeddings/oleObject3.bin"/><Relationship Id="rId7" Type="http://schemas.openxmlformats.org/officeDocument/2006/relationships/image" Target="../media/image1.wmf"/><Relationship Id="rId8" Type="http://schemas.openxmlformats.org/officeDocument/2006/relationships/oleObject" Target="../embeddings/oleObject4.bin"/><Relationship Id="rId9" Type="http://schemas.openxmlformats.org/officeDocument/2006/relationships/image" Target="../media/image1.wmf"/><Relationship Id="rId10" Type="http://schemas.openxmlformats.org/officeDocument/2006/relationships/oleObject" Target="../embeddings/oleObject5.bin"/><Relationship Id="rId11" Type="http://schemas.openxmlformats.org/officeDocument/2006/relationships/image" Target="../media/image1.wmf"/><Relationship Id="rId12" Type="http://schemas.openxmlformats.org/officeDocument/2006/relationships/oleObject" Target="../embeddings/oleObject6.bin"/><Relationship Id="rId13" Type="http://schemas.openxmlformats.org/officeDocument/2006/relationships/image" Target="../media/image1.wmf"/><Relationship Id="rId14" Type="http://schemas.openxmlformats.org/officeDocument/2006/relationships/oleObject" Target="../embeddings/oleObject7.bin"/><Relationship Id="rId15" Type="http://schemas.openxmlformats.org/officeDocument/2006/relationships/image" Target="../media/image1.wmf"/><Relationship Id="rId16" Type="http://schemas.openxmlformats.org/officeDocument/2006/relationships/oleObject" Target="../embeddings/oleObject8.bin"/><Relationship Id="rId17" Type="http://schemas.openxmlformats.org/officeDocument/2006/relationships/image" Target="../media/image1.wmf"/><Relationship Id="rId18" Type="http://schemas.openxmlformats.org/officeDocument/2006/relationships/oleObject" Target="../embeddings/oleObject9.bin"/><Relationship Id="rId19" Type="http://schemas.openxmlformats.org/officeDocument/2006/relationships/image" Target="../media/image1.wmf"/><Relationship Id="rId20" Type="http://schemas.openxmlformats.org/officeDocument/2006/relationships/oleObject" Target="../embeddings/oleObject10.bin"/><Relationship Id="rId21" Type="http://schemas.openxmlformats.org/officeDocument/2006/relationships/image" Target="../media/image1.wmf"/><Relationship Id="rId22" Type="http://schemas.openxmlformats.org/officeDocument/2006/relationships/oleObject" Target="../embeddings/oleObject11.bin"/><Relationship Id="rId23" Type="http://schemas.openxmlformats.org/officeDocument/2006/relationships/image" Target="../media/image1.wmf"/><Relationship Id="rId24" Type="http://schemas.openxmlformats.org/officeDocument/2006/relationships/oleObject" Target="../embeddings/oleObject12.bin"/><Relationship Id="rId25" Type="http://schemas.openxmlformats.org/officeDocument/2006/relationships/image" Target="../media/image1.wmf"/><Relationship Id="rId26" Type="http://schemas.openxmlformats.org/officeDocument/2006/relationships/oleObject" Target="../embeddings/oleObject13.bin"/><Relationship Id="rId27" Type="http://schemas.openxmlformats.org/officeDocument/2006/relationships/image" Target="../media/image1.wmf"/><Relationship Id="rId28" Type="http://schemas.openxmlformats.org/officeDocument/2006/relationships/oleObject" Target="../embeddings/oleObject14.bin"/><Relationship Id="rId29" Type="http://schemas.openxmlformats.org/officeDocument/2006/relationships/image" Target="../media/image1.wmf"/><Relationship Id="rId30" Type="http://schemas.openxmlformats.org/officeDocument/2006/relationships/oleObject" Target="../embeddings/oleObject15.bin"/><Relationship Id="rId31" Type="http://schemas.openxmlformats.org/officeDocument/2006/relationships/image" Target="../media/image1.wmf"/><Relationship Id="rId32" Type="http://schemas.openxmlformats.org/officeDocument/2006/relationships/slideLayout" Target="../slideLayouts/slideLayout54.xml"/>
</Relationships>
</file>

<file path=ppt/slideMasters/_rels/slideMaster55.xml.rels><?xml version="1.0" encoding="UTF-8"?>
<Relationships xmlns="http://schemas.openxmlformats.org/package/2006/relationships"><Relationship Id="rId1" Type="http://schemas.openxmlformats.org/officeDocument/2006/relationships/theme" Target="../theme/theme31.xml"/><Relationship Id="rId2" Type="http://schemas.openxmlformats.org/officeDocument/2006/relationships/oleObject" Target="../embeddings/oleObject1.bin"/><Relationship Id="rId3" Type="http://schemas.openxmlformats.org/officeDocument/2006/relationships/image" Target="../media/image1.wmf"/><Relationship Id="rId4" Type="http://schemas.openxmlformats.org/officeDocument/2006/relationships/oleObject" Target="../embeddings/oleObject2.bin"/><Relationship Id="rId5" Type="http://schemas.openxmlformats.org/officeDocument/2006/relationships/image" Target="../media/image1.wmf"/><Relationship Id="rId6" Type="http://schemas.openxmlformats.org/officeDocument/2006/relationships/oleObject" Target="../embeddings/oleObject3.bin"/><Relationship Id="rId7" Type="http://schemas.openxmlformats.org/officeDocument/2006/relationships/image" Target="../media/image1.wmf"/><Relationship Id="rId8" Type="http://schemas.openxmlformats.org/officeDocument/2006/relationships/oleObject" Target="../embeddings/oleObject4.bin"/><Relationship Id="rId9" Type="http://schemas.openxmlformats.org/officeDocument/2006/relationships/image" Target="../media/image1.wmf"/><Relationship Id="rId10" Type="http://schemas.openxmlformats.org/officeDocument/2006/relationships/oleObject" Target="../embeddings/oleObject5.bin"/><Relationship Id="rId11" Type="http://schemas.openxmlformats.org/officeDocument/2006/relationships/image" Target="../media/image1.wmf"/><Relationship Id="rId12" Type="http://schemas.openxmlformats.org/officeDocument/2006/relationships/oleObject" Target="../embeddings/oleObject6.bin"/><Relationship Id="rId13" Type="http://schemas.openxmlformats.org/officeDocument/2006/relationships/image" Target="../media/image1.wmf"/><Relationship Id="rId14" Type="http://schemas.openxmlformats.org/officeDocument/2006/relationships/oleObject" Target="../embeddings/oleObject7.bin"/><Relationship Id="rId15" Type="http://schemas.openxmlformats.org/officeDocument/2006/relationships/image" Target="../media/image1.wmf"/><Relationship Id="rId16" Type="http://schemas.openxmlformats.org/officeDocument/2006/relationships/oleObject" Target="../embeddings/oleObject8.bin"/><Relationship Id="rId17" Type="http://schemas.openxmlformats.org/officeDocument/2006/relationships/image" Target="../media/image1.wmf"/><Relationship Id="rId18" Type="http://schemas.openxmlformats.org/officeDocument/2006/relationships/oleObject" Target="../embeddings/oleObject9.bin"/><Relationship Id="rId19" Type="http://schemas.openxmlformats.org/officeDocument/2006/relationships/image" Target="../media/image1.wmf"/><Relationship Id="rId20" Type="http://schemas.openxmlformats.org/officeDocument/2006/relationships/oleObject" Target="../embeddings/oleObject10.bin"/><Relationship Id="rId21" Type="http://schemas.openxmlformats.org/officeDocument/2006/relationships/image" Target="../media/image1.wmf"/><Relationship Id="rId22" Type="http://schemas.openxmlformats.org/officeDocument/2006/relationships/oleObject" Target="../embeddings/oleObject11.bin"/><Relationship Id="rId23" Type="http://schemas.openxmlformats.org/officeDocument/2006/relationships/image" Target="../media/image1.wmf"/><Relationship Id="rId24" Type="http://schemas.openxmlformats.org/officeDocument/2006/relationships/oleObject" Target="../embeddings/oleObject12.bin"/><Relationship Id="rId25" Type="http://schemas.openxmlformats.org/officeDocument/2006/relationships/image" Target="../media/image1.wmf"/><Relationship Id="rId26" Type="http://schemas.openxmlformats.org/officeDocument/2006/relationships/oleObject" Target="../embeddings/oleObject13.bin"/><Relationship Id="rId27" Type="http://schemas.openxmlformats.org/officeDocument/2006/relationships/image" Target="../media/image1.wmf"/><Relationship Id="rId28" Type="http://schemas.openxmlformats.org/officeDocument/2006/relationships/oleObject" Target="../embeddings/oleObject14.bin"/><Relationship Id="rId29" Type="http://schemas.openxmlformats.org/officeDocument/2006/relationships/image" Target="../media/image1.wmf"/><Relationship Id="rId30" Type="http://schemas.openxmlformats.org/officeDocument/2006/relationships/oleObject" Target="../embeddings/oleObject15.bin"/><Relationship Id="rId31" Type="http://schemas.openxmlformats.org/officeDocument/2006/relationships/image" Target="../media/image1.wmf"/><Relationship Id="rId32" Type="http://schemas.openxmlformats.org/officeDocument/2006/relationships/slideLayout" Target="../slideLayouts/slideLayout55.xml"/>
</Relationships>
</file>

<file path=ppt/slideMasters/_rels/slideMaster56.xml.rels><?xml version="1.0" encoding="UTF-8"?>
<Relationships xmlns="http://schemas.openxmlformats.org/package/2006/relationships"><Relationship Id="rId1" Type="http://schemas.openxmlformats.org/officeDocument/2006/relationships/theme" Target="../theme/theme32.xml"/><Relationship Id="rId2" Type="http://schemas.openxmlformats.org/officeDocument/2006/relationships/oleObject" Target="../embeddings/oleObject1.bin"/><Relationship Id="rId3" Type="http://schemas.openxmlformats.org/officeDocument/2006/relationships/image" Target="../media/image1.wmf"/><Relationship Id="rId4" Type="http://schemas.openxmlformats.org/officeDocument/2006/relationships/oleObject" Target="../embeddings/oleObject2.bin"/><Relationship Id="rId5" Type="http://schemas.openxmlformats.org/officeDocument/2006/relationships/image" Target="../media/image1.wmf"/><Relationship Id="rId6" Type="http://schemas.openxmlformats.org/officeDocument/2006/relationships/oleObject" Target="../embeddings/oleObject3.bin"/><Relationship Id="rId7" Type="http://schemas.openxmlformats.org/officeDocument/2006/relationships/image" Target="../media/image1.wmf"/><Relationship Id="rId8" Type="http://schemas.openxmlformats.org/officeDocument/2006/relationships/oleObject" Target="../embeddings/oleObject4.bin"/><Relationship Id="rId9" Type="http://schemas.openxmlformats.org/officeDocument/2006/relationships/image" Target="../media/image1.wmf"/><Relationship Id="rId10" Type="http://schemas.openxmlformats.org/officeDocument/2006/relationships/oleObject" Target="../embeddings/oleObject5.bin"/><Relationship Id="rId11" Type="http://schemas.openxmlformats.org/officeDocument/2006/relationships/image" Target="../media/image1.wmf"/><Relationship Id="rId12" Type="http://schemas.openxmlformats.org/officeDocument/2006/relationships/oleObject" Target="../embeddings/oleObject6.bin"/><Relationship Id="rId13" Type="http://schemas.openxmlformats.org/officeDocument/2006/relationships/image" Target="../media/image1.wmf"/><Relationship Id="rId14" Type="http://schemas.openxmlformats.org/officeDocument/2006/relationships/oleObject" Target="../embeddings/oleObject7.bin"/><Relationship Id="rId15" Type="http://schemas.openxmlformats.org/officeDocument/2006/relationships/image" Target="../media/image1.wmf"/><Relationship Id="rId16" Type="http://schemas.openxmlformats.org/officeDocument/2006/relationships/oleObject" Target="../embeddings/oleObject8.bin"/><Relationship Id="rId17" Type="http://schemas.openxmlformats.org/officeDocument/2006/relationships/image" Target="../media/image1.wmf"/><Relationship Id="rId18" Type="http://schemas.openxmlformats.org/officeDocument/2006/relationships/oleObject" Target="../embeddings/oleObject9.bin"/><Relationship Id="rId19" Type="http://schemas.openxmlformats.org/officeDocument/2006/relationships/image" Target="../media/image1.wmf"/><Relationship Id="rId20" Type="http://schemas.openxmlformats.org/officeDocument/2006/relationships/oleObject" Target="../embeddings/oleObject10.bin"/><Relationship Id="rId21" Type="http://schemas.openxmlformats.org/officeDocument/2006/relationships/image" Target="../media/image1.wmf"/><Relationship Id="rId22" Type="http://schemas.openxmlformats.org/officeDocument/2006/relationships/oleObject" Target="../embeddings/oleObject11.bin"/><Relationship Id="rId23" Type="http://schemas.openxmlformats.org/officeDocument/2006/relationships/image" Target="../media/image1.wmf"/><Relationship Id="rId24" Type="http://schemas.openxmlformats.org/officeDocument/2006/relationships/oleObject" Target="../embeddings/oleObject12.bin"/><Relationship Id="rId25" Type="http://schemas.openxmlformats.org/officeDocument/2006/relationships/image" Target="../media/image1.wmf"/><Relationship Id="rId26" Type="http://schemas.openxmlformats.org/officeDocument/2006/relationships/oleObject" Target="../embeddings/oleObject13.bin"/><Relationship Id="rId27" Type="http://schemas.openxmlformats.org/officeDocument/2006/relationships/image" Target="../media/image1.wmf"/><Relationship Id="rId28" Type="http://schemas.openxmlformats.org/officeDocument/2006/relationships/oleObject" Target="../embeddings/oleObject14.bin"/><Relationship Id="rId29" Type="http://schemas.openxmlformats.org/officeDocument/2006/relationships/image" Target="../media/image1.wmf"/><Relationship Id="rId30" Type="http://schemas.openxmlformats.org/officeDocument/2006/relationships/oleObject" Target="../embeddings/oleObject15.bin"/><Relationship Id="rId31" Type="http://schemas.openxmlformats.org/officeDocument/2006/relationships/image" Target="../media/image1.wmf"/><Relationship Id="rId32" Type="http://schemas.openxmlformats.org/officeDocument/2006/relationships/slideLayout" Target="../slideLayouts/slideLayout56.xml"/>
</Relationships>
</file>

<file path=ppt/slideMasters/_rels/slideMaster57.xml.rels><?xml version="1.0" encoding="UTF-8"?>
<Relationships xmlns="http://schemas.openxmlformats.org/package/2006/relationships"><Relationship Id="rId1" Type="http://schemas.openxmlformats.org/officeDocument/2006/relationships/theme" Target="../theme/theme33.xml"/><Relationship Id="rId2" Type="http://schemas.openxmlformats.org/officeDocument/2006/relationships/oleObject" Target="../embeddings/oleObject1.bin"/><Relationship Id="rId3" Type="http://schemas.openxmlformats.org/officeDocument/2006/relationships/image" Target="../media/image1.wmf"/><Relationship Id="rId4" Type="http://schemas.openxmlformats.org/officeDocument/2006/relationships/oleObject" Target="../embeddings/oleObject2.bin"/><Relationship Id="rId5" Type="http://schemas.openxmlformats.org/officeDocument/2006/relationships/image" Target="../media/image1.wmf"/><Relationship Id="rId6" Type="http://schemas.openxmlformats.org/officeDocument/2006/relationships/oleObject" Target="../embeddings/oleObject3.bin"/><Relationship Id="rId7" Type="http://schemas.openxmlformats.org/officeDocument/2006/relationships/image" Target="../media/image1.wmf"/><Relationship Id="rId8" Type="http://schemas.openxmlformats.org/officeDocument/2006/relationships/oleObject" Target="../embeddings/oleObject4.bin"/><Relationship Id="rId9" Type="http://schemas.openxmlformats.org/officeDocument/2006/relationships/image" Target="../media/image1.wmf"/><Relationship Id="rId10" Type="http://schemas.openxmlformats.org/officeDocument/2006/relationships/oleObject" Target="../embeddings/oleObject5.bin"/><Relationship Id="rId11" Type="http://schemas.openxmlformats.org/officeDocument/2006/relationships/image" Target="../media/image1.wmf"/><Relationship Id="rId12" Type="http://schemas.openxmlformats.org/officeDocument/2006/relationships/oleObject" Target="../embeddings/oleObject6.bin"/><Relationship Id="rId13" Type="http://schemas.openxmlformats.org/officeDocument/2006/relationships/image" Target="../media/image1.wmf"/><Relationship Id="rId14" Type="http://schemas.openxmlformats.org/officeDocument/2006/relationships/oleObject" Target="../embeddings/oleObject7.bin"/><Relationship Id="rId15" Type="http://schemas.openxmlformats.org/officeDocument/2006/relationships/image" Target="../media/image1.wmf"/><Relationship Id="rId16" Type="http://schemas.openxmlformats.org/officeDocument/2006/relationships/oleObject" Target="../embeddings/oleObject8.bin"/><Relationship Id="rId17" Type="http://schemas.openxmlformats.org/officeDocument/2006/relationships/image" Target="../media/image1.wmf"/><Relationship Id="rId18" Type="http://schemas.openxmlformats.org/officeDocument/2006/relationships/oleObject" Target="../embeddings/oleObject9.bin"/><Relationship Id="rId19" Type="http://schemas.openxmlformats.org/officeDocument/2006/relationships/image" Target="../media/image1.wmf"/><Relationship Id="rId20" Type="http://schemas.openxmlformats.org/officeDocument/2006/relationships/oleObject" Target="../embeddings/oleObject10.bin"/><Relationship Id="rId21" Type="http://schemas.openxmlformats.org/officeDocument/2006/relationships/image" Target="../media/image1.wmf"/><Relationship Id="rId22" Type="http://schemas.openxmlformats.org/officeDocument/2006/relationships/oleObject" Target="../embeddings/oleObject11.bin"/><Relationship Id="rId23" Type="http://schemas.openxmlformats.org/officeDocument/2006/relationships/image" Target="../media/image1.wmf"/><Relationship Id="rId24" Type="http://schemas.openxmlformats.org/officeDocument/2006/relationships/oleObject" Target="../embeddings/oleObject12.bin"/><Relationship Id="rId25" Type="http://schemas.openxmlformats.org/officeDocument/2006/relationships/image" Target="../media/image1.wmf"/><Relationship Id="rId26" Type="http://schemas.openxmlformats.org/officeDocument/2006/relationships/oleObject" Target="../embeddings/oleObject13.bin"/><Relationship Id="rId27" Type="http://schemas.openxmlformats.org/officeDocument/2006/relationships/image" Target="../media/image1.wmf"/><Relationship Id="rId28" Type="http://schemas.openxmlformats.org/officeDocument/2006/relationships/oleObject" Target="../embeddings/oleObject14.bin"/><Relationship Id="rId29" Type="http://schemas.openxmlformats.org/officeDocument/2006/relationships/image" Target="../media/image1.wmf"/><Relationship Id="rId30" Type="http://schemas.openxmlformats.org/officeDocument/2006/relationships/oleObject" Target="../embeddings/oleObject15.bin"/><Relationship Id="rId31" Type="http://schemas.openxmlformats.org/officeDocument/2006/relationships/image" Target="../media/image1.wmf"/><Relationship Id="rId32" Type="http://schemas.openxmlformats.org/officeDocument/2006/relationships/slideLayout" Target="../slideLayouts/slideLayout57.xml"/>
</Relationships>
</file>

<file path=ppt/slideMasters/_rels/slideMaster58.xml.rels><?xml version="1.0" encoding="UTF-8"?>
<Relationships xmlns="http://schemas.openxmlformats.org/package/2006/relationships"><Relationship Id="rId1" Type="http://schemas.openxmlformats.org/officeDocument/2006/relationships/theme" Target="../theme/theme34.xml"/><Relationship Id="rId2" Type="http://schemas.openxmlformats.org/officeDocument/2006/relationships/oleObject" Target="../embeddings/oleObject1.bin"/><Relationship Id="rId3" Type="http://schemas.openxmlformats.org/officeDocument/2006/relationships/image" Target="../media/image1.wmf"/><Relationship Id="rId4" Type="http://schemas.openxmlformats.org/officeDocument/2006/relationships/oleObject" Target="../embeddings/oleObject2.bin"/><Relationship Id="rId5" Type="http://schemas.openxmlformats.org/officeDocument/2006/relationships/image" Target="../media/image1.wmf"/><Relationship Id="rId6" Type="http://schemas.openxmlformats.org/officeDocument/2006/relationships/oleObject" Target="../embeddings/oleObject3.bin"/><Relationship Id="rId7" Type="http://schemas.openxmlformats.org/officeDocument/2006/relationships/image" Target="../media/image1.wmf"/><Relationship Id="rId8" Type="http://schemas.openxmlformats.org/officeDocument/2006/relationships/oleObject" Target="../embeddings/oleObject4.bin"/><Relationship Id="rId9" Type="http://schemas.openxmlformats.org/officeDocument/2006/relationships/image" Target="../media/image1.wmf"/><Relationship Id="rId10" Type="http://schemas.openxmlformats.org/officeDocument/2006/relationships/oleObject" Target="../embeddings/oleObject5.bin"/><Relationship Id="rId11" Type="http://schemas.openxmlformats.org/officeDocument/2006/relationships/image" Target="../media/image1.wmf"/><Relationship Id="rId12" Type="http://schemas.openxmlformats.org/officeDocument/2006/relationships/oleObject" Target="../embeddings/oleObject6.bin"/><Relationship Id="rId13" Type="http://schemas.openxmlformats.org/officeDocument/2006/relationships/image" Target="../media/image1.wmf"/><Relationship Id="rId14" Type="http://schemas.openxmlformats.org/officeDocument/2006/relationships/oleObject" Target="../embeddings/oleObject7.bin"/><Relationship Id="rId15" Type="http://schemas.openxmlformats.org/officeDocument/2006/relationships/image" Target="../media/image1.wmf"/><Relationship Id="rId16" Type="http://schemas.openxmlformats.org/officeDocument/2006/relationships/oleObject" Target="../embeddings/oleObject8.bin"/><Relationship Id="rId17" Type="http://schemas.openxmlformats.org/officeDocument/2006/relationships/image" Target="../media/image1.wmf"/><Relationship Id="rId18" Type="http://schemas.openxmlformats.org/officeDocument/2006/relationships/oleObject" Target="../embeddings/oleObject9.bin"/><Relationship Id="rId19" Type="http://schemas.openxmlformats.org/officeDocument/2006/relationships/image" Target="../media/image1.wmf"/><Relationship Id="rId20" Type="http://schemas.openxmlformats.org/officeDocument/2006/relationships/oleObject" Target="../embeddings/oleObject10.bin"/><Relationship Id="rId21" Type="http://schemas.openxmlformats.org/officeDocument/2006/relationships/image" Target="../media/image1.wmf"/><Relationship Id="rId22" Type="http://schemas.openxmlformats.org/officeDocument/2006/relationships/oleObject" Target="../embeddings/oleObject11.bin"/><Relationship Id="rId23" Type="http://schemas.openxmlformats.org/officeDocument/2006/relationships/image" Target="../media/image1.wmf"/><Relationship Id="rId24" Type="http://schemas.openxmlformats.org/officeDocument/2006/relationships/oleObject" Target="../embeddings/oleObject12.bin"/><Relationship Id="rId25" Type="http://schemas.openxmlformats.org/officeDocument/2006/relationships/image" Target="../media/image1.wmf"/><Relationship Id="rId26" Type="http://schemas.openxmlformats.org/officeDocument/2006/relationships/oleObject" Target="../embeddings/oleObject13.bin"/><Relationship Id="rId27" Type="http://schemas.openxmlformats.org/officeDocument/2006/relationships/image" Target="../media/image1.wmf"/><Relationship Id="rId28" Type="http://schemas.openxmlformats.org/officeDocument/2006/relationships/oleObject" Target="../embeddings/oleObject14.bin"/><Relationship Id="rId29" Type="http://schemas.openxmlformats.org/officeDocument/2006/relationships/image" Target="../media/image1.wmf"/><Relationship Id="rId30" Type="http://schemas.openxmlformats.org/officeDocument/2006/relationships/oleObject" Target="../embeddings/oleObject15.bin"/><Relationship Id="rId31" Type="http://schemas.openxmlformats.org/officeDocument/2006/relationships/image" Target="../media/image1.wmf"/><Relationship Id="rId32" Type="http://schemas.openxmlformats.org/officeDocument/2006/relationships/slideLayout" Target="../slideLayouts/slideLayout58.xml"/>
</Relationships>
</file>

<file path=ppt/slideMasters/_rels/slideMaster59.xml.rels><?xml version="1.0" encoding="UTF-8"?>
<Relationships xmlns="http://schemas.openxmlformats.org/package/2006/relationships"><Relationship Id="rId1" Type="http://schemas.openxmlformats.org/officeDocument/2006/relationships/theme" Target="../theme/theme35.xml"/><Relationship Id="rId2" Type="http://schemas.openxmlformats.org/officeDocument/2006/relationships/oleObject" Target="../embeddings/oleObject1.bin"/><Relationship Id="rId3" Type="http://schemas.openxmlformats.org/officeDocument/2006/relationships/image" Target="../media/image1.wmf"/><Relationship Id="rId4" Type="http://schemas.openxmlformats.org/officeDocument/2006/relationships/oleObject" Target="../embeddings/oleObject2.bin"/><Relationship Id="rId5" Type="http://schemas.openxmlformats.org/officeDocument/2006/relationships/image" Target="../media/image1.wmf"/><Relationship Id="rId6" Type="http://schemas.openxmlformats.org/officeDocument/2006/relationships/oleObject" Target="../embeddings/oleObject3.bin"/><Relationship Id="rId7" Type="http://schemas.openxmlformats.org/officeDocument/2006/relationships/image" Target="../media/image1.wmf"/><Relationship Id="rId8" Type="http://schemas.openxmlformats.org/officeDocument/2006/relationships/oleObject" Target="../embeddings/oleObject4.bin"/><Relationship Id="rId9" Type="http://schemas.openxmlformats.org/officeDocument/2006/relationships/image" Target="../media/image1.wmf"/><Relationship Id="rId10" Type="http://schemas.openxmlformats.org/officeDocument/2006/relationships/oleObject" Target="../embeddings/oleObject5.bin"/><Relationship Id="rId11" Type="http://schemas.openxmlformats.org/officeDocument/2006/relationships/image" Target="../media/image1.wmf"/><Relationship Id="rId12" Type="http://schemas.openxmlformats.org/officeDocument/2006/relationships/oleObject" Target="../embeddings/oleObject6.bin"/><Relationship Id="rId13" Type="http://schemas.openxmlformats.org/officeDocument/2006/relationships/image" Target="../media/image1.wmf"/><Relationship Id="rId14" Type="http://schemas.openxmlformats.org/officeDocument/2006/relationships/oleObject" Target="../embeddings/oleObject7.bin"/><Relationship Id="rId15" Type="http://schemas.openxmlformats.org/officeDocument/2006/relationships/image" Target="../media/image1.wmf"/><Relationship Id="rId16" Type="http://schemas.openxmlformats.org/officeDocument/2006/relationships/oleObject" Target="../embeddings/oleObject8.bin"/><Relationship Id="rId17" Type="http://schemas.openxmlformats.org/officeDocument/2006/relationships/image" Target="../media/image1.wmf"/><Relationship Id="rId18" Type="http://schemas.openxmlformats.org/officeDocument/2006/relationships/oleObject" Target="../embeddings/oleObject9.bin"/><Relationship Id="rId19" Type="http://schemas.openxmlformats.org/officeDocument/2006/relationships/image" Target="../media/image1.wmf"/><Relationship Id="rId20" Type="http://schemas.openxmlformats.org/officeDocument/2006/relationships/oleObject" Target="../embeddings/oleObject10.bin"/><Relationship Id="rId21" Type="http://schemas.openxmlformats.org/officeDocument/2006/relationships/image" Target="../media/image1.wmf"/><Relationship Id="rId22" Type="http://schemas.openxmlformats.org/officeDocument/2006/relationships/oleObject" Target="../embeddings/oleObject11.bin"/><Relationship Id="rId23" Type="http://schemas.openxmlformats.org/officeDocument/2006/relationships/image" Target="../media/image1.wmf"/><Relationship Id="rId24" Type="http://schemas.openxmlformats.org/officeDocument/2006/relationships/oleObject" Target="../embeddings/oleObject12.bin"/><Relationship Id="rId25" Type="http://schemas.openxmlformats.org/officeDocument/2006/relationships/image" Target="../media/image1.wmf"/><Relationship Id="rId26" Type="http://schemas.openxmlformats.org/officeDocument/2006/relationships/oleObject" Target="../embeddings/oleObject13.bin"/><Relationship Id="rId27" Type="http://schemas.openxmlformats.org/officeDocument/2006/relationships/image" Target="../media/image1.wmf"/><Relationship Id="rId28" Type="http://schemas.openxmlformats.org/officeDocument/2006/relationships/oleObject" Target="../embeddings/oleObject14.bin"/><Relationship Id="rId29" Type="http://schemas.openxmlformats.org/officeDocument/2006/relationships/image" Target="../media/image1.wmf"/><Relationship Id="rId30" Type="http://schemas.openxmlformats.org/officeDocument/2006/relationships/oleObject" Target="../embeddings/oleObject15.bin"/><Relationship Id="rId31" Type="http://schemas.openxmlformats.org/officeDocument/2006/relationships/image" Target="../media/image1.wmf"/><Relationship Id="rId32" Type="http://schemas.openxmlformats.org/officeDocument/2006/relationships/slideLayout" Target="../slideLayouts/slideLayout59.xml"/>
</Relationships>
</file>

<file path=ppt/slideMasters/_rels/slideMaster60.xml.rels><?xml version="1.0" encoding="UTF-8"?>
<Relationships xmlns="http://schemas.openxmlformats.org/package/2006/relationships"><Relationship Id="rId1" Type="http://schemas.openxmlformats.org/officeDocument/2006/relationships/theme" Target="../theme/theme36.xml"/><Relationship Id="rId2" Type="http://schemas.openxmlformats.org/officeDocument/2006/relationships/oleObject" Target="../embeddings/oleObject1.bin"/><Relationship Id="rId3" Type="http://schemas.openxmlformats.org/officeDocument/2006/relationships/image" Target="../media/image1.wmf"/><Relationship Id="rId4" Type="http://schemas.openxmlformats.org/officeDocument/2006/relationships/oleObject" Target="../embeddings/oleObject2.bin"/><Relationship Id="rId5" Type="http://schemas.openxmlformats.org/officeDocument/2006/relationships/image" Target="../media/image1.wmf"/><Relationship Id="rId6" Type="http://schemas.openxmlformats.org/officeDocument/2006/relationships/oleObject" Target="../embeddings/oleObject3.bin"/><Relationship Id="rId7" Type="http://schemas.openxmlformats.org/officeDocument/2006/relationships/image" Target="../media/image1.wmf"/><Relationship Id="rId8" Type="http://schemas.openxmlformats.org/officeDocument/2006/relationships/oleObject" Target="../embeddings/oleObject4.bin"/><Relationship Id="rId9" Type="http://schemas.openxmlformats.org/officeDocument/2006/relationships/image" Target="../media/image1.wmf"/><Relationship Id="rId10" Type="http://schemas.openxmlformats.org/officeDocument/2006/relationships/oleObject" Target="../embeddings/oleObject5.bin"/><Relationship Id="rId11" Type="http://schemas.openxmlformats.org/officeDocument/2006/relationships/image" Target="../media/image1.wmf"/><Relationship Id="rId12" Type="http://schemas.openxmlformats.org/officeDocument/2006/relationships/oleObject" Target="../embeddings/oleObject6.bin"/><Relationship Id="rId13" Type="http://schemas.openxmlformats.org/officeDocument/2006/relationships/image" Target="../media/image1.wmf"/><Relationship Id="rId14" Type="http://schemas.openxmlformats.org/officeDocument/2006/relationships/oleObject" Target="../embeddings/oleObject7.bin"/><Relationship Id="rId15" Type="http://schemas.openxmlformats.org/officeDocument/2006/relationships/image" Target="../media/image1.wmf"/><Relationship Id="rId16" Type="http://schemas.openxmlformats.org/officeDocument/2006/relationships/oleObject" Target="../embeddings/oleObject8.bin"/><Relationship Id="rId17" Type="http://schemas.openxmlformats.org/officeDocument/2006/relationships/image" Target="../media/image1.wmf"/><Relationship Id="rId18" Type="http://schemas.openxmlformats.org/officeDocument/2006/relationships/oleObject" Target="../embeddings/oleObject9.bin"/><Relationship Id="rId19" Type="http://schemas.openxmlformats.org/officeDocument/2006/relationships/image" Target="../media/image1.wmf"/><Relationship Id="rId20" Type="http://schemas.openxmlformats.org/officeDocument/2006/relationships/oleObject" Target="../embeddings/oleObject10.bin"/><Relationship Id="rId21" Type="http://schemas.openxmlformats.org/officeDocument/2006/relationships/image" Target="../media/image1.wmf"/><Relationship Id="rId22" Type="http://schemas.openxmlformats.org/officeDocument/2006/relationships/oleObject" Target="../embeddings/oleObject11.bin"/><Relationship Id="rId23" Type="http://schemas.openxmlformats.org/officeDocument/2006/relationships/image" Target="../media/image1.wmf"/><Relationship Id="rId24" Type="http://schemas.openxmlformats.org/officeDocument/2006/relationships/oleObject" Target="../embeddings/oleObject12.bin"/><Relationship Id="rId25" Type="http://schemas.openxmlformats.org/officeDocument/2006/relationships/image" Target="../media/image1.wmf"/><Relationship Id="rId26" Type="http://schemas.openxmlformats.org/officeDocument/2006/relationships/oleObject" Target="../embeddings/oleObject13.bin"/><Relationship Id="rId27" Type="http://schemas.openxmlformats.org/officeDocument/2006/relationships/image" Target="../media/image1.wmf"/><Relationship Id="rId28" Type="http://schemas.openxmlformats.org/officeDocument/2006/relationships/oleObject" Target="../embeddings/oleObject14.bin"/><Relationship Id="rId29" Type="http://schemas.openxmlformats.org/officeDocument/2006/relationships/image" Target="../media/image1.wmf"/><Relationship Id="rId30" Type="http://schemas.openxmlformats.org/officeDocument/2006/relationships/oleObject" Target="../embeddings/oleObject15.bin"/><Relationship Id="rId31" Type="http://schemas.openxmlformats.org/officeDocument/2006/relationships/image" Target="../media/image1.wmf"/><Relationship Id="rId32" Type="http://schemas.openxmlformats.org/officeDocument/2006/relationships/slideLayout" Target="../slideLayouts/slideLayout60.xml"/>
</Relationships>
</file>

<file path=ppt/slideMasters/_rels/slideMaster61.xml.rels><?xml version="1.0" encoding="UTF-8"?>
<Relationships xmlns="http://schemas.openxmlformats.org/package/2006/relationships"><Relationship Id="rId1" Type="http://schemas.openxmlformats.org/officeDocument/2006/relationships/theme" Target="../theme/theme37.xml"/><Relationship Id="rId2" Type="http://schemas.openxmlformats.org/officeDocument/2006/relationships/oleObject" Target="../embeddings/oleObject1.bin"/><Relationship Id="rId3" Type="http://schemas.openxmlformats.org/officeDocument/2006/relationships/image" Target="../media/image1.wmf"/><Relationship Id="rId4" Type="http://schemas.openxmlformats.org/officeDocument/2006/relationships/oleObject" Target="../embeddings/oleObject2.bin"/><Relationship Id="rId5" Type="http://schemas.openxmlformats.org/officeDocument/2006/relationships/image" Target="../media/image1.wmf"/><Relationship Id="rId6" Type="http://schemas.openxmlformats.org/officeDocument/2006/relationships/oleObject" Target="../embeddings/oleObject3.bin"/><Relationship Id="rId7" Type="http://schemas.openxmlformats.org/officeDocument/2006/relationships/image" Target="../media/image1.wmf"/><Relationship Id="rId8" Type="http://schemas.openxmlformats.org/officeDocument/2006/relationships/oleObject" Target="../embeddings/oleObject4.bin"/><Relationship Id="rId9" Type="http://schemas.openxmlformats.org/officeDocument/2006/relationships/image" Target="../media/image1.wmf"/><Relationship Id="rId10" Type="http://schemas.openxmlformats.org/officeDocument/2006/relationships/oleObject" Target="../embeddings/oleObject5.bin"/><Relationship Id="rId11" Type="http://schemas.openxmlformats.org/officeDocument/2006/relationships/image" Target="../media/image1.wmf"/><Relationship Id="rId12" Type="http://schemas.openxmlformats.org/officeDocument/2006/relationships/oleObject" Target="../embeddings/oleObject6.bin"/><Relationship Id="rId13" Type="http://schemas.openxmlformats.org/officeDocument/2006/relationships/image" Target="../media/image1.wmf"/><Relationship Id="rId14" Type="http://schemas.openxmlformats.org/officeDocument/2006/relationships/oleObject" Target="../embeddings/oleObject7.bin"/><Relationship Id="rId15" Type="http://schemas.openxmlformats.org/officeDocument/2006/relationships/image" Target="../media/image1.wmf"/><Relationship Id="rId16" Type="http://schemas.openxmlformats.org/officeDocument/2006/relationships/oleObject" Target="../embeddings/oleObject8.bin"/><Relationship Id="rId17" Type="http://schemas.openxmlformats.org/officeDocument/2006/relationships/image" Target="../media/image1.wmf"/><Relationship Id="rId18" Type="http://schemas.openxmlformats.org/officeDocument/2006/relationships/oleObject" Target="../embeddings/oleObject9.bin"/><Relationship Id="rId19" Type="http://schemas.openxmlformats.org/officeDocument/2006/relationships/image" Target="../media/image1.wmf"/><Relationship Id="rId20" Type="http://schemas.openxmlformats.org/officeDocument/2006/relationships/oleObject" Target="../embeddings/oleObject10.bin"/><Relationship Id="rId21" Type="http://schemas.openxmlformats.org/officeDocument/2006/relationships/image" Target="../media/image1.wmf"/><Relationship Id="rId22" Type="http://schemas.openxmlformats.org/officeDocument/2006/relationships/oleObject" Target="../embeddings/oleObject11.bin"/><Relationship Id="rId23" Type="http://schemas.openxmlformats.org/officeDocument/2006/relationships/image" Target="../media/image1.wmf"/><Relationship Id="rId24" Type="http://schemas.openxmlformats.org/officeDocument/2006/relationships/oleObject" Target="../embeddings/oleObject12.bin"/><Relationship Id="rId25" Type="http://schemas.openxmlformats.org/officeDocument/2006/relationships/image" Target="../media/image1.wmf"/><Relationship Id="rId26" Type="http://schemas.openxmlformats.org/officeDocument/2006/relationships/oleObject" Target="../embeddings/oleObject13.bin"/><Relationship Id="rId27" Type="http://schemas.openxmlformats.org/officeDocument/2006/relationships/image" Target="../media/image1.wmf"/><Relationship Id="rId28" Type="http://schemas.openxmlformats.org/officeDocument/2006/relationships/oleObject" Target="../embeddings/oleObject14.bin"/><Relationship Id="rId29" Type="http://schemas.openxmlformats.org/officeDocument/2006/relationships/image" Target="../media/image1.wmf"/><Relationship Id="rId30" Type="http://schemas.openxmlformats.org/officeDocument/2006/relationships/oleObject" Target="../embeddings/oleObject15.bin"/><Relationship Id="rId31" Type="http://schemas.openxmlformats.org/officeDocument/2006/relationships/image" Target="../media/image1.wmf"/><Relationship Id="rId32" Type="http://schemas.openxmlformats.org/officeDocument/2006/relationships/slideLayout" Target="../slideLayouts/slideLayout61.xml"/>
</Relationships>
</file>

<file path=ppt/slideMasters/_rels/slideMaster62.xml.rels><?xml version="1.0" encoding="UTF-8"?>
<Relationships xmlns="http://schemas.openxmlformats.org/package/2006/relationships"><Relationship Id="rId1" Type="http://schemas.openxmlformats.org/officeDocument/2006/relationships/theme" Target="../theme/theme38.xml"/><Relationship Id="rId2" Type="http://schemas.openxmlformats.org/officeDocument/2006/relationships/oleObject" Target="../embeddings/oleObject1.bin"/><Relationship Id="rId3" Type="http://schemas.openxmlformats.org/officeDocument/2006/relationships/image" Target="../media/image1.wmf"/><Relationship Id="rId4" Type="http://schemas.openxmlformats.org/officeDocument/2006/relationships/oleObject" Target="../embeddings/oleObject2.bin"/><Relationship Id="rId5" Type="http://schemas.openxmlformats.org/officeDocument/2006/relationships/image" Target="../media/image1.wmf"/><Relationship Id="rId6" Type="http://schemas.openxmlformats.org/officeDocument/2006/relationships/oleObject" Target="../embeddings/oleObject3.bin"/><Relationship Id="rId7" Type="http://schemas.openxmlformats.org/officeDocument/2006/relationships/image" Target="../media/image1.wmf"/><Relationship Id="rId8" Type="http://schemas.openxmlformats.org/officeDocument/2006/relationships/oleObject" Target="../embeddings/oleObject4.bin"/><Relationship Id="rId9" Type="http://schemas.openxmlformats.org/officeDocument/2006/relationships/image" Target="../media/image1.wmf"/><Relationship Id="rId10" Type="http://schemas.openxmlformats.org/officeDocument/2006/relationships/oleObject" Target="../embeddings/oleObject5.bin"/><Relationship Id="rId11" Type="http://schemas.openxmlformats.org/officeDocument/2006/relationships/image" Target="../media/image1.wmf"/><Relationship Id="rId12" Type="http://schemas.openxmlformats.org/officeDocument/2006/relationships/oleObject" Target="../embeddings/oleObject6.bin"/><Relationship Id="rId13" Type="http://schemas.openxmlformats.org/officeDocument/2006/relationships/image" Target="../media/image1.wmf"/><Relationship Id="rId14" Type="http://schemas.openxmlformats.org/officeDocument/2006/relationships/oleObject" Target="../embeddings/oleObject7.bin"/><Relationship Id="rId15" Type="http://schemas.openxmlformats.org/officeDocument/2006/relationships/image" Target="../media/image1.wmf"/><Relationship Id="rId16" Type="http://schemas.openxmlformats.org/officeDocument/2006/relationships/oleObject" Target="../embeddings/oleObject8.bin"/><Relationship Id="rId17" Type="http://schemas.openxmlformats.org/officeDocument/2006/relationships/image" Target="../media/image1.wmf"/><Relationship Id="rId18" Type="http://schemas.openxmlformats.org/officeDocument/2006/relationships/oleObject" Target="../embeddings/oleObject9.bin"/><Relationship Id="rId19" Type="http://schemas.openxmlformats.org/officeDocument/2006/relationships/image" Target="../media/image1.wmf"/><Relationship Id="rId20" Type="http://schemas.openxmlformats.org/officeDocument/2006/relationships/oleObject" Target="../embeddings/oleObject10.bin"/><Relationship Id="rId21" Type="http://schemas.openxmlformats.org/officeDocument/2006/relationships/image" Target="../media/image1.wmf"/><Relationship Id="rId22" Type="http://schemas.openxmlformats.org/officeDocument/2006/relationships/oleObject" Target="../embeddings/oleObject11.bin"/><Relationship Id="rId23" Type="http://schemas.openxmlformats.org/officeDocument/2006/relationships/image" Target="../media/image1.wmf"/><Relationship Id="rId24" Type="http://schemas.openxmlformats.org/officeDocument/2006/relationships/oleObject" Target="../embeddings/oleObject12.bin"/><Relationship Id="rId25" Type="http://schemas.openxmlformats.org/officeDocument/2006/relationships/image" Target="../media/image1.wmf"/><Relationship Id="rId26" Type="http://schemas.openxmlformats.org/officeDocument/2006/relationships/oleObject" Target="../embeddings/oleObject13.bin"/><Relationship Id="rId27" Type="http://schemas.openxmlformats.org/officeDocument/2006/relationships/image" Target="../media/image1.wmf"/><Relationship Id="rId28" Type="http://schemas.openxmlformats.org/officeDocument/2006/relationships/oleObject" Target="../embeddings/oleObject14.bin"/><Relationship Id="rId29" Type="http://schemas.openxmlformats.org/officeDocument/2006/relationships/image" Target="../media/image1.wmf"/><Relationship Id="rId30" Type="http://schemas.openxmlformats.org/officeDocument/2006/relationships/oleObject" Target="../embeddings/oleObject15.bin"/><Relationship Id="rId31" Type="http://schemas.openxmlformats.org/officeDocument/2006/relationships/image" Target="../media/image1.wmf"/><Relationship Id="rId32" Type="http://schemas.openxmlformats.org/officeDocument/2006/relationships/slideLayout" Target="../slideLayouts/slideLayout62.xml"/>
</Relationships>
</file>

<file path=ppt/slideMasters/_rels/slideMaster63.xml.rels><?xml version="1.0" encoding="UTF-8"?>
<Relationships xmlns="http://schemas.openxmlformats.org/package/2006/relationships"><Relationship Id="rId1" Type="http://schemas.openxmlformats.org/officeDocument/2006/relationships/theme" Target="../theme/theme39.xml"/><Relationship Id="rId2" Type="http://schemas.openxmlformats.org/officeDocument/2006/relationships/oleObject" Target="../embeddings/oleObject1.bin"/><Relationship Id="rId3" Type="http://schemas.openxmlformats.org/officeDocument/2006/relationships/image" Target="../media/image1.wmf"/><Relationship Id="rId4" Type="http://schemas.openxmlformats.org/officeDocument/2006/relationships/oleObject" Target="../embeddings/oleObject2.bin"/><Relationship Id="rId5" Type="http://schemas.openxmlformats.org/officeDocument/2006/relationships/image" Target="../media/image1.wmf"/><Relationship Id="rId6" Type="http://schemas.openxmlformats.org/officeDocument/2006/relationships/oleObject" Target="../embeddings/oleObject3.bin"/><Relationship Id="rId7" Type="http://schemas.openxmlformats.org/officeDocument/2006/relationships/image" Target="../media/image1.wmf"/><Relationship Id="rId8" Type="http://schemas.openxmlformats.org/officeDocument/2006/relationships/oleObject" Target="../embeddings/oleObject4.bin"/><Relationship Id="rId9" Type="http://schemas.openxmlformats.org/officeDocument/2006/relationships/image" Target="../media/image1.wmf"/><Relationship Id="rId10" Type="http://schemas.openxmlformats.org/officeDocument/2006/relationships/oleObject" Target="../embeddings/oleObject5.bin"/><Relationship Id="rId11" Type="http://schemas.openxmlformats.org/officeDocument/2006/relationships/image" Target="../media/image1.wmf"/><Relationship Id="rId12" Type="http://schemas.openxmlformats.org/officeDocument/2006/relationships/oleObject" Target="../embeddings/oleObject6.bin"/><Relationship Id="rId13" Type="http://schemas.openxmlformats.org/officeDocument/2006/relationships/image" Target="../media/image1.wmf"/><Relationship Id="rId14" Type="http://schemas.openxmlformats.org/officeDocument/2006/relationships/oleObject" Target="../embeddings/oleObject7.bin"/><Relationship Id="rId15" Type="http://schemas.openxmlformats.org/officeDocument/2006/relationships/image" Target="../media/image1.wmf"/><Relationship Id="rId16" Type="http://schemas.openxmlformats.org/officeDocument/2006/relationships/oleObject" Target="../embeddings/oleObject8.bin"/><Relationship Id="rId17" Type="http://schemas.openxmlformats.org/officeDocument/2006/relationships/image" Target="../media/image1.wmf"/><Relationship Id="rId18" Type="http://schemas.openxmlformats.org/officeDocument/2006/relationships/oleObject" Target="../embeddings/oleObject9.bin"/><Relationship Id="rId19" Type="http://schemas.openxmlformats.org/officeDocument/2006/relationships/image" Target="../media/image1.wmf"/><Relationship Id="rId20" Type="http://schemas.openxmlformats.org/officeDocument/2006/relationships/oleObject" Target="../embeddings/oleObject10.bin"/><Relationship Id="rId21" Type="http://schemas.openxmlformats.org/officeDocument/2006/relationships/image" Target="../media/image1.wmf"/><Relationship Id="rId22" Type="http://schemas.openxmlformats.org/officeDocument/2006/relationships/oleObject" Target="../embeddings/oleObject11.bin"/><Relationship Id="rId23" Type="http://schemas.openxmlformats.org/officeDocument/2006/relationships/image" Target="../media/image1.wmf"/><Relationship Id="rId24" Type="http://schemas.openxmlformats.org/officeDocument/2006/relationships/oleObject" Target="../embeddings/oleObject12.bin"/><Relationship Id="rId25" Type="http://schemas.openxmlformats.org/officeDocument/2006/relationships/image" Target="../media/image1.wmf"/><Relationship Id="rId26" Type="http://schemas.openxmlformats.org/officeDocument/2006/relationships/oleObject" Target="../embeddings/oleObject13.bin"/><Relationship Id="rId27" Type="http://schemas.openxmlformats.org/officeDocument/2006/relationships/image" Target="../media/image1.wmf"/><Relationship Id="rId28" Type="http://schemas.openxmlformats.org/officeDocument/2006/relationships/oleObject" Target="../embeddings/oleObject14.bin"/><Relationship Id="rId29" Type="http://schemas.openxmlformats.org/officeDocument/2006/relationships/image" Target="../media/image1.wmf"/><Relationship Id="rId30" Type="http://schemas.openxmlformats.org/officeDocument/2006/relationships/oleObject" Target="../embeddings/oleObject15.bin"/><Relationship Id="rId31" Type="http://schemas.openxmlformats.org/officeDocument/2006/relationships/image" Target="../media/image1.wmf"/><Relationship Id="rId32" Type="http://schemas.openxmlformats.org/officeDocument/2006/relationships/slideLayout" Target="../slideLayouts/slideLayout63.xml"/>
</Relationships>
</file>

<file path=ppt/slideMasters/_rels/slideMaster64.xml.rels><?xml version="1.0" encoding="UTF-8"?>
<Relationships xmlns="http://schemas.openxmlformats.org/package/2006/relationships"><Relationship Id="rId1" Type="http://schemas.openxmlformats.org/officeDocument/2006/relationships/theme" Target="../theme/theme40.xml"/><Relationship Id="rId2" Type="http://schemas.openxmlformats.org/officeDocument/2006/relationships/oleObject" Target="../embeddings/oleObject1.bin"/><Relationship Id="rId3" Type="http://schemas.openxmlformats.org/officeDocument/2006/relationships/image" Target="../media/image1.wmf"/><Relationship Id="rId4" Type="http://schemas.openxmlformats.org/officeDocument/2006/relationships/oleObject" Target="../embeddings/oleObject2.bin"/><Relationship Id="rId5" Type="http://schemas.openxmlformats.org/officeDocument/2006/relationships/image" Target="../media/image1.wmf"/><Relationship Id="rId6" Type="http://schemas.openxmlformats.org/officeDocument/2006/relationships/oleObject" Target="../embeddings/oleObject3.bin"/><Relationship Id="rId7" Type="http://schemas.openxmlformats.org/officeDocument/2006/relationships/image" Target="../media/image1.wmf"/><Relationship Id="rId8" Type="http://schemas.openxmlformats.org/officeDocument/2006/relationships/oleObject" Target="../embeddings/oleObject4.bin"/><Relationship Id="rId9" Type="http://schemas.openxmlformats.org/officeDocument/2006/relationships/image" Target="../media/image1.wmf"/><Relationship Id="rId10" Type="http://schemas.openxmlformats.org/officeDocument/2006/relationships/oleObject" Target="../embeddings/oleObject5.bin"/><Relationship Id="rId11" Type="http://schemas.openxmlformats.org/officeDocument/2006/relationships/image" Target="../media/image1.wmf"/><Relationship Id="rId12" Type="http://schemas.openxmlformats.org/officeDocument/2006/relationships/oleObject" Target="../embeddings/oleObject6.bin"/><Relationship Id="rId13" Type="http://schemas.openxmlformats.org/officeDocument/2006/relationships/image" Target="../media/image1.wmf"/><Relationship Id="rId14" Type="http://schemas.openxmlformats.org/officeDocument/2006/relationships/oleObject" Target="../embeddings/oleObject7.bin"/><Relationship Id="rId15" Type="http://schemas.openxmlformats.org/officeDocument/2006/relationships/image" Target="../media/image1.wmf"/><Relationship Id="rId16" Type="http://schemas.openxmlformats.org/officeDocument/2006/relationships/oleObject" Target="../embeddings/oleObject8.bin"/><Relationship Id="rId17" Type="http://schemas.openxmlformats.org/officeDocument/2006/relationships/image" Target="../media/image1.wmf"/><Relationship Id="rId18" Type="http://schemas.openxmlformats.org/officeDocument/2006/relationships/oleObject" Target="../embeddings/oleObject9.bin"/><Relationship Id="rId19" Type="http://schemas.openxmlformats.org/officeDocument/2006/relationships/image" Target="../media/image1.wmf"/><Relationship Id="rId20" Type="http://schemas.openxmlformats.org/officeDocument/2006/relationships/oleObject" Target="../embeddings/oleObject10.bin"/><Relationship Id="rId21" Type="http://schemas.openxmlformats.org/officeDocument/2006/relationships/image" Target="../media/image1.wmf"/><Relationship Id="rId22" Type="http://schemas.openxmlformats.org/officeDocument/2006/relationships/oleObject" Target="../embeddings/oleObject11.bin"/><Relationship Id="rId23" Type="http://schemas.openxmlformats.org/officeDocument/2006/relationships/image" Target="../media/image1.wmf"/><Relationship Id="rId24" Type="http://schemas.openxmlformats.org/officeDocument/2006/relationships/oleObject" Target="../embeddings/oleObject12.bin"/><Relationship Id="rId25" Type="http://schemas.openxmlformats.org/officeDocument/2006/relationships/image" Target="../media/image1.wmf"/><Relationship Id="rId26" Type="http://schemas.openxmlformats.org/officeDocument/2006/relationships/oleObject" Target="../embeddings/oleObject13.bin"/><Relationship Id="rId27" Type="http://schemas.openxmlformats.org/officeDocument/2006/relationships/image" Target="../media/image1.wmf"/><Relationship Id="rId28" Type="http://schemas.openxmlformats.org/officeDocument/2006/relationships/oleObject" Target="../embeddings/oleObject14.bin"/><Relationship Id="rId29" Type="http://schemas.openxmlformats.org/officeDocument/2006/relationships/image" Target="../media/image1.wmf"/><Relationship Id="rId30" Type="http://schemas.openxmlformats.org/officeDocument/2006/relationships/oleObject" Target="../embeddings/oleObject15.bin"/><Relationship Id="rId31" Type="http://schemas.openxmlformats.org/officeDocument/2006/relationships/image" Target="../media/image1.wmf"/><Relationship Id="rId32" Type="http://schemas.openxmlformats.org/officeDocument/2006/relationships/slideLayout" Target="../slideLayouts/slideLayout64.xml"/>
</Relationships>
</file>

<file path=ppt/slideMasters/_rels/slideMaster65.xml.rels><?xml version="1.0" encoding="UTF-8"?>
<Relationships xmlns="http://schemas.openxmlformats.org/package/2006/relationships"><Relationship Id="rId1" Type="http://schemas.openxmlformats.org/officeDocument/2006/relationships/theme" Target="../theme/theme41.xml"/><Relationship Id="rId2" Type="http://schemas.openxmlformats.org/officeDocument/2006/relationships/oleObject" Target="../embeddings/oleObject1.bin"/><Relationship Id="rId3" Type="http://schemas.openxmlformats.org/officeDocument/2006/relationships/image" Target="../media/image1.wmf"/><Relationship Id="rId4" Type="http://schemas.openxmlformats.org/officeDocument/2006/relationships/oleObject" Target="../embeddings/oleObject2.bin"/><Relationship Id="rId5" Type="http://schemas.openxmlformats.org/officeDocument/2006/relationships/image" Target="../media/image1.wmf"/><Relationship Id="rId6" Type="http://schemas.openxmlformats.org/officeDocument/2006/relationships/oleObject" Target="../embeddings/oleObject3.bin"/><Relationship Id="rId7" Type="http://schemas.openxmlformats.org/officeDocument/2006/relationships/image" Target="../media/image1.wmf"/><Relationship Id="rId8" Type="http://schemas.openxmlformats.org/officeDocument/2006/relationships/oleObject" Target="../embeddings/oleObject4.bin"/><Relationship Id="rId9" Type="http://schemas.openxmlformats.org/officeDocument/2006/relationships/image" Target="../media/image1.wmf"/><Relationship Id="rId10" Type="http://schemas.openxmlformats.org/officeDocument/2006/relationships/oleObject" Target="../embeddings/oleObject5.bin"/><Relationship Id="rId11" Type="http://schemas.openxmlformats.org/officeDocument/2006/relationships/image" Target="../media/image1.wmf"/><Relationship Id="rId12" Type="http://schemas.openxmlformats.org/officeDocument/2006/relationships/oleObject" Target="../embeddings/oleObject6.bin"/><Relationship Id="rId13" Type="http://schemas.openxmlformats.org/officeDocument/2006/relationships/image" Target="../media/image1.wmf"/><Relationship Id="rId14" Type="http://schemas.openxmlformats.org/officeDocument/2006/relationships/oleObject" Target="../embeddings/oleObject7.bin"/><Relationship Id="rId15" Type="http://schemas.openxmlformats.org/officeDocument/2006/relationships/image" Target="../media/image1.wmf"/><Relationship Id="rId16" Type="http://schemas.openxmlformats.org/officeDocument/2006/relationships/oleObject" Target="../embeddings/oleObject8.bin"/><Relationship Id="rId17" Type="http://schemas.openxmlformats.org/officeDocument/2006/relationships/image" Target="../media/image1.wmf"/><Relationship Id="rId18" Type="http://schemas.openxmlformats.org/officeDocument/2006/relationships/oleObject" Target="../embeddings/oleObject9.bin"/><Relationship Id="rId19" Type="http://schemas.openxmlformats.org/officeDocument/2006/relationships/image" Target="../media/image1.wmf"/><Relationship Id="rId20" Type="http://schemas.openxmlformats.org/officeDocument/2006/relationships/oleObject" Target="../embeddings/oleObject10.bin"/><Relationship Id="rId21" Type="http://schemas.openxmlformats.org/officeDocument/2006/relationships/image" Target="../media/image1.wmf"/><Relationship Id="rId22" Type="http://schemas.openxmlformats.org/officeDocument/2006/relationships/oleObject" Target="../embeddings/oleObject11.bin"/><Relationship Id="rId23" Type="http://schemas.openxmlformats.org/officeDocument/2006/relationships/image" Target="../media/image1.wmf"/><Relationship Id="rId24" Type="http://schemas.openxmlformats.org/officeDocument/2006/relationships/oleObject" Target="../embeddings/oleObject12.bin"/><Relationship Id="rId25" Type="http://schemas.openxmlformats.org/officeDocument/2006/relationships/image" Target="../media/image1.wmf"/><Relationship Id="rId26" Type="http://schemas.openxmlformats.org/officeDocument/2006/relationships/oleObject" Target="../embeddings/oleObject13.bin"/><Relationship Id="rId27" Type="http://schemas.openxmlformats.org/officeDocument/2006/relationships/image" Target="../media/image1.wmf"/><Relationship Id="rId28" Type="http://schemas.openxmlformats.org/officeDocument/2006/relationships/oleObject" Target="../embeddings/oleObject14.bin"/><Relationship Id="rId29" Type="http://schemas.openxmlformats.org/officeDocument/2006/relationships/image" Target="../media/image1.wmf"/><Relationship Id="rId30" Type="http://schemas.openxmlformats.org/officeDocument/2006/relationships/oleObject" Target="../embeddings/oleObject15.bin"/><Relationship Id="rId31" Type="http://schemas.openxmlformats.org/officeDocument/2006/relationships/image" Target="../media/image1.wmf"/><Relationship Id="rId32" Type="http://schemas.openxmlformats.org/officeDocument/2006/relationships/slideLayout" Target="../slideLayouts/slideLayout65.xml"/>
</Relationships>
</file>

<file path=ppt/slideMasters/_rels/slideMaster66.xml.rels><?xml version="1.0" encoding="UTF-8"?>
<Relationships xmlns="http://schemas.openxmlformats.org/package/2006/relationships"><Relationship Id="rId1" Type="http://schemas.openxmlformats.org/officeDocument/2006/relationships/theme" Target="../theme/theme42.xml"/><Relationship Id="rId2" Type="http://schemas.openxmlformats.org/officeDocument/2006/relationships/oleObject" Target="../embeddings/oleObject1.bin"/><Relationship Id="rId3" Type="http://schemas.openxmlformats.org/officeDocument/2006/relationships/image" Target="../media/image1.wmf"/><Relationship Id="rId4" Type="http://schemas.openxmlformats.org/officeDocument/2006/relationships/oleObject" Target="../embeddings/oleObject2.bin"/><Relationship Id="rId5" Type="http://schemas.openxmlformats.org/officeDocument/2006/relationships/image" Target="../media/image1.wmf"/><Relationship Id="rId6" Type="http://schemas.openxmlformats.org/officeDocument/2006/relationships/oleObject" Target="../embeddings/oleObject3.bin"/><Relationship Id="rId7" Type="http://schemas.openxmlformats.org/officeDocument/2006/relationships/image" Target="../media/image1.wmf"/><Relationship Id="rId8" Type="http://schemas.openxmlformats.org/officeDocument/2006/relationships/oleObject" Target="../embeddings/oleObject4.bin"/><Relationship Id="rId9" Type="http://schemas.openxmlformats.org/officeDocument/2006/relationships/image" Target="../media/image1.wmf"/><Relationship Id="rId10" Type="http://schemas.openxmlformats.org/officeDocument/2006/relationships/oleObject" Target="../embeddings/oleObject5.bin"/><Relationship Id="rId11" Type="http://schemas.openxmlformats.org/officeDocument/2006/relationships/image" Target="../media/image1.wmf"/><Relationship Id="rId12" Type="http://schemas.openxmlformats.org/officeDocument/2006/relationships/oleObject" Target="../embeddings/oleObject6.bin"/><Relationship Id="rId13" Type="http://schemas.openxmlformats.org/officeDocument/2006/relationships/image" Target="../media/image1.wmf"/><Relationship Id="rId14" Type="http://schemas.openxmlformats.org/officeDocument/2006/relationships/oleObject" Target="../embeddings/oleObject7.bin"/><Relationship Id="rId15" Type="http://schemas.openxmlformats.org/officeDocument/2006/relationships/image" Target="../media/image1.wmf"/><Relationship Id="rId16" Type="http://schemas.openxmlformats.org/officeDocument/2006/relationships/oleObject" Target="../embeddings/oleObject8.bin"/><Relationship Id="rId17" Type="http://schemas.openxmlformats.org/officeDocument/2006/relationships/image" Target="../media/image1.wmf"/><Relationship Id="rId18" Type="http://schemas.openxmlformats.org/officeDocument/2006/relationships/oleObject" Target="../embeddings/oleObject9.bin"/><Relationship Id="rId19" Type="http://schemas.openxmlformats.org/officeDocument/2006/relationships/image" Target="../media/image1.wmf"/><Relationship Id="rId20" Type="http://schemas.openxmlformats.org/officeDocument/2006/relationships/oleObject" Target="../embeddings/oleObject10.bin"/><Relationship Id="rId21" Type="http://schemas.openxmlformats.org/officeDocument/2006/relationships/image" Target="../media/image1.wmf"/><Relationship Id="rId22" Type="http://schemas.openxmlformats.org/officeDocument/2006/relationships/oleObject" Target="../embeddings/oleObject11.bin"/><Relationship Id="rId23" Type="http://schemas.openxmlformats.org/officeDocument/2006/relationships/image" Target="../media/image1.wmf"/><Relationship Id="rId24" Type="http://schemas.openxmlformats.org/officeDocument/2006/relationships/oleObject" Target="../embeddings/oleObject12.bin"/><Relationship Id="rId25" Type="http://schemas.openxmlformats.org/officeDocument/2006/relationships/image" Target="../media/image1.wmf"/><Relationship Id="rId26" Type="http://schemas.openxmlformats.org/officeDocument/2006/relationships/oleObject" Target="../embeddings/oleObject13.bin"/><Relationship Id="rId27" Type="http://schemas.openxmlformats.org/officeDocument/2006/relationships/image" Target="../media/image1.wmf"/><Relationship Id="rId28" Type="http://schemas.openxmlformats.org/officeDocument/2006/relationships/oleObject" Target="../embeddings/oleObject14.bin"/><Relationship Id="rId29" Type="http://schemas.openxmlformats.org/officeDocument/2006/relationships/image" Target="../media/image1.wmf"/><Relationship Id="rId30" Type="http://schemas.openxmlformats.org/officeDocument/2006/relationships/oleObject" Target="../embeddings/oleObject15.bin"/><Relationship Id="rId31" Type="http://schemas.openxmlformats.org/officeDocument/2006/relationships/image" Target="../media/image1.wmf"/><Relationship Id="rId32" Type="http://schemas.openxmlformats.org/officeDocument/2006/relationships/slideLayout" Target="../slideLayouts/slideLayout66.xml"/>
</Relationships>
</file>

<file path=ppt/slideMasters/_rels/slideMaster67.xml.rels><?xml version="1.0" encoding="UTF-8"?>
<Relationships xmlns="http://schemas.openxmlformats.org/package/2006/relationships"><Relationship Id="rId1" Type="http://schemas.openxmlformats.org/officeDocument/2006/relationships/theme" Target="../theme/theme43.xml"/><Relationship Id="rId2" Type="http://schemas.openxmlformats.org/officeDocument/2006/relationships/oleObject" Target="../embeddings/oleObject1.bin"/><Relationship Id="rId3" Type="http://schemas.openxmlformats.org/officeDocument/2006/relationships/image" Target="../media/image1.wmf"/><Relationship Id="rId4" Type="http://schemas.openxmlformats.org/officeDocument/2006/relationships/oleObject" Target="../embeddings/oleObject2.bin"/><Relationship Id="rId5" Type="http://schemas.openxmlformats.org/officeDocument/2006/relationships/image" Target="../media/image1.wmf"/><Relationship Id="rId6" Type="http://schemas.openxmlformats.org/officeDocument/2006/relationships/oleObject" Target="../embeddings/oleObject3.bin"/><Relationship Id="rId7" Type="http://schemas.openxmlformats.org/officeDocument/2006/relationships/image" Target="../media/image1.wmf"/><Relationship Id="rId8" Type="http://schemas.openxmlformats.org/officeDocument/2006/relationships/oleObject" Target="../embeddings/oleObject4.bin"/><Relationship Id="rId9" Type="http://schemas.openxmlformats.org/officeDocument/2006/relationships/image" Target="../media/image1.wmf"/><Relationship Id="rId10" Type="http://schemas.openxmlformats.org/officeDocument/2006/relationships/oleObject" Target="../embeddings/oleObject5.bin"/><Relationship Id="rId11" Type="http://schemas.openxmlformats.org/officeDocument/2006/relationships/image" Target="../media/image1.wmf"/><Relationship Id="rId12" Type="http://schemas.openxmlformats.org/officeDocument/2006/relationships/oleObject" Target="../embeddings/oleObject6.bin"/><Relationship Id="rId13" Type="http://schemas.openxmlformats.org/officeDocument/2006/relationships/image" Target="../media/image1.wmf"/><Relationship Id="rId14" Type="http://schemas.openxmlformats.org/officeDocument/2006/relationships/oleObject" Target="../embeddings/oleObject7.bin"/><Relationship Id="rId15" Type="http://schemas.openxmlformats.org/officeDocument/2006/relationships/image" Target="../media/image1.wmf"/><Relationship Id="rId16" Type="http://schemas.openxmlformats.org/officeDocument/2006/relationships/oleObject" Target="../embeddings/oleObject8.bin"/><Relationship Id="rId17" Type="http://schemas.openxmlformats.org/officeDocument/2006/relationships/image" Target="../media/image1.wmf"/><Relationship Id="rId18" Type="http://schemas.openxmlformats.org/officeDocument/2006/relationships/oleObject" Target="../embeddings/oleObject9.bin"/><Relationship Id="rId19" Type="http://schemas.openxmlformats.org/officeDocument/2006/relationships/image" Target="../media/image1.wmf"/><Relationship Id="rId20" Type="http://schemas.openxmlformats.org/officeDocument/2006/relationships/oleObject" Target="../embeddings/oleObject10.bin"/><Relationship Id="rId21" Type="http://schemas.openxmlformats.org/officeDocument/2006/relationships/image" Target="../media/image1.wmf"/><Relationship Id="rId22" Type="http://schemas.openxmlformats.org/officeDocument/2006/relationships/oleObject" Target="../embeddings/oleObject11.bin"/><Relationship Id="rId23" Type="http://schemas.openxmlformats.org/officeDocument/2006/relationships/image" Target="../media/image1.wmf"/><Relationship Id="rId24" Type="http://schemas.openxmlformats.org/officeDocument/2006/relationships/oleObject" Target="../embeddings/oleObject12.bin"/><Relationship Id="rId25" Type="http://schemas.openxmlformats.org/officeDocument/2006/relationships/image" Target="../media/image1.wmf"/><Relationship Id="rId26" Type="http://schemas.openxmlformats.org/officeDocument/2006/relationships/oleObject" Target="../embeddings/oleObject13.bin"/><Relationship Id="rId27" Type="http://schemas.openxmlformats.org/officeDocument/2006/relationships/image" Target="../media/image1.wmf"/><Relationship Id="rId28" Type="http://schemas.openxmlformats.org/officeDocument/2006/relationships/oleObject" Target="../embeddings/oleObject14.bin"/><Relationship Id="rId29" Type="http://schemas.openxmlformats.org/officeDocument/2006/relationships/image" Target="../media/image1.wmf"/><Relationship Id="rId30" Type="http://schemas.openxmlformats.org/officeDocument/2006/relationships/oleObject" Target="../embeddings/oleObject15.bin"/><Relationship Id="rId31" Type="http://schemas.openxmlformats.org/officeDocument/2006/relationships/image" Target="../media/image1.wmf"/><Relationship Id="rId32" Type="http://schemas.openxmlformats.org/officeDocument/2006/relationships/slideLayout" Target="../slideLayouts/slideLayout67.xml"/>
</Relationships>
</file>

<file path=ppt/slideMasters/_rels/slideMaster68.xml.rels><?xml version="1.0" encoding="UTF-8"?>
<Relationships xmlns="http://schemas.openxmlformats.org/package/2006/relationships"><Relationship Id="rId1" Type="http://schemas.openxmlformats.org/officeDocument/2006/relationships/theme" Target="../theme/theme44.xml"/><Relationship Id="rId2" Type="http://schemas.openxmlformats.org/officeDocument/2006/relationships/oleObject" Target="../embeddings/oleObject1.bin"/><Relationship Id="rId3" Type="http://schemas.openxmlformats.org/officeDocument/2006/relationships/image" Target="../media/image1.wmf"/><Relationship Id="rId4" Type="http://schemas.openxmlformats.org/officeDocument/2006/relationships/oleObject" Target="../embeddings/oleObject2.bin"/><Relationship Id="rId5" Type="http://schemas.openxmlformats.org/officeDocument/2006/relationships/image" Target="../media/image1.wmf"/><Relationship Id="rId6" Type="http://schemas.openxmlformats.org/officeDocument/2006/relationships/oleObject" Target="../embeddings/oleObject3.bin"/><Relationship Id="rId7" Type="http://schemas.openxmlformats.org/officeDocument/2006/relationships/image" Target="../media/image1.wmf"/><Relationship Id="rId8" Type="http://schemas.openxmlformats.org/officeDocument/2006/relationships/oleObject" Target="../embeddings/oleObject4.bin"/><Relationship Id="rId9" Type="http://schemas.openxmlformats.org/officeDocument/2006/relationships/image" Target="../media/image1.wmf"/><Relationship Id="rId10" Type="http://schemas.openxmlformats.org/officeDocument/2006/relationships/oleObject" Target="../embeddings/oleObject5.bin"/><Relationship Id="rId11" Type="http://schemas.openxmlformats.org/officeDocument/2006/relationships/image" Target="../media/image1.wmf"/><Relationship Id="rId12" Type="http://schemas.openxmlformats.org/officeDocument/2006/relationships/oleObject" Target="../embeddings/oleObject6.bin"/><Relationship Id="rId13" Type="http://schemas.openxmlformats.org/officeDocument/2006/relationships/image" Target="../media/image1.wmf"/><Relationship Id="rId14" Type="http://schemas.openxmlformats.org/officeDocument/2006/relationships/oleObject" Target="../embeddings/oleObject7.bin"/><Relationship Id="rId15" Type="http://schemas.openxmlformats.org/officeDocument/2006/relationships/image" Target="../media/image1.wmf"/><Relationship Id="rId16" Type="http://schemas.openxmlformats.org/officeDocument/2006/relationships/oleObject" Target="../embeddings/oleObject8.bin"/><Relationship Id="rId17" Type="http://schemas.openxmlformats.org/officeDocument/2006/relationships/image" Target="../media/image1.wmf"/><Relationship Id="rId18" Type="http://schemas.openxmlformats.org/officeDocument/2006/relationships/oleObject" Target="../embeddings/oleObject9.bin"/><Relationship Id="rId19" Type="http://schemas.openxmlformats.org/officeDocument/2006/relationships/image" Target="../media/image1.wmf"/><Relationship Id="rId20" Type="http://schemas.openxmlformats.org/officeDocument/2006/relationships/oleObject" Target="../embeddings/oleObject10.bin"/><Relationship Id="rId21" Type="http://schemas.openxmlformats.org/officeDocument/2006/relationships/image" Target="../media/image1.wmf"/><Relationship Id="rId22" Type="http://schemas.openxmlformats.org/officeDocument/2006/relationships/oleObject" Target="../embeddings/oleObject11.bin"/><Relationship Id="rId23" Type="http://schemas.openxmlformats.org/officeDocument/2006/relationships/image" Target="../media/image1.wmf"/><Relationship Id="rId24" Type="http://schemas.openxmlformats.org/officeDocument/2006/relationships/oleObject" Target="../embeddings/oleObject12.bin"/><Relationship Id="rId25" Type="http://schemas.openxmlformats.org/officeDocument/2006/relationships/image" Target="../media/image1.wmf"/><Relationship Id="rId26" Type="http://schemas.openxmlformats.org/officeDocument/2006/relationships/oleObject" Target="../embeddings/oleObject13.bin"/><Relationship Id="rId27" Type="http://schemas.openxmlformats.org/officeDocument/2006/relationships/image" Target="../media/image1.wmf"/><Relationship Id="rId28" Type="http://schemas.openxmlformats.org/officeDocument/2006/relationships/oleObject" Target="../embeddings/oleObject14.bin"/><Relationship Id="rId29" Type="http://schemas.openxmlformats.org/officeDocument/2006/relationships/image" Target="../media/image1.wmf"/><Relationship Id="rId30" Type="http://schemas.openxmlformats.org/officeDocument/2006/relationships/oleObject" Target="../embeddings/oleObject15.bin"/><Relationship Id="rId31" Type="http://schemas.openxmlformats.org/officeDocument/2006/relationships/image" Target="../media/image1.wmf"/><Relationship Id="rId32" Type="http://schemas.openxmlformats.org/officeDocument/2006/relationships/slideLayout" Target="../slideLayouts/slideLayout68.xml"/>
</Relationships>
</file>

<file path=ppt/slideMasters/_rels/slideMaster69.xml.rels><?xml version="1.0" encoding="UTF-8"?>
<Relationships xmlns="http://schemas.openxmlformats.org/package/2006/relationships"><Relationship Id="rId1" Type="http://schemas.openxmlformats.org/officeDocument/2006/relationships/theme" Target="../theme/theme45.xml"/><Relationship Id="rId2" Type="http://schemas.openxmlformats.org/officeDocument/2006/relationships/oleObject" Target="../embeddings/oleObject1.bin"/><Relationship Id="rId3" Type="http://schemas.openxmlformats.org/officeDocument/2006/relationships/image" Target="../media/image1.wmf"/><Relationship Id="rId4" Type="http://schemas.openxmlformats.org/officeDocument/2006/relationships/oleObject" Target="../embeddings/oleObject2.bin"/><Relationship Id="rId5" Type="http://schemas.openxmlformats.org/officeDocument/2006/relationships/image" Target="../media/image1.wmf"/><Relationship Id="rId6" Type="http://schemas.openxmlformats.org/officeDocument/2006/relationships/oleObject" Target="../embeddings/oleObject3.bin"/><Relationship Id="rId7" Type="http://schemas.openxmlformats.org/officeDocument/2006/relationships/image" Target="../media/image1.wmf"/><Relationship Id="rId8" Type="http://schemas.openxmlformats.org/officeDocument/2006/relationships/oleObject" Target="../embeddings/oleObject4.bin"/><Relationship Id="rId9" Type="http://schemas.openxmlformats.org/officeDocument/2006/relationships/image" Target="../media/image1.wmf"/><Relationship Id="rId10" Type="http://schemas.openxmlformats.org/officeDocument/2006/relationships/oleObject" Target="../embeddings/oleObject5.bin"/><Relationship Id="rId11" Type="http://schemas.openxmlformats.org/officeDocument/2006/relationships/image" Target="../media/image1.wmf"/><Relationship Id="rId12" Type="http://schemas.openxmlformats.org/officeDocument/2006/relationships/oleObject" Target="../embeddings/oleObject6.bin"/><Relationship Id="rId13" Type="http://schemas.openxmlformats.org/officeDocument/2006/relationships/image" Target="../media/image1.wmf"/><Relationship Id="rId14" Type="http://schemas.openxmlformats.org/officeDocument/2006/relationships/oleObject" Target="../embeddings/oleObject7.bin"/><Relationship Id="rId15" Type="http://schemas.openxmlformats.org/officeDocument/2006/relationships/image" Target="../media/image1.wmf"/><Relationship Id="rId16" Type="http://schemas.openxmlformats.org/officeDocument/2006/relationships/oleObject" Target="../embeddings/oleObject8.bin"/><Relationship Id="rId17" Type="http://schemas.openxmlformats.org/officeDocument/2006/relationships/image" Target="../media/image1.wmf"/><Relationship Id="rId18" Type="http://schemas.openxmlformats.org/officeDocument/2006/relationships/oleObject" Target="../embeddings/oleObject9.bin"/><Relationship Id="rId19" Type="http://schemas.openxmlformats.org/officeDocument/2006/relationships/image" Target="../media/image1.wmf"/><Relationship Id="rId20" Type="http://schemas.openxmlformats.org/officeDocument/2006/relationships/oleObject" Target="../embeddings/oleObject10.bin"/><Relationship Id="rId21" Type="http://schemas.openxmlformats.org/officeDocument/2006/relationships/image" Target="../media/image1.wmf"/><Relationship Id="rId22" Type="http://schemas.openxmlformats.org/officeDocument/2006/relationships/oleObject" Target="../embeddings/oleObject11.bin"/><Relationship Id="rId23" Type="http://schemas.openxmlformats.org/officeDocument/2006/relationships/image" Target="../media/image1.wmf"/><Relationship Id="rId24" Type="http://schemas.openxmlformats.org/officeDocument/2006/relationships/oleObject" Target="../embeddings/oleObject12.bin"/><Relationship Id="rId25" Type="http://schemas.openxmlformats.org/officeDocument/2006/relationships/image" Target="../media/image1.wmf"/><Relationship Id="rId26" Type="http://schemas.openxmlformats.org/officeDocument/2006/relationships/oleObject" Target="../embeddings/oleObject13.bin"/><Relationship Id="rId27" Type="http://schemas.openxmlformats.org/officeDocument/2006/relationships/image" Target="../media/image1.wmf"/><Relationship Id="rId28" Type="http://schemas.openxmlformats.org/officeDocument/2006/relationships/oleObject" Target="../embeddings/oleObject14.bin"/><Relationship Id="rId29" Type="http://schemas.openxmlformats.org/officeDocument/2006/relationships/image" Target="../media/image1.wmf"/><Relationship Id="rId30" Type="http://schemas.openxmlformats.org/officeDocument/2006/relationships/oleObject" Target="../embeddings/oleObject15.bin"/><Relationship Id="rId31" Type="http://schemas.openxmlformats.org/officeDocument/2006/relationships/image" Target="../media/image1.wmf"/><Relationship Id="rId32" Type="http://schemas.openxmlformats.org/officeDocument/2006/relationships/slideLayout" Target="../slideLayouts/slideLayout69.xml"/>
</Relationships>
</file>

<file path=ppt/slideMasters/_rels/slideMaster70.xml.rels><?xml version="1.0" encoding="UTF-8"?>
<Relationships xmlns="http://schemas.openxmlformats.org/package/2006/relationships"><Relationship Id="rId1" Type="http://schemas.openxmlformats.org/officeDocument/2006/relationships/theme" Target="../theme/theme46.xml"/><Relationship Id="rId2" Type="http://schemas.openxmlformats.org/officeDocument/2006/relationships/oleObject" Target="../embeddings/oleObject1.bin"/><Relationship Id="rId3" Type="http://schemas.openxmlformats.org/officeDocument/2006/relationships/image" Target="../media/image1.wmf"/><Relationship Id="rId4" Type="http://schemas.openxmlformats.org/officeDocument/2006/relationships/oleObject" Target="../embeddings/oleObject2.bin"/><Relationship Id="rId5" Type="http://schemas.openxmlformats.org/officeDocument/2006/relationships/image" Target="../media/image1.wmf"/><Relationship Id="rId6" Type="http://schemas.openxmlformats.org/officeDocument/2006/relationships/oleObject" Target="../embeddings/oleObject3.bin"/><Relationship Id="rId7" Type="http://schemas.openxmlformats.org/officeDocument/2006/relationships/image" Target="../media/image1.wmf"/><Relationship Id="rId8" Type="http://schemas.openxmlformats.org/officeDocument/2006/relationships/oleObject" Target="../embeddings/oleObject4.bin"/><Relationship Id="rId9" Type="http://schemas.openxmlformats.org/officeDocument/2006/relationships/image" Target="../media/image1.wmf"/><Relationship Id="rId10" Type="http://schemas.openxmlformats.org/officeDocument/2006/relationships/oleObject" Target="../embeddings/oleObject5.bin"/><Relationship Id="rId11" Type="http://schemas.openxmlformats.org/officeDocument/2006/relationships/image" Target="../media/image1.wmf"/><Relationship Id="rId12" Type="http://schemas.openxmlformats.org/officeDocument/2006/relationships/oleObject" Target="../embeddings/oleObject6.bin"/><Relationship Id="rId13" Type="http://schemas.openxmlformats.org/officeDocument/2006/relationships/image" Target="../media/image1.wmf"/><Relationship Id="rId14" Type="http://schemas.openxmlformats.org/officeDocument/2006/relationships/oleObject" Target="../embeddings/oleObject7.bin"/><Relationship Id="rId15" Type="http://schemas.openxmlformats.org/officeDocument/2006/relationships/image" Target="../media/image1.wmf"/><Relationship Id="rId16" Type="http://schemas.openxmlformats.org/officeDocument/2006/relationships/oleObject" Target="../embeddings/oleObject8.bin"/><Relationship Id="rId17" Type="http://schemas.openxmlformats.org/officeDocument/2006/relationships/image" Target="../media/image1.wmf"/><Relationship Id="rId18" Type="http://schemas.openxmlformats.org/officeDocument/2006/relationships/oleObject" Target="../embeddings/oleObject9.bin"/><Relationship Id="rId19" Type="http://schemas.openxmlformats.org/officeDocument/2006/relationships/image" Target="../media/image1.wmf"/><Relationship Id="rId20" Type="http://schemas.openxmlformats.org/officeDocument/2006/relationships/oleObject" Target="../embeddings/oleObject10.bin"/><Relationship Id="rId21" Type="http://schemas.openxmlformats.org/officeDocument/2006/relationships/image" Target="../media/image1.wmf"/><Relationship Id="rId22" Type="http://schemas.openxmlformats.org/officeDocument/2006/relationships/oleObject" Target="../embeddings/oleObject11.bin"/><Relationship Id="rId23" Type="http://schemas.openxmlformats.org/officeDocument/2006/relationships/image" Target="../media/image1.wmf"/><Relationship Id="rId24" Type="http://schemas.openxmlformats.org/officeDocument/2006/relationships/oleObject" Target="../embeddings/oleObject12.bin"/><Relationship Id="rId25" Type="http://schemas.openxmlformats.org/officeDocument/2006/relationships/image" Target="../media/image1.wmf"/><Relationship Id="rId26" Type="http://schemas.openxmlformats.org/officeDocument/2006/relationships/oleObject" Target="../embeddings/oleObject13.bin"/><Relationship Id="rId27" Type="http://schemas.openxmlformats.org/officeDocument/2006/relationships/image" Target="../media/image1.wmf"/><Relationship Id="rId28" Type="http://schemas.openxmlformats.org/officeDocument/2006/relationships/oleObject" Target="../embeddings/oleObject14.bin"/><Relationship Id="rId29" Type="http://schemas.openxmlformats.org/officeDocument/2006/relationships/image" Target="../media/image1.wmf"/><Relationship Id="rId30" Type="http://schemas.openxmlformats.org/officeDocument/2006/relationships/oleObject" Target="../embeddings/oleObject15.bin"/><Relationship Id="rId31" Type="http://schemas.openxmlformats.org/officeDocument/2006/relationships/image" Target="../media/image1.wmf"/><Relationship Id="rId32" Type="http://schemas.openxmlformats.org/officeDocument/2006/relationships/slideLayout" Target="../slideLayouts/slideLayout70.xml"/>
</Relationships>
</file>

<file path=ppt/slideMasters/_rels/slideMaster71.xml.rels><?xml version="1.0" encoding="UTF-8"?>
<Relationships xmlns="http://schemas.openxmlformats.org/package/2006/relationships"><Relationship Id="rId1" Type="http://schemas.openxmlformats.org/officeDocument/2006/relationships/theme" Target="../theme/theme47.xml"/><Relationship Id="rId2" Type="http://schemas.openxmlformats.org/officeDocument/2006/relationships/oleObject" Target="../embeddings/oleObject1.bin"/><Relationship Id="rId3" Type="http://schemas.openxmlformats.org/officeDocument/2006/relationships/image" Target="../media/image1.wmf"/><Relationship Id="rId4" Type="http://schemas.openxmlformats.org/officeDocument/2006/relationships/oleObject" Target="../embeddings/oleObject2.bin"/><Relationship Id="rId5" Type="http://schemas.openxmlformats.org/officeDocument/2006/relationships/image" Target="../media/image1.wmf"/><Relationship Id="rId6" Type="http://schemas.openxmlformats.org/officeDocument/2006/relationships/oleObject" Target="../embeddings/oleObject3.bin"/><Relationship Id="rId7" Type="http://schemas.openxmlformats.org/officeDocument/2006/relationships/image" Target="../media/image1.wmf"/><Relationship Id="rId8" Type="http://schemas.openxmlformats.org/officeDocument/2006/relationships/oleObject" Target="../embeddings/oleObject4.bin"/><Relationship Id="rId9" Type="http://schemas.openxmlformats.org/officeDocument/2006/relationships/image" Target="../media/image1.wmf"/><Relationship Id="rId10" Type="http://schemas.openxmlformats.org/officeDocument/2006/relationships/oleObject" Target="../embeddings/oleObject5.bin"/><Relationship Id="rId11" Type="http://schemas.openxmlformats.org/officeDocument/2006/relationships/image" Target="../media/image1.wmf"/><Relationship Id="rId12" Type="http://schemas.openxmlformats.org/officeDocument/2006/relationships/oleObject" Target="../embeddings/oleObject6.bin"/><Relationship Id="rId13" Type="http://schemas.openxmlformats.org/officeDocument/2006/relationships/image" Target="../media/image1.wmf"/><Relationship Id="rId14" Type="http://schemas.openxmlformats.org/officeDocument/2006/relationships/oleObject" Target="../embeddings/oleObject7.bin"/><Relationship Id="rId15" Type="http://schemas.openxmlformats.org/officeDocument/2006/relationships/image" Target="../media/image1.wmf"/><Relationship Id="rId16" Type="http://schemas.openxmlformats.org/officeDocument/2006/relationships/oleObject" Target="../embeddings/oleObject8.bin"/><Relationship Id="rId17" Type="http://schemas.openxmlformats.org/officeDocument/2006/relationships/image" Target="../media/image1.wmf"/><Relationship Id="rId18" Type="http://schemas.openxmlformats.org/officeDocument/2006/relationships/oleObject" Target="../embeddings/oleObject9.bin"/><Relationship Id="rId19" Type="http://schemas.openxmlformats.org/officeDocument/2006/relationships/image" Target="../media/image1.wmf"/><Relationship Id="rId20" Type="http://schemas.openxmlformats.org/officeDocument/2006/relationships/oleObject" Target="../embeddings/oleObject10.bin"/><Relationship Id="rId21" Type="http://schemas.openxmlformats.org/officeDocument/2006/relationships/image" Target="../media/image1.wmf"/><Relationship Id="rId22" Type="http://schemas.openxmlformats.org/officeDocument/2006/relationships/oleObject" Target="../embeddings/oleObject11.bin"/><Relationship Id="rId23" Type="http://schemas.openxmlformats.org/officeDocument/2006/relationships/image" Target="../media/image1.wmf"/><Relationship Id="rId24" Type="http://schemas.openxmlformats.org/officeDocument/2006/relationships/oleObject" Target="../embeddings/oleObject12.bin"/><Relationship Id="rId25" Type="http://schemas.openxmlformats.org/officeDocument/2006/relationships/image" Target="../media/image1.wmf"/><Relationship Id="rId26" Type="http://schemas.openxmlformats.org/officeDocument/2006/relationships/oleObject" Target="../embeddings/oleObject13.bin"/><Relationship Id="rId27" Type="http://schemas.openxmlformats.org/officeDocument/2006/relationships/image" Target="../media/image1.wmf"/><Relationship Id="rId28" Type="http://schemas.openxmlformats.org/officeDocument/2006/relationships/oleObject" Target="../embeddings/oleObject14.bin"/><Relationship Id="rId29" Type="http://schemas.openxmlformats.org/officeDocument/2006/relationships/image" Target="../media/image1.wmf"/><Relationship Id="rId30" Type="http://schemas.openxmlformats.org/officeDocument/2006/relationships/oleObject" Target="../embeddings/oleObject15.bin"/><Relationship Id="rId31" Type="http://schemas.openxmlformats.org/officeDocument/2006/relationships/image" Target="../media/image1.wmf"/><Relationship Id="rId32" Type="http://schemas.openxmlformats.org/officeDocument/2006/relationships/slideLayout" Target="../slideLayouts/slideLayout71.xml"/>
</Relationships>
</file>

<file path=ppt/slideMasters/_rels/slideMaster72.xml.rels><?xml version="1.0" encoding="UTF-8"?>
<Relationships xmlns="http://schemas.openxmlformats.org/package/2006/relationships"><Relationship Id="rId1" Type="http://schemas.openxmlformats.org/officeDocument/2006/relationships/theme" Target="../theme/theme48.xml"/><Relationship Id="rId2" Type="http://schemas.openxmlformats.org/officeDocument/2006/relationships/oleObject" Target="../embeddings/oleObject1.bin"/><Relationship Id="rId3" Type="http://schemas.openxmlformats.org/officeDocument/2006/relationships/image" Target="../media/image1.wmf"/><Relationship Id="rId4" Type="http://schemas.openxmlformats.org/officeDocument/2006/relationships/oleObject" Target="../embeddings/oleObject2.bin"/><Relationship Id="rId5" Type="http://schemas.openxmlformats.org/officeDocument/2006/relationships/image" Target="../media/image1.wmf"/><Relationship Id="rId6" Type="http://schemas.openxmlformats.org/officeDocument/2006/relationships/oleObject" Target="../embeddings/oleObject3.bin"/><Relationship Id="rId7" Type="http://schemas.openxmlformats.org/officeDocument/2006/relationships/image" Target="../media/image1.wmf"/><Relationship Id="rId8" Type="http://schemas.openxmlformats.org/officeDocument/2006/relationships/oleObject" Target="../embeddings/oleObject4.bin"/><Relationship Id="rId9" Type="http://schemas.openxmlformats.org/officeDocument/2006/relationships/image" Target="../media/image1.wmf"/><Relationship Id="rId10" Type="http://schemas.openxmlformats.org/officeDocument/2006/relationships/oleObject" Target="../embeddings/oleObject5.bin"/><Relationship Id="rId11" Type="http://schemas.openxmlformats.org/officeDocument/2006/relationships/image" Target="../media/image1.wmf"/><Relationship Id="rId12" Type="http://schemas.openxmlformats.org/officeDocument/2006/relationships/oleObject" Target="../embeddings/oleObject6.bin"/><Relationship Id="rId13" Type="http://schemas.openxmlformats.org/officeDocument/2006/relationships/image" Target="../media/image1.wmf"/><Relationship Id="rId14" Type="http://schemas.openxmlformats.org/officeDocument/2006/relationships/oleObject" Target="../embeddings/oleObject7.bin"/><Relationship Id="rId15" Type="http://schemas.openxmlformats.org/officeDocument/2006/relationships/image" Target="../media/image1.wmf"/><Relationship Id="rId16" Type="http://schemas.openxmlformats.org/officeDocument/2006/relationships/oleObject" Target="../embeddings/oleObject8.bin"/><Relationship Id="rId17" Type="http://schemas.openxmlformats.org/officeDocument/2006/relationships/image" Target="../media/image1.wmf"/><Relationship Id="rId18" Type="http://schemas.openxmlformats.org/officeDocument/2006/relationships/oleObject" Target="../embeddings/oleObject9.bin"/><Relationship Id="rId19" Type="http://schemas.openxmlformats.org/officeDocument/2006/relationships/image" Target="../media/image1.wmf"/><Relationship Id="rId20" Type="http://schemas.openxmlformats.org/officeDocument/2006/relationships/oleObject" Target="../embeddings/oleObject10.bin"/><Relationship Id="rId21" Type="http://schemas.openxmlformats.org/officeDocument/2006/relationships/image" Target="../media/image1.wmf"/><Relationship Id="rId22" Type="http://schemas.openxmlformats.org/officeDocument/2006/relationships/oleObject" Target="../embeddings/oleObject11.bin"/><Relationship Id="rId23" Type="http://schemas.openxmlformats.org/officeDocument/2006/relationships/image" Target="../media/image1.wmf"/><Relationship Id="rId24" Type="http://schemas.openxmlformats.org/officeDocument/2006/relationships/oleObject" Target="../embeddings/oleObject12.bin"/><Relationship Id="rId25" Type="http://schemas.openxmlformats.org/officeDocument/2006/relationships/image" Target="../media/image1.wmf"/><Relationship Id="rId26" Type="http://schemas.openxmlformats.org/officeDocument/2006/relationships/oleObject" Target="../embeddings/oleObject13.bin"/><Relationship Id="rId27" Type="http://schemas.openxmlformats.org/officeDocument/2006/relationships/image" Target="../media/image1.wmf"/><Relationship Id="rId28" Type="http://schemas.openxmlformats.org/officeDocument/2006/relationships/oleObject" Target="../embeddings/oleObject14.bin"/><Relationship Id="rId29" Type="http://schemas.openxmlformats.org/officeDocument/2006/relationships/image" Target="../media/image1.wmf"/><Relationship Id="rId30" Type="http://schemas.openxmlformats.org/officeDocument/2006/relationships/oleObject" Target="../embeddings/oleObject15.bin"/><Relationship Id="rId31" Type="http://schemas.openxmlformats.org/officeDocument/2006/relationships/image" Target="../media/image1.wmf"/><Relationship Id="rId32" Type="http://schemas.openxmlformats.org/officeDocument/2006/relationships/slideLayout" Target="../slideLayouts/slideLayout72.xml"/>
</Relationships>
</file>

<file path=ppt/slideMasters/_rels/slideMaster73.xml.rels><?xml version="1.0" encoding="UTF-8"?>
<Relationships xmlns="http://schemas.openxmlformats.org/package/2006/relationships"><Relationship Id="rId1" Type="http://schemas.openxmlformats.org/officeDocument/2006/relationships/theme" Target="../theme/theme49.xml"/><Relationship Id="rId2" Type="http://schemas.openxmlformats.org/officeDocument/2006/relationships/oleObject" Target="../embeddings/oleObject1.bin"/><Relationship Id="rId3" Type="http://schemas.openxmlformats.org/officeDocument/2006/relationships/image" Target="../media/image1.wmf"/><Relationship Id="rId4" Type="http://schemas.openxmlformats.org/officeDocument/2006/relationships/oleObject" Target="../embeddings/oleObject2.bin"/><Relationship Id="rId5" Type="http://schemas.openxmlformats.org/officeDocument/2006/relationships/image" Target="../media/image1.wmf"/><Relationship Id="rId6" Type="http://schemas.openxmlformats.org/officeDocument/2006/relationships/oleObject" Target="../embeddings/oleObject3.bin"/><Relationship Id="rId7" Type="http://schemas.openxmlformats.org/officeDocument/2006/relationships/image" Target="../media/image1.wmf"/><Relationship Id="rId8" Type="http://schemas.openxmlformats.org/officeDocument/2006/relationships/oleObject" Target="../embeddings/oleObject4.bin"/><Relationship Id="rId9" Type="http://schemas.openxmlformats.org/officeDocument/2006/relationships/image" Target="../media/image1.wmf"/><Relationship Id="rId10" Type="http://schemas.openxmlformats.org/officeDocument/2006/relationships/oleObject" Target="../embeddings/oleObject5.bin"/><Relationship Id="rId11" Type="http://schemas.openxmlformats.org/officeDocument/2006/relationships/image" Target="../media/image1.wmf"/><Relationship Id="rId12" Type="http://schemas.openxmlformats.org/officeDocument/2006/relationships/oleObject" Target="../embeddings/oleObject6.bin"/><Relationship Id="rId13" Type="http://schemas.openxmlformats.org/officeDocument/2006/relationships/image" Target="../media/image1.wmf"/><Relationship Id="rId14" Type="http://schemas.openxmlformats.org/officeDocument/2006/relationships/oleObject" Target="../embeddings/oleObject7.bin"/><Relationship Id="rId15" Type="http://schemas.openxmlformats.org/officeDocument/2006/relationships/image" Target="../media/image1.wmf"/><Relationship Id="rId16" Type="http://schemas.openxmlformats.org/officeDocument/2006/relationships/oleObject" Target="../embeddings/oleObject8.bin"/><Relationship Id="rId17" Type="http://schemas.openxmlformats.org/officeDocument/2006/relationships/image" Target="../media/image1.wmf"/><Relationship Id="rId18" Type="http://schemas.openxmlformats.org/officeDocument/2006/relationships/oleObject" Target="../embeddings/oleObject9.bin"/><Relationship Id="rId19" Type="http://schemas.openxmlformats.org/officeDocument/2006/relationships/image" Target="../media/image1.wmf"/><Relationship Id="rId20" Type="http://schemas.openxmlformats.org/officeDocument/2006/relationships/oleObject" Target="../embeddings/oleObject10.bin"/><Relationship Id="rId21" Type="http://schemas.openxmlformats.org/officeDocument/2006/relationships/image" Target="../media/image1.wmf"/><Relationship Id="rId22" Type="http://schemas.openxmlformats.org/officeDocument/2006/relationships/oleObject" Target="../embeddings/oleObject11.bin"/><Relationship Id="rId23" Type="http://schemas.openxmlformats.org/officeDocument/2006/relationships/image" Target="../media/image1.wmf"/><Relationship Id="rId24" Type="http://schemas.openxmlformats.org/officeDocument/2006/relationships/oleObject" Target="../embeddings/oleObject12.bin"/><Relationship Id="rId25" Type="http://schemas.openxmlformats.org/officeDocument/2006/relationships/image" Target="../media/image1.wmf"/><Relationship Id="rId26" Type="http://schemas.openxmlformats.org/officeDocument/2006/relationships/oleObject" Target="../embeddings/oleObject13.bin"/><Relationship Id="rId27" Type="http://schemas.openxmlformats.org/officeDocument/2006/relationships/image" Target="../media/image1.wmf"/><Relationship Id="rId28" Type="http://schemas.openxmlformats.org/officeDocument/2006/relationships/oleObject" Target="../embeddings/oleObject14.bin"/><Relationship Id="rId29" Type="http://schemas.openxmlformats.org/officeDocument/2006/relationships/image" Target="../media/image1.wmf"/><Relationship Id="rId30" Type="http://schemas.openxmlformats.org/officeDocument/2006/relationships/oleObject" Target="../embeddings/oleObject15.bin"/><Relationship Id="rId31" Type="http://schemas.openxmlformats.org/officeDocument/2006/relationships/image" Target="../media/image1.wmf"/><Relationship Id="rId32" Type="http://schemas.openxmlformats.org/officeDocument/2006/relationships/slideLayout" Target="../slideLayouts/slideLayout73.xml"/>
</Relationships>
</file>

<file path=ppt/slideMasters/_rels/slideMaster74.xml.rels><?xml version="1.0" encoding="UTF-8"?>
<Relationships xmlns="http://schemas.openxmlformats.org/package/2006/relationships"><Relationship Id="rId1" Type="http://schemas.openxmlformats.org/officeDocument/2006/relationships/theme" Target="../theme/theme50.xml"/><Relationship Id="rId2" Type="http://schemas.openxmlformats.org/officeDocument/2006/relationships/oleObject" Target="../embeddings/oleObject1.bin"/><Relationship Id="rId3" Type="http://schemas.openxmlformats.org/officeDocument/2006/relationships/image" Target="../media/image1.wmf"/><Relationship Id="rId4" Type="http://schemas.openxmlformats.org/officeDocument/2006/relationships/oleObject" Target="../embeddings/oleObject2.bin"/><Relationship Id="rId5" Type="http://schemas.openxmlformats.org/officeDocument/2006/relationships/image" Target="../media/image1.wmf"/><Relationship Id="rId6" Type="http://schemas.openxmlformats.org/officeDocument/2006/relationships/oleObject" Target="../embeddings/oleObject3.bin"/><Relationship Id="rId7" Type="http://schemas.openxmlformats.org/officeDocument/2006/relationships/image" Target="../media/image1.wmf"/><Relationship Id="rId8" Type="http://schemas.openxmlformats.org/officeDocument/2006/relationships/oleObject" Target="../embeddings/oleObject4.bin"/><Relationship Id="rId9" Type="http://schemas.openxmlformats.org/officeDocument/2006/relationships/image" Target="../media/image1.wmf"/><Relationship Id="rId10" Type="http://schemas.openxmlformats.org/officeDocument/2006/relationships/oleObject" Target="../embeddings/oleObject5.bin"/><Relationship Id="rId11" Type="http://schemas.openxmlformats.org/officeDocument/2006/relationships/image" Target="../media/image1.wmf"/><Relationship Id="rId12" Type="http://schemas.openxmlformats.org/officeDocument/2006/relationships/oleObject" Target="../embeddings/oleObject6.bin"/><Relationship Id="rId13" Type="http://schemas.openxmlformats.org/officeDocument/2006/relationships/image" Target="../media/image1.wmf"/><Relationship Id="rId14" Type="http://schemas.openxmlformats.org/officeDocument/2006/relationships/oleObject" Target="../embeddings/oleObject7.bin"/><Relationship Id="rId15" Type="http://schemas.openxmlformats.org/officeDocument/2006/relationships/image" Target="../media/image1.wmf"/><Relationship Id="rId16" Type="http://schemas.openxmlformats.org/officeDocument/2006/relationships/oleObject" Target="../embeddings/oleObject8.bin"/><Relationship Id="rId17" Type="http://schemas.openxmlformats.org/officeDocument/2006/relationships/image" Target="../media/image1.wmf"/><Relationship Id="rId18" Type="http://schemas.openxmlformats.org/officeDocument/2006/relationships/oleObject" Target="../embeddings/oleObject9.bin"/><Relationship Id="rId19" Type="http://schemas.openxmlformats.org/officeDocument/2006/relationships/image" Target="../media/image1.wmf"/><Relationship Id="rId20" Type="http://schemas.openxmlformats.org/officeDocument/2006/relationships/oleObject" Target="../embeddings/oleObject10.bin"/><Relationship Id="rId21" Type="http://schemas.openxmlformats.org/officeDocument/2006/relationships/image" Target="../media/image1.wmf"/><Relationship Id="rId22" Type="http://schemas.openxmlformats.org/officeDocument/2006/relationships/oleObject" Target="../embeddings/oleObject11.bin"/><Relationship Id="rId23" Type="http://schemas.openxmlformats.org/officeDocument/2006/relationships/image" Target="../media/image1.wmf"/><Relationship Id="rId24" Type="http://schemas.openxmlformats.org/officeDocument/2006/relationships/oleObject" Target="../embeddings/oleObject12.bin"/><Relationship Id="rId25" Type="http://schemas.openxmlformats.org/officeDocument/2006/relationships/image" Target="../media/image1.wmf"/><Relationship Id="rId26" Type="http://schemas.openxmlformats.org/officeDocument/2006/relationships/oleObject" Target="../embeddings/oleObject13.bin"/><Relationship Id="rId27" Type="http://schemas.openxmlformats.org/officeDocument/2006/relationships/image" Target="../media/image1.wmf"/><Relationship Id="rId28" Type="http://schemas.openxmlformats.org/officeDocument/2006/relationships/oleObject" Target="../embeddings/oleObject14.bin"/><Relationship Id="rId29" Type="http://schemas.openxmlformats.org/officeDocument/2006/relationships/image" Target="../media/image1.wmf"/><Relationship Id="rId30" Type="http://schemas.openxmlformats.org/officeDocument/2006/relationships/oleObject" Target="../embeddings/oleObject15.bin"/><Relationship Id="rId31" Type="http://schemas.openxmlformats.org/officeDocument/2006/relationships/image" Target="../media/image1.wmf"/><Relationship Id="rId32" Type="http://schemas.openxmlformats.org/officeDocument/2006/relationships/slideLayout" Target="../slideLayouts/slideLayout74.xml"/>
</Relationships>
</file>

<file path=ppt/slideMasters/_rels/slideMaster75.xml.rels><?xml version="1.0" encoding="UTF-8"?>
<Relationships xmlns="http://schemas.openxmlformats.org/package/2006/relationships"><Relationship Id="rId1" Type="http://schemas.openxmlformats.org/officeDocument/2006/relationships/theme" Target="../theme/theme51.xml"/><Relationship Id="rId2" Type="http://schemas.openxmlformats.org/officeDocument/2006/relationships/oleObject" Target="../embeddings/oleObject1.bin"/><Relationship Id="rId3" Type="http://schemas.openxmlformats.org/officeDocument/2006/relationships/image" Target="../media/image1.wmf"/><Relationship Id="rId4" Type="http://schemas.openxmlformats.org/officeDocument/2006/relationships/oleObject" Target="../embeddings/oleObject2.bin"/><Relationship Id="rId5" Type="http://schemas.openxmlformats.org/officeDocument/2006/relationships/image" Target="../media/image1.wmf"/><Relationship Id="rId6" Type="http://schemas.openxmlformats.org/officeDocument/2006/relationships/oleObject" Target="../embeddings/oleObject3.bin"/><Relationship Id="rId7" Type="http://schemas.openxmlformats.org/officeDocument/2006/relationships/image" Target="../media/image1.wmf"/><Relationship Id="rId8" Type="http://schemas.openxmlformats.org/officeDocument/2006/relationships/oleObject" Target="../embeddings/oleObject4.bin"/><Relationship Id="rId9" Type="http://schemas.openxmlformats.org/officeDocument/2006/relationships/image" Target="../media/image1.wmf"/><Relationship Id="rId10" Type="http://schemas.openxmlformats.org/officeDocument/2006/relationships/oleObject" Target="../embeddings/oleObject5.bin"/><Relationship Id="rId11" Type="http://schemas.openxmlformats.org/officeDocument/2006/relationships/image" Target="../media/image1.wmf"/><Relationship Id="rId12" Type="http://schemas.openxmlformats.org/officeDocument/2006/relationships/oleObject" Target="../embeddings/oleObject6.bin"/><Relationship Id="rId13" Type="http://schemas.openxmlformats.org/officeDocument/2006/relationships/image" Target="../media/image1.wmf"/><Relationship Id="rId14" Type="http://schemas.openxmlformats.org/officeDocument/2006/relationships/oleObject" Target="../embeddings/oleObject7.bin"/><Relationship Id="rId15" Type="http://schemas.openxmlformats.org/officeDocument/2006/relationships/image" Target="../media/image1.wmf"/><Relationship Id="rId16" Type="http://schemas.openxmlformats.org/officeDocument/2006/relationships/oleObject" Target="../embeddings/oleObject8.bin"/><Relationship Id="rId17" Type="http://schemas.openxmlformats.org/officeDocument/2006/relationships/image" Target="../media/image1.wmf"/><Relationship Id="rId18" Type="http://schemas.openxmlformats.org/officeDocument/2006/relationships/oleObject" Target="../embeddings/oleObject9.bin"/><Relationship Id="rId19" Type="http://schemas.openxmlformats.org/officeDocument/2006/relationships/image" Target="../media/image1.wmf"/><Relationship Id="rId20" Type="http://schemas.openxmlformats.org/officeDocument/2006/relationships/oleObject" Target="../embeddings/oleObject10.bin"/><Relationship Id="rId21" Type="http://schemas.openxmlformats.org/officeDocument/2006/relationships/image" Target="../media/image1.wmf"/><Relationship Id="rId22" Type="http://schemas.openxmlformats.org/officeDocument/2006/relationships/oleObject" Target="../embeddings/oleObject11.bin"/><Relationship Id="rId23" Type="http://schemas.openxmlformats.org/officeDocument/2006/relationships/image" Target="../media/image1.wmf"/><Relationship Id="rId24" Type="http://schemas.openxmlformats.org/officeDocument/2006/relationships/oleObject" Target="../embeddings/oleObject12.bin"/><Relationship Id="rId25" Type="http://schemas.openxmlformats.org/officeDocument/2006/relationships/image" Target="../media/image1.wmf"/><Relationship Id="rId26" Type="http://schemas.openxmlformats.org/officeDocument/2006/relationships/oleObject" Target="../embeddings/oleObject13.bin"/><Relationship Id="rId27" Type="http://schemas.openxmlformats.org/officeDocument/2006/relationships/image" Target="../media/image1.wmf"/><Relationship Id="rId28" Type="http://schemas.openxmlformats.org/officeDocument/2006/relationships/oleObject" Target="../embeddings/oleObject14.bin"/><Relationship Id="rId29" Type="http://schemas.openxmlformats.org/officeDocument/2006/relationships/image" Target="../media/image1.wmf"/><Relationship Id="rId30" Type="http://schemas.openxmlformats.org/officeDocument/2006/relationships/oleObject" Target="../embeddings/oleObject15.bin"/><Relationship Id="rId31" Type="http://schemas.openxmlformats.org/officeDocument/2006/relationships/image" Target="../media/image1.wmf"/><Relationship Id="rId32" Type="http://schemas.openxmlformats.org/officeDocument/2006/relationships/slideLayout" Target="../slideLayouts/slideLayout75.xml"/>
</Relationships>
</file>

<file path=ppt/slideMasters/_rels/slideMaster76.xml.rels><?xml version="1.0" encoding="UTF-8"?>
<Relationships xmlns="http://schemas.openxmlformats.org/package/2006/relationships"><Relationship Id="rId1" Type="http://schemas.openxmlformats.org/officeDocument/2006/relationships/theme" Target="../theme/theme52.xml"/><Relationship Id="rId2" Type="http://schemas.openxmlformats.org/officeDocument/2006/relationships/oleObject" Target="../embeddings/oleObject1.bin"/><Relationship Id="rId3" Type="http://schemas.openxmlformats.org/officeDocument/2006/relationships/image" Target="../media/image1.wmf"/><Relationship Id="rId4" Type="http://schemas.openxmlformats.org/officeDocument/2006/relationships/oleObject" Target="../embeddings/oleObject2.bin"/><Relationship Id="rId5" Type="http://schemas.openxmlformats.org/officeDocument/2006/relationships/image" Target="../media/image1.wmf"/><Relationship Id="rId6" Type="http://schemas.openxmlformats.org/officeDocument/2006/relationships/oleObject" Target="../embeddings/oleObject3.bin"/><Relationship Id="rId7" Type="http://schemas.openxmlformats.org/officeDocument/2006/relationships/image" Target="../media/image1.wmf"/><Relationship Id="rId8" Type="http://schemas.openxmlformats.org/officeDocument/2006/relationships/oleObject" Target="../embeddings/oleObject4.bin"/><Relationship Id="rId9" Type="http://schemas.openxmlformats.org/officeDocument/2006/relationships/image" Target="../media/image1.wmf"/><Relationship Id="rId10" Type="http://schemas.openxmlformats.org/officeDocument/2006/relationships/oleObject" Target="../embeddings/oleObject5.bin"/><Relationship Id="rId11" Type="http://schemas.openxmlformats.org/officeDocument/2006/relationships/image" Target="../media/image1.wmf"/><Relationship Id="rId12" Type="http://schemas.openxmlformats.org/officeDocument/2006/relationships/oleObject" Target="../embeddings/oleObject6.bin"/><Relationship Id="rId13" Type="http://schemas.openxmlformats.org/officeDocument/2006/relationships/image" Target="../media/image1.wmf"/><Relationship Id="rId14" Type="http://schemas.openxmlformats.org/officeDocument/2006/relationships/oleObject" Target="../embeddings/oleObject7.bin"/><Relationship Id="rId15" Type="http://schemas.openxmlformats.org/officeDocument/2006/relationships/image" Target="../media/image1.wmf"/><Relationship Id="rId16" Type="http://schemas.openxmlformats.org/officeDocument/2006/relationships/oleObject" Target="../embeddings/oleObject8.bin"/><Relationship Id="rId17" Type="http://schemas.openxmlformats.org/officeDocument/2006/relationships/image" Target="../media/image1.wmf"/><Relationship Id="rId18" Type="http://schemas.openxmlformats.org/officeDocument/2006/relationships/oleObject" Target="../embeddings/oleObject9.bin"/><Relationship Id="rId19" Type="http://schemas.openxmlformats.org/officeDocument/2006/relationships/image" Target="../media/image1.wmf"/><Relationship Id="rId20" Type="http://schemas.openxmlformats.org/officeDocument/2006/relationships/oleObject" Target="../embeddings/oleObject10.bin"/><Relationship Id="rId21" Type="http://schemas.openxmlformats.org/officeDocument/2006/relationships/image" Target="../media/image1.wmf"/><Relationship Id="rId22" Type="http://schemas.openxmlformats.org/officeDocument/2006/relationships/oleObject" Target="../embeddings/oleObject11.bin"/><Relationship Id="rId23" Type="http://schemas.openxmlformats.org/officeDocument/2006/relationships/image" Target="../media/image1.wmf"/><Relationship Id="rId24" Type="http://schemas.openxmlformats.org/officeDocument/2006/relationships/oleObject" Target="../embeddings/oleObject12.bin"/><Relationship Id="rId25" Type="http://schemas.openxmlformats.org/officeDocument/2006/relationships/image" Target="../media/image1.wmf"/><Relationship Id="rId26" Type="http://schemas.openxmlformats.org/officeDocument/2006/relationships/oleObject" Target="../embeddings/oleObject13.bin"/><Relationship Id="rId27" Type="http://schemas.openxmlformats.org/officeDocument/2006/relationships/image" Target="../media/image1.wmf"/><Relationship Id="rId28" Type="http://schemas.openxmlformats.org/officeDocument/2006/relationships/oleObject" Target="../embeddings/oleObject14.bin"/><Relationship Id="rId29" Type="http://schemas.openxmlformats.org/officeDocument/2006/relationships/image" Target="../media/image1.wmf"/><Relationship Id="rId30" Type="http://schemas.openxmlformats.org/officeDocument/2006/relationships/oleObject" Target="../embeddings/oleObject15.bin"/><Relationship Id="rId31" Type="http://schemas.openxmlformats.org/officeDocument/2006/relationships/image" Target="../media/image1.wmf"/><Relationship Id="rId32" Type="http://schemas.openxmlformats.org/officeDocument/2006/relationships/slideLayout" Target="../slideLayouts/slideLayout76.xml"/>
</Relationships>
</file>

<file path=ppt/slideMasters/_rels/slideMaster77.xml.rels><?xml version="1.0" encoding="UTF-8"?>
<Relationships xmlns="http://schemas.openxmlformats.org/package/2006/relationships"><Relationship Id="rId1" Type="http://schemas.openxmlformats.org/officeDocument/2006/relationships/theme" Target="../theme/theme53.xml"/><Relationship Id="rId2" Type="http://schemas.openxmlformats.org/officeDocument/2006/relationships/oleObject" Target="../embeddings/oleObject1.bin"/><Relationship Id="rId3" Type="http://schemas.openxmlformats.org/officeDocument/2006/relationships/image" Target="../media/image1.wmf"/><Relationship Id="rId4" Type="http://schemas.openxmlformats.org/officeDocument/2006/relationships/oleObject" Target="../embeddings/oleObject2.bin"/><Relationship Id="rId5" Type="http://schemas.openxmlformats.org/officeDocument/2006/relationships/image" Target="../media/image1.wmf"/><Relationship Id="rId6" Type="http://schemas.openxmlformats.org/officeDocument/2006/relationships/oleObject" Target="../embeddings/oleObject3.bin"/><Relationship Id="rId7" Type="http://schemas.openxmlformats.org/officeDocument/2006/relationships/image" Target="../media/image1.wmf"/><Relationship Id="rId8" Type="http://schemas.openxmlformats.org/officeDocument/2006/relationships/oleObject" Target="../embeddings/oleObject4.bin"/><Relationship Id="rId9" Type="http://schemas.openxmlformats.org/officeDocument/2006/relationships/image" Target="../media/image1.wmf"/><Relationship Id="rId10" Type="http://schemas.openxmlformats.org/officeDocument/2006/relationships/oleObject" Target="../embeddings/oleObject5.bin"/><Relationship Id="rId11" Type="http://schemas.openxmlformats.org/officeDocument/2006/relationships/image" Target="../media/image1.wmf"/><Relationship Id="rId12" Type="http://schemas.openxmlformats.org/officeDocument/2006/relationships/oleObject" Target="../embeddings/oleObject6.bin"/><Relationship Id="rId13" Type="http://schemas.openxmlformats.org/officeDocument/2006/relationships/image" Target="../media/image1.wmf"/><Relationship Id="rId14" Type="http://schemas.openxmlformats.org/officeDocument/2006/relationships/oleObject" Target="../embeddings/oleObject7.bin"/><Relationship Id="rId15" Type="http://schemas.openxmlformats.org/officeDocument/2006/relationships/image" Target="../media/image1.wmf"/><Relationship Id="rId16" Type="http://schemas.openxmlformats.org/officeDocument/2006/relationships/oleObject" Target="../embeddings/oleObject8.bin"/><Relationship Id="rId17" Type="http://schemas.openxmlformats.org/officeDocument/2006/relationships/image" Target="../media/image1.wmf"/><Relationship Id="rId18" Type="http://schemas.openxmlformats.org/officeDocument/2006/relationships/oleObject" Target="../embeddings/oleObject9.bin"/><Relationship Id="rId19" Type="http://schemas.openxmlformats.org/officeDocument/2006/relationships/image" Target="../media/image1.wmf"/><Relationship Id="rId20" Type="http://schemas.openxmlformats.org/officeDocument/2006/relationships/oleObject" Target="../embeddings/oleObject10.bin"/><Relationship Id="rId21" Type="http://schemas.openxmlformats.org/officeDocument/2006/relationships/image" Target="../media/image1.wmf"/><Relationship Id="rId22" Type="http://schemas.openxmlformats.org/officeDocument/2006/relationships/oleObject" Target="../embeddings/oleObject11.bin"/><Relationship Id="rId23" Type="http://schemas.openxmlformats.org/officeDocument/2006/relationships/image" Target="../media/image1.wmf"/><Relationship Id="rId24" Type="http://schemas.openxmlformats.org/officeDocument/2006/relationships/oleObject" Target="../embeddings/oleObject12.bin"/><Relationship Id="rId25" Type="http://schemas.openxmlformats.org/officeDocument/2006/relationships/image" Target="../media/image1.wmf"/><Relationship Id="rId26" Type="http://schemas.openxmlformats.org/officeDocument/2006/relationships/oleObject" Target="../embeddings/oleObject13.bin"/><Relationship Id="rId27" Type="http://schemas.openxmlformats.org/officeDocument/2006/relationships/image" Target="../media/image1.wmf"/><Relationship Id="rId28" Type="http://schemas.openxmlformats.org/officeDocument/2006/relationships/oleObject" Target="../embeddings/oleObject14.bin"/><Relationship Id="rId29" Type="http://schemas.openxmlformats.org/officeDocument/2006/relationships/image" Target="../media/image1.wmf"/><Relationship Id="rId30" Type="http://schemas.openxmlformats.org/officeDocument/2006/relationships/oleObject" Target="../embeddings/oleObject15.bin"/><Relationship Id="rId31" Type="http://schemas.openxmlformats.org/officeDocument/2006/relationships/image" Target="../media/image1.wmf"/><Relationship Id="rId32" Type="http://schemas.openxmlformats.org/officeDocument/2006/relationships/slideLayout" Target="../slideLayouts/slideLayout77.xml"/>
</Relationships>
</file>

<file path=ppt/slideMasters/_rels/slideMaster78.xml.rels><?xml version="1.0" encoding="UTF-8"?>
<Relationships xmlns="http://schemas.openxmlformats.org/package/2006/relationships"><Relationship Id="rId1" Type="http://schemas.openxmlformats.org/officeDocument/2006/relationships/theme" Target="../theme/theme54.xml"/><Relationship Id="rId2" Type="http://schemas.openxmlformats.org/officeDocument/2006/relationships/oleObject" Target="../embeddings/oleObject1.bin"/><Relationship Id="rId3" Type="http://schemas.openxmlformats.org/officeDocument/2006/relationships/image" Target="../media/image1.wmf"/><Relationship Id="rId4" Type="http://schemas.openxmlformats.org/officeDocument/2006/relationships/oleObject" Target="../embeddings/oleObject2.bin"/><Relationship Id="rId5" Type="http://schemas.openxmlformats.org/officeDocument/2006/relationships/image" Target="../media/image1.wmf"/><Relationship Id="rId6" Type="http://schemas.openxmlformats.org/officeDocument/2006/relationships/oleObject" Target="../embeddings/oleObject3.bin"/><Relationship Id="rId7" Type="http://schemas.openxmlformats.org/officeDocument/2006/relationships/image" Target="../media/image1.wmf"/><Relationship Id="rId8" Type="http://schemas.openxmlformats.org/officeDocument/2006/relationships/oleObject" Target="../embeddings/oleObject4.bin"/><Relationship Id="rId9" Type="http://schemas.openxmlformats.org/officeDocument/2006/relationships/image" Target="../media/image1.wmf"/><Relationship Id="rId10" Type="http://schemas.openxmlformats.org/officeDocument/2006/relationships/oleObject" Target="../embeddings/oleObject5.bin"/><Relationship Id="rId11" Type="http://schemas.openxmlformats.org/officeDocument/2006/relationships/image" Target="../media/image1.wmf"/><Relationship Id="rId12" Type="http://schemas.openxmlformats.org/officeDocument/2006/relationships/oleObject" Target="../embeddings/oleObject6.bin"/><Relationship Id="rId13" Type="http://schemas.openxmlformats.org/officeDocument/2006/relationships/image" Target="../media/image1.wmf"/><Relationship Id="rId14" Type="http://schemas.openxmlformats.org/officeDocument/2006/relationships/oleObject" Target="../embeddings/oleObject7.bin"/><Relationship Id="rId15" Type="http://schemas.openxmlformats.org/officeDocument/2006/relationships/image" Target="../media/image1.wmf"/><Relationship Id="rId16" Type="http://schemas.openxmlformats.org/officeDocument/2006/relationships/oleObject" Target="../embeddings/oleObject8.bin"/><Relationship Id="rId17" Type="http://schemas.openxmlformats.org/officeDocument/2006/relationships/image" Target="../media/image1.wmf"/><Relationship Id="rId18" Type="http://schemas.openxmlformats.org/officeDocument/2006/relationships/oleObject" Target="../embeddings/oleObject9.bin"/><Relationship Id="rId19" Type="http://schemas.openxmlformats.org/officeDocument/2006/relationships/image" Target="../media/image1.wmf"/><Relationship Id="rId20" Type="http://schemas.openxmlformats.org/officeDocument/2006/relationships/oleObject" Target="../embeddings/oleObject10.bin"/><Relationship Id="rId21" Type="http://schemas.openxmlformats.org/officeDocument/2006/relationships/image" Target="../media/image1.wmf"/><Relationship Id="rId22" Type="http://schemas.openxmlformats.org/officeDocument/2006/relationships/oleObject" Target="../embeddings/oleObject11.bin"/><Relationship Id="rId23" Type="http://schemas.openxmlformats.org/officeDocument/2006/relationships/image" Target="../media/image1.wmf"/><Relationship Id="rId24" Type="http://schemas.openxmlformats.org/officeDocument/2006/relationships/oleObject" Target="../embeddings/oleObject12.bin"/><Relationship Id="rId25" Type="http://schemas.openxmlformats.org/officeDocument/2006/relationships/image" Target="../media/image1.wmf"/><Relationship Id="rId26" Type="http://schemas.openxmlformats.org/officeDocument/2006/relationships/oleObject" Target="../embeddings/oleObject13.bin"/><Relationship Id="rId27" Type="http://schemas.openxmlformats.org/officeDocument/2006/relationships/image" Target="../media/image1.wmf"/><Relationship Id="rId28" Type="http://schemas.openxmlformats.org/officeDocument/2006/relationships/oleObject" Target="../embeddings/oleObject14.bin"/><Relationship Id="rId29" Type="http://schemas.openxmlformats.org/officeDocument/2006/relationships/image" Target="../media/image1.wmf"/><Relationship Id="rId30" Type="http://schemas.openxmlformats.org/officeDocument/2006/relationships/oleObject" Target="../embeddings/oleObject15.bin"/><Relationship Id="rId31" Type="http://schemas.openxmlformats.org/officeDocument/2006/relationships/image" Target="../media/image1.wmf"/><Relationship Id="rId32" Type="http://schemas.openxmlformats.org/officeDocument/2006/relationships/slideLayout" Target="../slideLayouts/slideLayout78.xml"/>
</Relationships>
</file>

<file path=ppt/slideMasters/_rels/slideMaster79.xml.rels><?xml version="1.0" encoding="UTF-8"?>
<Relationships xmlns="http://schemas.openxmlformats.org/package/2006/relationships"><Relationship Id="rId1" Type="http://schemas.openxmlformats.org/officeDocument/2006/relationships/theme" Target="../theme/theme55.xml"/><Relationship Id="rId2" Type="http://schemas.openxmlformats.org/officeDocument/2006/relationships/oleObject" Target="../embeddings/oleObject1.bin"/><Relationship Id="rId3" Type="http://schemas.openxmlformats.org/officeDocument/2006/relationships/image" Target="../media/image1.wmf"/><Relationship Id="rId4" Type="http://schemas.openxmlformats.org/officeDocument/2006/relationships/oleObject" Target="../embeddings/oleObject2.bin"/><Relationship Id="rId5" Type="http://schemas.openxmlformats.org/officeDocument/2006/relationships/image" Target="../media/image1.wmf"/><Relationship Id="rId6" Type="http://schemas.openxmlformats.org/officeDocument/2006/relationships/oleObject" Target="../embeddings/oleObject3.bin"/><Relationship Id="rId7" Type="http://schemas.openxmlformats.org/officeDocument/2006/relationships/image" Target="../media/image1.wmf"/><Relationship Id="rId8" Type="http://schemas.openxmlformats.org/officeDocument/2006/relationships/oleObject" Target="../embeddings/oleObject4.bin"/><Relationship Id="rId9" Type="http://schemas.openxmlformats.org/officeDocument/2006/relationships/image" Target="../media/image1.wmf"/><Relationship Id="rId10" Type="http://schemas.openxmlformats.org/officeDocument/2006/relationships/oleObject" Target="../embeddings/oleObject5.bin"/><Relationship Id="rId11" Type="http://schemas.openxmlformats.org/officeDocument/2006/relationships/image" Target="../media/image1.wmf"/><Relationship Id="rId12" Type="http://schemas.openxmlformats.org/officeDocument/2006/relationships/oleObject" Target="../embeddings/oleObject6.bin"/><Relationship Id="rId13" Type="http://schemas.openxmlformats.org/officeDocument/2006/relationships/image" Target="../media/image1.wmf"/><Relationship Id="rId14" Type="http://schemas.openxmlformats.org/officeDocument/2006/relationships/oleObject" Target="../embeddings/oleObject7.bin"/><Relationship Id="rId15" Type="http://schemas.openxmlformats.org/officeDocument/2006/relationships/image" Target="../media/image1.wmf"/><Relationship Id="rId16" Type="http://schemas.openxmlformats.org/officeDocument/2006/relationships/oleObject" Target="../embeddings/oleObject8.bin"/><Relationship Id="rId17" Type="http://schemas.openxmlformats.org/officeDocument/2006/relationships/image" Target="../media/image1.wmf"/><Relationship Id="rId18" Type="http://schemas.openxmlformats.org/officeDocument/2006/relationships/oleObject" Target="../embeddings/oleObject9.bin"/><Relationship Id="rId19" Type="http://schemas.openxmlformats.org/officeDocument/2006/relationships/image" Target="../media/image1.wmf"/><Relationship Id="rId20" Type="http://schemas.openxmlformats.org/officeDocument/2006/relationships/oleObject" Target="../embeddings/oleObject10.bin"/><Relationship Id="rId21" Type="http://schemas.openxmlformats.org/officeDocument/2006/relationships/image" Target="../media/image1.wmf"/><Relationship Id="rId22" Type="http://schemas.openxmlformats.org/officeDocument/2006/relationships/oleObject" Target="../embeddings/oleObject11.bin"/><Relationship Id="rId23" Type="http://schemas.openxmlformats.org/officeDocument/2006/relationships/image" Target="../media/image1.wmf"/><Relationship Id="rId24" Type="http://schemas.openxmlformats.org/officeDocument/2006/relationships/oleObject" Target="../embeddings/oleObject12.bin"/><Relationship Id="rId25" Type="http://schemas.openxmlformats.org/officeDocument/2006/relationships/image" Target="../media/image1.wmf"/><Relationship Id="rId26" Type="http://schemas.openxmlformats.org/officeDocument/2006/relationships/oleObject" Target="../embeddings/oleObject13.bin"/><Relationship Id="rId27" Type="http://schemas.openxmlformats.org/officeDocument/2006/relationships/image" Target="../media/image1.wmf"/><Relationship Id="rId28" Type="http://schemas.openxmlformats.org/officeDocument/2006/relationships/oleObject" Target="../embeddings/oleObject14.bin"/><Relationship Id="rId29" Type="http://schemas.openxmlformats.org/officeDocument/2006/relationships/image" Target="../media/image1.wmf"/><Relationship Id="rId30" Type="http://schemas.openxmlformats.org/officeDocument/2006/relationships/oleObject" Target="../embeddings/oleObject15.bin"/><Relationship Id="rId31" Type="http://schemas.openxmlformats.org/officeDocument/2006/relationships/image" Target="../media/image1.wmf"/><Relationship Id="rId32" Type="http://schemas.openxmlformats.org/officeDocument/2006/relationships/slideLayout" Target="../slideLayouts/slideLayout79.xml"/>
</Relationships>
</file>

<file path=ppt/slideMasters/_rels/slideMaster80.xml.rels><?xml version="1.0" encoding="UTF-8"?>
<Relationships xmlns="http://schemas.openxmlformats.org/package/2006/relationships"><Relationship Id="rId1" Type="http://schemas.openxmlformats.org/officeDocument/2006/relationships/theme" Target="../theme/theme56.xml"/><Relationship Id="rId2" Type="http://schemas.openxmlformats.org/officeDocument/2006/relationships/oleObject" Target="../embeddings/oleObject1.bin"/><Relationship Id="rId3" Type="http://schemas.openxmlformats.org/officeDocument/2006/relationships/image" Target="../media/image1.wmf"/><Relationship Id="rId4" Type="http://schemas.openxmlformats.org/officeDocument/2006/relationships/oleObject" Target="../embeddings/oleObject2.bin"/><Relationship Id="rId5" Type="http://schemas.openxmlformats.org/officeDocument/2006/relationships/image" Target="../media/image1.wmf"/><Relationship Id="rId6" Type="http://schemas.openxmlformats.org/officeDocument/2006/relationships/oleObject" Target="../embeddings/oleObject3.bin"/><Relationship Id="rId7" Type="http://schemas.openxmlformats.org/officeDocument/2006/relationships/image" Target="../media/image1.wmf"/><Relationship Id="rId8" Type="http://schemas.openxmlformats.org/officeDocument/2006/relationships/oleObject" Target="../embeddings/oleObject4.bin"/><Relationship Id="rId9" Type="http://schemas.openxmlformats.org/officeDocument/2006/relationships/image" Target="../media/image1.wmf"/><Relationship Id="rId10" Type="http://schemas.openxmlformats.org/officeDocument/2006/relationships/oleObject" Target="../embeddings/oleObject5.bin"/><Relationship Id="rId11" Type="http://schemas.openxmlformats.org/officeDocument/2006/relationships/image" Target="../media/image1.wmf"/><Relationship Id="rId12" Type="http://schemas.openxmlformats.org/officeDocument/2006/relationships/oleObject" Target="../embeddings/oleObject6.bin"/><Relationship Id="rId13" Type="http://schemas.openxmlformats.org/officeDocument/2006/relationships/image" Target="../media/image1.wmf"/><Relationship Id="rId14" Type="http://schemas.openxmlformats.org/officeDocument/2006/relationships/oleObject" Target="../embeddings/oleObject7.bin"/><Relationship Id="rId15" Type="http://schemas.openxmlformats.org/officeDocument/2006/relationships/image" Target="../media/image1.wmf"/><Relationship Id="rId16" Type="http://schemas.openxmlformats.org/officeDocument/2006/relationships/oleObject" Target="../embeddings/oleObject8.bin"/><Relationship Id="rId17" Type="http://schemas.openxmlformats.org/officeDocument/2006/relationships/image" Target="../media/image1.wmf"/><Relationship Id="rId18" Type="http://schemas.openxmlformats.org/officeDocument/2006/relationships/oleObject" Target="../embeddings/oleObject9.bin"/><Relationship Id="rId19" Type="http://schemas.openxmlformats.org/officeDocument/2006/relationships/image" Target="../media/image1.wmf"/><Relationship Id="rId20" Type="http://schemas.openxmlformats.org/officeDocument/2006/relationships/oleObject" Target="../embeddings/oleObject10.bin"/><Relationship Id="rId21" Type="http://schemas.openxmlformats.org/officeDocument/2006/relationships/image" Target="../media/image1.wmf"/><Relationship Id="rId22" Type="http://schemas.openxmlformats.org/officeDocument/2006/relationships/oleObject" Target="../embeddings/oleObject11.bin"/><Relationship Id="rId23" Type="http://schemas.openxmlformats.org/officeDocument/2006/relationships/image" Target="../media/image1.wmf"/><Relationship Id="rId24" Type="http://schemas.openxmlformats.org/officeDocument/2006/relationships/oleObject" Target="../embeddings/oleObject12.bin"/><Relationship Id="rId25" Type="http://schemas.openxmlformats.org/officeDocument/2006/relationships/image" Target="../media/image1.wmf"/><Relationship Id="rId26" Type="http://schemas.openxmlformats.org/officeDocument/2006/relationships/oleObject" Target="../embeddings/oleObject13.bin"/><Relationship Id="rId27" Type="http://schemas.openxmlformats.org/officeDocument/2006/relationships/image" Target="../media/image1.wmf"/><Relationship Id="rId28" Type="http://schemas.openxmlformats.org/officeDocument/2006/relationships/oleObject" Target="../embeddings/oleObject14.bin"/><Relationship Id="rId29" Type="http://schemas.openxmlformats.org/officeDocument/2006/relationships/image" Target="../media/image1.wmf"/><Relationship Id="rId30" Type="http://schemas.openxmlformats.org/officeDocument/2006/relationships/oleObject" Target="../embeddings/oleObject15.bin"/><Relationship Id="rId31" Type="http://schemas.openxmlformats.org/officeDocument/2006/relationships/image" Target="../media/image1.wmf"/><Relationship Id="rId32" Type="http://schemas.openxmlformats.org/officeDocument/2006/relationships/slideLayout" Target="../slideLayouts/slideLayout80.xml"/>
</Relationships>
</file>

<file path=ppt/slideMasters/_rels/slideMaster81.xml.rels><?xml version="1.0" encoding="UTF-8"?>
<Relationships xmlns="http://schemas.openxmlformats.org/package/2006/relationships"><Relationship Id="rId1" Type="http://schemas.openxmlformats.org/officeDocument/2006/relationships/theme" Target="../theme/theme57.xml"/><Relationship Id="rId2" Type="http://schemas.openxmlformats.org/officeDocument/2006/relationships/oleObject" Target="../embeddings/oleObject1.bin"/><Relationship Id="rId3" Type="http://schemas.openxmlformats.org/officeDocument/2006/relationships/image" Target="../media/image1.wmf"/><Relationship Id="rId4" Type="http://schemas.openxmlformats.org/officeDocument/2006/relationships/oleObject" Target="../embeddings/oleObject2.bin"/><Relationship Id="rId5" Type="http://schemas.openxmlformats.org/officeDocument/2006/relationships/image" Target="../media/image1.wmf"/><Relationship Id="rId6" Type="http://schemas.openxmlformats.org/officeDocument/2006/relationships/oleObject" Target="../embeddings/oleObject3.bin"/><Relationship Id="rId7" Type="http://schemas.openxmlformats.org/officeDocument/2006/relationships/image" Target="../media/image1.wmf"/><Relationship Id="rId8" Type="http://schemas.openxmlformats.org/officeDocument/2006/relationships/oleObject" Target="../embeddings/oleObject4.bin"/><Relationship Id="rId9" Type="http://schemas.openxmlformats.org/officeDocument/2006/relationships/image" Target="../media/image1.wmf"/><Relationship Id="rId10" Type="http://schemas.openxmlformats.org/officeDocument/2006/relationships/oleObject" Target="../embeddings/oleObject5.bin"/><Relationship Id="rId11" Type="http://schemas.openxmlformats.org/officeDocument/2006/relationships/image" Target="../media/image1.wmf"/><Relationship Id="rId12" Type="http://schemas.openxmlformats.org/officeDocument/2006/relationships/oleObject" Target="../embeddings/oleObject6.bin"/><Relationship Id="rId13" Type="http://schemas.openxmlformats.org/officeDocument/2006/relationships/image" Target="../media/image1.wmf"/><Relationship Id="rId14" Type="http://schemas.openxmlformats.org/officeDocument/2006/relationships/oleObject" Target="../embeddings/oleObject7.bin"/><Relationship Id="rId15" Type="http://schemas.openxmlformats.org/officeDocument/2006/relationships/image" Target="../media/image1.wmf"/><Relationship Id="rId16" Type="http://schemas.openxmlformats.org/officeDocument/2006/relationships/oleObject" Target="../embeddings/oleObject8.bin"/><Relationship Id="rId17" Type="http://schemas.openxmlformats.org/officeDocument/2006/relationships/image" Target="../media/image1.wmf"/><Relationship Id="rId18" Type="http://schemas.openxmlformats.org/officeDocument/2006/relationships/oleObject" Target="../embeddings/oleObject9.bin"/><Relationship Id="rId19" Type="http://schemas.openxmlformats.org/officeDocument/2006/relationships/image" Target="../media/image1.wmf"/><Relationship Id="rId20" Type="http://schemas.openxmlformats.org/officeDocument/2006/relationships/oleObject" Target="../embeddings/oleObject10.bin"/><Relationship Id="rId21" Type="http://schemas.openxmlformats.org/officeDocument/2006/relationships/image" Target="../media/image1.wmf"/><Relationship Id="rId22" Type="http://schemas.openxmlformats.org/officeDocument/2006/relationships/oleObject" Target="../embeddings/oleObject11.bin"/><Relationship Id="rId23" Type="http://schemas.openxmlformats.org/officeDocument/2006/relationships/image" Target="../media/image1.wmf"/><Relationship Id="rId24" Type="http://schemas.openxmlformats.org/officeDocument/2006/relationships/oleObject" Target="../embeddings/oleObject12.bin"/><Relationship Id="rId25" Type="http://schemas.openxmlformats.org/officeDocument/2006/relationships/image" Target="../media/image1.wmf"/><Relationship Id="rId26" Type="http://schemas.openxmlformats.org/officeDocument/2006/relationships/oleObject" Target="../embeddings/oleObject13.bin"/><Relationship Id="rId27" Type="http://schemas.openxmlformats.org/officeDocument/2006/relationships/image" Target="../media/image1.wmf"/><Relationship Id="rId28" Type="http://schemas.openxmlformats.org/officeDocument/2006/relationships/oleObject" Target="../embeddings/oleObject14.bin"/><Relationship Id="rId29" Type="http://schemas.openxmlformats.org/officeDocument/2006/relationships/image" Target="../media/image1.wmf"/><Relationship Id="rId30" Type="http://schemas.openxmlformats.org/officeDocument/2006/relationships/oleObject" Target="../embeddings/oleObject15.bin"/><Relationship Id="rId31" Type="http://schemas.openxmlformats.org/officeDocument/2006/relationships/image" Target="../media/image1.wmf"/><Relationship Id="rId32" Type="http://schemas.openxmlformats.org/officeDocument/2006/relationships/slideLayout" Target="../slideLayouts/slideLayout81.xml"/>
</Relationships>
</file>

<file path=ppt/slideMasters/_rels/slideMaster82.xml.rels><?xml version="1.0" encoding="UTF-8"?>
<Relationships xmlns="http://schemas.openxmlformats.org/package/2006/relationships"><Relationship Id="rId1" Type="http://schemas.openxmlformats.org/officeDocument/2006/relationships/theme" Target="../theme/theme58.xml"/><Relationship Id="rId2" Type="http://schemas.openxmlformats.org/officeDocument/2006/relationships/oleObject" Target="../embeddings/oleObject1.bin"/><Relationship Id="rId3" Type="http://schemas.openxmlformats.org/officeDocument/2006/relationships/image" Target="../media/image1.wmf"/><Relationship Id="rId4" Type="http://schemas.openxmlformats.org/officeDocument/2006/relationships/oleObject" Target="../embeddings/oleObject2.bin"/><Relationship Id="rId5" Type="http://schemas.openxmlformats.org/officeDocument/2006/relationships/image" Target="../media/image1.wmf"/><Relationship Id="rId6" Type="http://schemas.openxmlformats.org/officeDocument/2006/relationships/oleObject" Target="../embeddings/oleObject3.bin"/><Relationship Id="rId7" Type="http://schemas.openxmlformats.org/officeDocument/2006/relationships/image" Target="../media/image1.wmf"/><Relationship Id="rId8" Type="http://schemas.openxmlformats.org/officeDocument/2006/relationships/oleObject" Target="../embeddings/oleObject4.bin"/><Relationship Id="rId9" Type="http://schemas.openxmlformats.org/officeDocument/2006/relationships/image" Target="../media/image1.wmf"/><Relationship Id="rId10" Type="http://schemas.openxmlformats.org/officeDocument/2006/relationships/oleObject" Target="../embeddings/oleObject5.bin"/><Relationship Id="rId11" Type="http://schemas.openxmlformats.org/officeDocument/2006/relationships/image" Target="../media/image1.wmf"/><Relationship Id="rId12" Type="http://schemas.openxmlformats.org/officeDocument/2006/relationships/oleObject" Target="../embeddings/oleObject6.bin"/><Relationship Id="rId13" Type="http://schemas.openxmlformats.org/officeDocument/2006/relationships/image" Target="../media/image1.wmf"/><Relationship Id="rId14" Type="http://schemas.openxmlformats.org/officeDocument/2006/relationships/oleObject" Target="../embeddings/oleObject7.bin"/><Relationship Id="rId15" Type="http://schemas.openxmlformats.org/officeDocument/2006/relationships/image" Target="../media/image1.wmf"/><Relationship Id="rId16" Type="http://schemas.openxmlformats.org/officeDocument/2006/relationships/oleObject" Target="../embeddings/oleObject8.bin"/><Relationship Id="rId17" Type="http://schemas.openxmlformats.org/officeDocument/2006/relationships/image" Target="../media/image1.wmf"/><Relationship Id="rId18" Type="http://schemas.openxmlformats.org/officeDocument/2006/relationships/oleObject" Target="../embeddings/oleObject9.bin"/><Relationship Id="rId19" Type="http://schemas.openxmlformats.org/officeDocument/2006/relationships/image" Target="../media/image1.wmf"/><Relationship Id="rId20" Type="http://schemas.openxmlformats.org/officeDocument/2006/relationships/oleObject" Target="../embeddings/oleObject10.bin"/><Relationship Id="rId21" Type="http://schemas.openxmlformats.org/officeDocument/2006/relationships/image" Target="../media/image1.wmf"/><Relationship Id="rId22" Type="http://schemas.openxmlformats.org/officeDocument/2006/relationships/oleObject" Target="../embeddings/oleObject11.bin"/><Relationship Id="rId23" Type="http://schemas.openxmlformats.org/officeDocument/2006/relationships/image" Target="../media/image1.wmf"/><Relationship Id="rId24" Type="http://schemas.openxmlformats.org/officeDocument/2006/relationships/oleObject" Target="../embeddings/oleObject12.bin"/><Relationship Id="rId25" Type="http://schemas.openxmlformats.org/officeDocument/2006/relationships/image" Target="../media/image1.wmf"/><Relationship Id="rId26" Type="http://schemas.openxmlformats.org/officeDocument/2006/relationships/oleObject" Target="../embeddings/oleObject13.bin"/><Relationship Id="rId27" Type="http://schemas.openxmlformats.org/officeDocument/2006/relationships/image" Target="../media/image1.wmf"/><Relationship Id="rId28" Type="http://schemas.openxmlformats.org/officeDocument/2006/relationships/oleObject" Target="../embeddings/oleObject14.bin"/><Relationship Id="rId29" Type="http://schemas.openxmlformats.org/officeDocument/2006/relationships/image" Target="../media/image1.wmf"/><Relationship Id="rId30" Type="http://schemas.openxmlformats.org/officeDocument/2006/relationships/oleObject" Target="../embeddings/oleObject15.bin"/><Relationship Id="rId31" Type="http://schemas.openxmlformats.org/officeDocument/2006/relationships/image" Target="../media/image1.wmf"/><Relationship Id="rId32" Type="http://schemas.openxmlformats.org/officeDocument/2006/relationships/slideLayout" Target="../slideLayouts/slideLayout82.xml"/>
</Relationships>
</file>

<file path=ppt/slideMasters/_rels/slideMaster83.xml.rels><?xml version="1.0" encoding="UTF-8"?>
<Relationships xmlns="http://schemas.openxmlformats.org/package/2006/relationships"><Relationship Id="rId1" Type="http://schemas.openxmlformats.org/officeDocument/2006/relationships/theme" Target="../theme/theme59.xml"/><Relationship Id="rId2" Type="http://schemas.openxmlformats.org/officeDocument/2006/relationships/oleObject" Target="../embeddings/oleObject1.bin"/><Relationship Id="rId3" Type="http://schemas.openxmlformats.org/officeDocument/2006/relationships/image" Target="../media/image1.wmf"/><Relationship Id="rId4" Type="http://schemas.openxmlformats.org/officeDocument/2006/relationships/oleObject" Target="../embeddings/oleObject2.bin"/><Relationship Id="rId5" Type="http://schemas.openxmlformats.org/officeDocument/2006/relationships/image" Target="../media/image1.wmf"/><Relationship Id="rId6" Type="http://schemas.openxmlformats.org/officeDocument/2006/relationships/oleObject" Target="../embeddings/oleObject3.bin"/><Relationship Id="rId7" Type="http://schemas.openxmlformats.org/officeDocument/2006/relationships/image" Target="../media/image1.wmf"/><Relationship Id="rId8" Type="http://schemas.openxmlformats.org/officeDocument/2006/relationships/oleObject" Target="../embeddings/oleObject4.bin"/><Relationship Id="rId9" Type="http://schemas.openxmlformats.org/officeDocument/2006/relationships/image" Target="../media/image1.wmf"/><Relationship Id="rId10" Type="http://schemas.openxmlformats.org/officeDocument/2006/relationships/oleObject" Target="../embeddings/oleObject5.bin"/><Relationship Id="rId11" Type="http://schemas.openxmlformats.org/officeDocument/2006/relationships/image" Target="../media/image1.wmf"/><Relationship Id="rId12" Type="http://schemas.openxmlformats.org/officeDocument/2006/relationships/oleObject" Target="../embeddings/oleObject6.bin"/><Relationship Id="rId13" Type="http://schemas.openxmlformats.org/officeDocument/2006/relationships/image" Target="../media/image1.wmf"/><Relationship Id="rId14" Type="http://schemas.openxmlformats.org/officeDocument/2006/relationships/oleObject" Target="../embeddings/oleObject7.bin"/><Relationship Id="rId15" Type="http://schemas.openxmlformats.org/officeDocument/2006/relationships/image" Target="../media/image1.wmf"/><Relationship Id="rId16" Type="http://schemas.openxmlformats.org/officeDocument/2006/relationships/oleObject" Target="../embeddings/oleObject8.bin"/><Relationship Id="rId17" Type="http://schemas.openxmlformats.org/officeDocument/2006/relationships/image" Target="../media/image1.wmf"/><Relationship Id="rId18" Type="http://schemas.openxmlformats.org/officeDocument/2006/relationships/oleObject" Target="../embeddings/oleObject9.bin"/><Relationship Id="rId19" Type="http://schemas.openxmlformats.org/officeDocument/2006/relationships/image" Target="../media/image1.wmf"/><Relationship Id="rId20" Type="http://schemas.openxmlformats.org/officeDocument/2006/relationships/oleObject" Target="../embeddings/oleObject10.bin"/><Relationship Id="rId21" Type="http://schemas.openxmlformats.org/officeDocument/2006/relationships/image" Target="../media/image1.wmf"/><Relationship Id="rId22" Type="http://schemas.openxmlformats.org/officeDocument/2006/relationships/oleObject" Target="../embeddings/oleObject11.bin"/><Relationship Id="rId23" Type="http://schemas.openxmlformats.org/officeDocument/2006/relationships/image" Target="../media/image1.wmf"/><Relationship Id="rId24" Type="http://schemas.openxmlformats.org/officeDocument/2006/relationships/oleObject" Target="../embeddings/oleObject12.bin"/><Relationship Id="rId25" Type="http://schemas.openxmlformats.org/officeDocument/2006/relationships/image" Target="../media/image1.wmf"/><Relationship Id="rId26" Type="http://schemas.openxmlformats.org/officeDocument/2006/relationships/oleObject" Target="../embeddings/oleObject13.bin"/><Relationship Id="rId27" Type="http://schemas.openxmlformats.org/officeDocument/2006/relationships/image" Target="../media/image1.wmf"/><Relationship Id="rId28" Type="http://schemas.openxmlformats.org/officeDocument/2006/relationships/oleObject" Target="../embeddings/oleObject14.bin"/><Relationship Id="rId29" Type="http://schemas.openxmlformats.org/officeDocument/2006/relationships/image" Target="../media/image1.wmf"/><Relationship Id="rId30" Type="http://schemas.openxmlformats.org/officeDocument/2006/relationships/oleObject" Target="../embeddings/oleObject15.bin"/><Relationship Id="rId31" Type="http://schemas.openxmlformats.org/officeDocument/2006/relationships/image" Target="../media/image1.wmf"/><Relationship Id="rId32" Type="http://schemas.openxmlformats.org/officeDocument/2006/relationships/slideLayout" Target="../slideLayouts/slideLayout83.xml"/>
</Relationships>
</file>

<file path=ppt/slideMasters/_rels/slideMaster84.xml.rels><?xml version="1.0" encoding="UTF-8"?>
<Relationships xmlns="http://schemas.openxmlformats.org/package/2006/relationships"><Relationship Id="rId1" Type="http://schemas.openxmlformats.org/officeDocument/2006/relationships/theme" Target="../theme/theme60.xml"/><Relationship Id="rId2" Type="http://schemas.openxmlformats.org/officeDocument/2006/relationships/oleObject" Target="../embeddings/oleObject1.bin"/><Relationship Id="rId3" Type="http://schemas.openxmlformats.org/officeDocument/2006/relationships/image" Target="../media/image1.wmf"/><Relationship Id="rId4" Type="http://schemas.openxmlformats.org/officeDocument/2006/relationships/oleObject" Target="../embeddings/oleObject2.bin"/><Relationship Id="rId5" Type="http://schemas.openxmlformats.org/officeDocument/2006/relationships/image" Target="../media/image1.wmf"/><Relationship Id="rId6" Type="http://schemas.openxmlformats.org/officeDocument/2006/relationships/oleObject" Target="../embeddings/oleObject3.bin"/><Relationship Id="rId7" Type="http://schemas.openxmlformats.org/officeDocument/2006/relationships/image" Target="../media/image1.wmf"/><Relationship Id="rId8" Type="http://schemas.openxmlformats.org/officeDocument/2006/relationships/oleObject" Target="../embeddings/oleObject4.bin"/><Relationship Id="rId9" Type="http://schemas.openxmlformats.org/officeDocument/2006/relationships/image" Target="../media/image1.wmf"/><Relationship Id="rId10" Type="http://schemas.openxmlformats.org/officeDocument/2006/relationships/oleObject" Target="../embeddings/oleObject5.bin"/><Relationship Id="rId11" Type="http://schemas.openxmlformats.org/officeDocument/2006/relationships/image" Target="../media/image1.wmf"/><Relationship Id="rId12" Type="http://schemas.openxmlformats.org/officeDocument/2006/relationships/oleObject" Target="../embeddings/oleObject6.bin"/><Relationship Id="rId13" Type="http://schemas.openxmlformats.org/officeDocument/2006/relationships/image" Target="../media/image1.wmf"/><Relationship Id="rId14" Type="http://schemas.openxmlformats.org/officeDocument/2006/relationships/oleObject" Target="../embeddings/oleObject7.bin"/><Relationship Id="rId15" Type="http://schemas.openxmlformats.org/officeDocument/2006/relationships/image" Target="../media/image1.wmf"/><Relationship Id="rId16" Type="http://schemas.openxmlformats.org/officeDocument/2006/relationships/oleObject" Target="../embeddings/oleObject8.bin"/><Relationship Id="rId17" Type="http://schemas.openxmlformats.org/officeDocument/2006/relationships/image" Target="../media/image1.wmf"/><Relationship Id="rId18" Type="http://schemas.openxmlformats.org/officeDocument/2006/relationships/oleObject" Target="../embeddings/oleObject9.bin"/><Relationship Id="rId19" Type="http://schemas.openxmlformats.org/officeDocument/2006/relationships/image" Target="../media/image1.wmf"/><Relationship Id="rId20" Type="http://schemas.openxmlformats.org/officeDocument/2006/relationships/oleObject" Target="../embeddings/oleObject10.bin"/><Relationship Id="rId21" Type="http://schemas.openxmlformats.org/officeDocument/2006/relationships/image" Target="../media/image1.wmf"/><Relationship Id="rId22" Type="http://schemas.openxmlformats.org/officeDocument/2006/relationships/oleObject" Target="../embeddings/oleObject11.bin"/><Relationship Id="rId23" Type="http://schemas.openxmlformats.org/officeDocument/2006/relationships/image" Target="../media/image1.wmf"/><Relationship Id="rId24" Type="http://schemas.openxmlformats.org/officeDocument/2006/relationships/oleObject" Target="../embeddings/oleObject12.bin"/><Relationship Id="rId25" Type="http://schemas.openxmlformats.org/officeDocument/2006/relationships/image" Target="../media/image1.wmf"/><Relationship Id="rId26" Type="http://schemas.openxmlformats.org/officeDocument/2006/relationships/oleObject" Target="../embeddings/oleObject13.bin"/><Relationship Id="rId27" Type="http://schemas.openxmlformats.org/officeDocument/2006/relationships/image" Target="../media/image1.wmf"/><Relationship Id="rId28" Type="http://schemas.openxmlformats.org/officeDocument/2006/relationships/oleObject" Target="../embeddings/oleObject14.bin"/><Relationship Id="rId29" Type="http://schemas.openxmlformats.org/officeDocument/2006/relationships/image" Target="../media/image1.wmf"/><Relationship Id="rId30" Type="http://schemas.openxmlformats.org/officeDocument/2006/relationships/oleObject" Target="../embeddings/oleObject15.bin"/><Relationship Id="rId31" Type="http://schemas.openxmlformats.org/officeDocument/2006/relationships/image" Target="../media/image1.wmf"/><Relationship Id="rId32" Type="http://schemas.openxmlformats.org/officeDocument/2006/relationships/slideLayout" Target="../slideLayouts/slideLayout84.xml"/>
</Relationships>
</file>

<file path=ppt/slideMasters/_rels/slideMaster85.xml.rels><?xml version="1.0" encoding="UTF-8"?>
<Relationships xmlns="http://schemas.openxmlformats.org/package/2006/relationships"><Relationship Id="rId1" Type="http://schemas.openxmlformats.org/officeDocument/2006/relationships/theme" Target="../theme/theme61.xml"/><Relationship Id="rId2" Type="http://schemas.openxmlformats.org/officeDocument/2006/relationships/oleObject" Target="../embeddings/oleObject1.bin"/><Relationship Id="rId3" Type="http://schemas.openxmlformats.org/officeDocument/2006/relationships/image" Target="../media/image1.wmf"/><Relationship Id="rId4" Type="http://schemas.openxmlformats.org/officeDocument/2006/relationships/oleObject" Target="../embeddings/oleObject2.bin"/><Relationship Id="rId5" Type="http://schemas.openxmlformats.org/officeDocument/2006/relationships/image" Target="../media/image1.wmf"/><Relationship Id="rId6" Type="http://schemas.openxmlformats.org/officeDocument/2006/relationships/oleObject" Target="../embeddings/oleObject3.bin"/><Relationship Id="rId7" Type="http://schemas.openxmlformats.org/officeDocument/2006/relationships/image" Target="../media/image1.wmf"/><Relationship Id="rId8" Type="http://schemas.openxmlformats.org/officeDocument/2006/relationships/oleObject" Target="../embeddings/oleObject4.bin"/><Relationship Id="rId9" Type="http://schemas.openxmlformats.org/officeDocument/2006/relationships/image" Target="../media/image1.wmf"/><Relationship Id="rId10" Type="http://schemas.openxmlformats.org/officeDocument/2006/relationships/oleObject" Target="../embeddings/oleObject5.bin"/><Relationship Id="rId11" Type="http://schemas.openxmlformats.org/officeDocument/2006/relationships/image" Target="../media/image1.wmf"/><Relationship Id="rId12" Type="http://schemas.openxmlformats.org/officeDocument/2006/relationships/oleObject" Target="../embeddings/oleObject6.bin"/><Relationship Id="rId13" Type="http://schemas.openxmlformats.org/officeDocument/2006/relationships/image" Target="../media/image1.wmf"/><Relationship Id="rId14" Type="http://schemas.openxmlformats.org/officeDocument/2006/relationships/oleObject" Target="../embeddings/oleObject7.bin"/><Relationship Id="rId15" Type="http://schemas.openxmlformats.org/officeDocument/2006/relationships/image" Target="../media/image1.wmf"/><Relationship Id="rId16" Type="http://schemas.openxmlformats.org/officeDocument/2006/relationships/oleObject" Target="../embeddings/oleObject8.bin"/><Relationship Id="rId17" Type="http://schemas.openxmlformats.org/officeDocument/2006/relationships/image" Target="../media/image1.wmf"/><Relationship Id="rId18" Type="http://schemas.openxmlformats.org/officeDocument/2006/relationships/oleObject" Target="../embeddings/oleObject9.bin"/><Relationship Id="rId19" Type="http://schemas.openxmlformats.org/officeDocument/2006/relationships/image" Target="../media/image1.wmf"/><Relationship Id="rId20" Type="http://schemas.openxmlformats.org/officeDocument/2006/relationships/oleObject" Target="../embeddings/oleObject10.bin"/><Relationship Id="rId21" Type="http://schemas.openxmlformats.org/officeDocument/2006/relationships/image" Target="../media/image1.wmf"/><Relationship Id="rId22" Type="http://schemas.openxmlformats.org/officeDocument/2006/relationships/oleObject" Target="../embeddings/oleObject11.bin"/><Relationship Id="rId23" Type="http://schemas.openxmlformats.org/officeDocument/2006/relationships/image" Target="../media/image1.wmf"/><Relationship Id="rId24" Type="http://schemas.openxmlformats.org/officeDocument/2006/relationships/oleObject" Target="../embeddings/oleObject12.bin"/><Relationship Id="rId25" Type="http://schemas.openxmlformats.org/officeDocument/2006/relationships/image" Target="../media/image1.wmf"/><Relationship Id="rId26" Type="http://schemas.openxmlformats.org/officeDocument/2006/relationships/oleObject" Target="../embeddings/oleObject13.bin"/><Relationship Id="rId27" Type="http://schemas.openxmlformats.org/officeDocument/2006/relationships/image" Target="../media/image1.wmf"/><Relationship Id="rId28" Type="http://schemas.openxmlformats.org/officeDocument/2006/relationships/oleObject" Target="../embeddings/oleObject14.bin"/><Relationship Id="rId29" Type="http://schemas.openxmlformats.org/officeDocument/2006/relationships/image" Target="../media/image1.wmf"/><Relationship Id="rId30" Type="http://schemas.openxmlformats.org/officeDocument/2006/relationships/oleObject" Target="../embeddings/oleObject15.bin"/><Relationship Id="rId31" Type="http://schemas.openxmlformats.org/officeDocument/2006/relationships/image" Target="../media/image1.wmf"/><Relationship Id="rId32" Type="http://schemas.openxmlformats.org/officeDocument/2006/relationships/slideLayout" Target="../slideLayouts/slideLayout85.xml"/>
</Relationships>
</file>

<file path=ppt/slideMasters/_rels/slideMaster86.xml.rels><?xml version="1.0" encoding="UTF-8"?>
<Relationships xmlns="http://schemas.openxmlformats.org/package/2006/relationships"><Relationship Id="rId1" Type="http://schemas.openxmlformats.org/officeDocument/2006/relationships/theme" Target="../theme/theme62.xml"/><Relationship Id="rId2" Type="http://schemas.openxmlformats.org/officeDocument/2006/relationships/oleObject" Target="../embeddings/oleObject1.bin"/><Relationship Id="rId3" Type="http://schemas.openxmlformats.org/officeDocument/2006/relationships/image" Target="../media/image1.wmf"/><Relationship Id="rId4" Type="http://schemas.openxmlformats.org/officeDocument/2006/relationships/oleObject" Target="../embeddings/oleObject2.bin"/><Relationship Id="rId5" Type="http://schemas.openxmlformats.org/officeDocument/2006/relationships/image" Target="../media/image1.wmf"/><Relationship Id="rId6" Type="http://schemas.openxmlformats.org/officeDocument/2006/relationships/oleObject" Target="../embeddings/oleObject3.bin"/><Relationship Id="rId7" Type="http://schemas.openxmlformats.org/officeDocument/2006/relationships/image" Target="../media/image1.wmf"/><Relationship Id="rId8" Type="http://schemas.openxmlformats.org/officeDocument/2006/relationships/oleObject" Target="../embeddings/oleObject4.bin"/><Relationship Id="rId9" Type="http://schemas.openxmlformats.org/officeDocument/2006/relationships/image" Target="../media/image1.wmf"/><Relationship Id="rId10" Type="http://schemas.openxmlformats.org/officeDocument/2006/relationships/oleObject" Target="../embeddings/oleObject5.bin"/><Relationship Id="rId11" Type="http://schemas.openxmlformats.org/officeDocument/2006/relationships/image" Target="../media/image1.wmf"/><Relationship Id="rId12" Type="http://schemas.openxmlformats.org/officeDocument/2006/relationships/oleObject" Target="../embeddings/oleObject6.bin"/><Relationship Id="rId13" Type="http://schemas.openxmlformats.org/officeDocument/2006/relationships/image" Target="../media/image1.wmf"/><Relationship Id="rId14" Type="http://schemas.openxmlformats.org/officeDocument/2006/relationships/oleObject" Target="../embeddings/oleObject7.bin"/><Relationship Id="rId15" Type="http://schemas.openxmlformats.org/officeDocument/2006/relationships/image" Target="../media/image1.wmf"/><Relationship Id="rId16" Type="http://schemas.openxmlformats.org/officeDocument/2006/relationships/oleObject" Target="../embeddings/oleObject8.bin"/><Relationship Id="rId17" Type="http://schemas.openxmlformats.org/officeDocument/2006/relationships/image" Target="../media/image1.wmf"/><Relationship Id="rId18" Type="http://schemas.openxmlformats.org/officeDocument/2006/relationships/oleObject" Target="../embeddings/oleObject9.bin"/><Relationship Id="rId19" Type="http://schemas.openxmlformats.org/officeDocument/2006/relationships/image" Target="../media/image1.wmf"/><Relationship Id="rId20" Type="http://schemas.openxmlformats.org/officeDocument/2006/relationships/oleObject" Target="../embeddings/oleObject10.bin"/><Relationship Id="rId21" Type="http://schemas.openxmlformats.org/officeDocument/2006/relationships/image" Target="../media/image1.wmf"/><Relationship Id="rId22" Type="http://schemas.openxmlformats.org/officeDocument/2006/relationships/oleObject" Target="../embeddings/oleObject11.bin"/><Relationship Id="rId23" Type="http://schemas.openxmlformats.org/officeDocument/2006/relationships/image" Target="../media/image1.wmf"/><Relationship Id="rId24" Type="http://schemas.openxmlformats.org/officeDocument/2006/relationships/oleObject" Target="../embeddings/oleObject12.bin"/><Relationship Id="rId25" Type="http://schemas.openxmlformats.org/officeDocument/2006/relationships/image" Target="../media/image1.wmf"/><Relationship Id="rId26" Type="http://schemas.openxmlformats.org/officeDocument/2006/relationships/oleObject" Target="../embeddings/oleObject13.bin"/><Relationship Id="rId27" Type="http://schemas.openxmlformats.org/officeDocument/2006/relationships/image" Target="../media/image1.wmf"/><Relationship Id="rId28" Type="http://schemas.openxmlformats.org/officeDocument/2006/relationships/oleObject" Target="../embeddings/oleObject14.bin"/><Relationship Id="rId29" Type="http://schemas.openxmlformats.org/officeDocument/2006/relationships/image" Target="../media/image1.wmf"/><Relationship Id="rId30" Type="http://schemas.openxmlformats.org/officeDocument/2006/relationships/oleObject" Target="../embeddings/oleObject15.bin"/><Relationship Id="rId31" Type="http://schemas.openxmlformats.org/officeDocument/2006/relationships/image" Target="../media/image1.wmf"/><Relationship Id="rId32" Type="http://schemas.openxmlformats.org/officeDocument/2006/relationships/slideLayout" Target="../slideLayouts/slideLayout86.xml"/>
</Relationships>
</file>

<file path=ppt/slideMasters/_rels/slideMaster87.xml.rels><?xml version="1.0" encoding="UTF-8"?>
<Relationships xmlns="http://schemas.openxmlformats.org/package/2006/relationships"><Relationship Id="rId1" Type="http://schemas.openxmlformats.org/officeDocument/2006/relationships/theme" Target="../theme/theme63.xml"/><Relationship Id="rId2" Type="http://schemas.openxmlformats.org/officeDocument/2006/relationships/oleObject" Target="../embeddings/oleObject1.bin"/><Relationship Id="rId3" Type="http://schemas.openxmlformats.org/officeDocument/2006/relationships/image" Target="../media/image1.wmf"/><Relationship Id="rId4" Type="http://schemas.openxmlformats.org/officeDocument/2006/relationships/oleObject" Target="../embeddings/oleObject2.bin"/><Relationship Id="rId5" Type="http://schemas.openxmlformats.org/officeDocument/2006/relationships/image" Target="../media/image1.wmf"/><Relationship Id="rId6" Type="http://schemas.openxmlformats.org/officeDocument/2006/relationships/oleObject" Target="../embeddings/oleObject3.bin"/><Relationship Id="rId7" Type="http://schemas.openxmlformats.org/officeDocument/2006/relationships/image" Target="../media/image1.wmf"/><Relationship Id="rId8" Type="http://schemas.openxmlformats.org/officeDocument/2006/relationships/oleObject" Target="../embeddings/oleObject4.bin"/><Relationship Id="rId9" Type="http://schemas.openxmlformats.org/officeDocument/2006/relationships/image" Target="../media/image1.wmf"/><Relationship Id="rId10" Type="http://schemas.openxmlformats.org/officeDocument/2006/relationships/oleObject" Target="../embeddings/oleObject5.bin"/><Relationship Id="rId11" Type="http://schemas.openxmlformats.org/officeDocument/2006/relationships/image" Target="../media/image1.wmf"/><Relationship Id="rId12" Type="http://schemas.openxmlformats.org/officeDocument/2006/relationships/oleObject" Target="../embeddings/oleObject6.bin"/><Relationship Id="rId13" Type="http://schemas.openxmlformats.org/officeDocument/2006/relationships/image" Target="../media/image1.wmf"/><Relationship Id="rId14" Type="http://schemas.openxmlformats.org/officeDocument/2006/relationships/oleObject" Target="../embeddings/oleObject7.bin"/><Relationship Id="rId15" Type="http://schemas.openxmlformats.org/officeDocument/2006/relationships/image" Target="../media/image1.wmf"/><Relationship Id="rId16" Type="http://schemas.openxmlformats.org/officeDocument/2006/relationships/oleObject" Target="../embeddings/oleObject8.bin"/><Relationship Id="rId17" Type="http://schemas.openxmlformats.org/officeDocument/2006/relationships/image" Target="../media/image1.wmf"/><Relationship Id="rId18" Type="http://schemas.openxmlformats.org/officeDocument/2006/relationships/oleObject" Target="../embeddings/oleObject9.bin"/><Relationship Id="rId19" Type="http://schemas.openxmlformats.org/officeDocument/2006/relationships/image" Target="../media/image1.wmf"/><Relationship Id="rId20" Type="http://schemas.openxmlformats.org/officeDocument/2006/relationships/oleObject" Target="../embeddings/oleObject10.bin"/><Relationship Id="rId21" Type="http://schemas.openxmlformats.org/officeDocument/2006/relationships/image" Target="../media/image1.wmf"/><Relationship Id="rId22" Type="http://schemas.openxmlformats.org/officeDocument/2006/relationships/oleObject" Target="../embeddings/oleObject11.bin"/><Relationship Id="rId23" Type="http://schemas.openxmlformats.org/officeDocument/2006/relationships/image" Target="../media/image1.wmf"/><Relationship Id="rId24" Type="http://schemas.openxmlformats.org/officeDocument/2006/relationships/oleObject" Target="../embeddings/oleObject12.bin"/><Relationship Id="rId25" Type="http://schemas.openxmlformats.org/officeDocument/2006/relationships/image" Target="../media/image1.wmf"/><Relationship Id="rId26" Type="http://schemas.openxmlformats.org/officeDocument/2006/relationships/oleObject" Target="../embeddings/oleObject13.bin"/><Relationship Id="rId27" Type="http://schemas.openxmlformats.org/officeDocument/2006/relationships/image" Target="../media/image1.wmf"/><Relationship Id="rId28" Type="http://schemas.openxmlformats.org/officeDocument/2006/relationships/oleObject" Target="../embeddings/oleObject14.bin"/><Relationship Id="rId29" Type="http://schemas.openxmlformats.org/officeDocument/2006/relationships/image" Target="../media/image1.wmf"/><Relationship Id="rId30" Type="http://schemas.openxmlformats.org/officeDocument/2006/relationships/oleObject" Target="../embeddings/oleObject15.bin"/><Relationship Id="rId31" Type="http://schemas.openxmlformats.org/officeDocument/2006/relationships/image" Target="../media/image1.wmf"/><Relationship Id="rId32" Type="http://schemas.openxmlformats.org/officeDocument/2006/relationships/slideLayout" Target="../slideLayouts/slideLayout87.xml"/>
</Relationships>
</file>

<file path=ppt/slideMasters/_rels/slideMaster88.xml.rels><?xml version="1.0" encoding="UTF-8"?>
<Relationships xmlns="http://schemas.openxmlformats.org/package/2006/relationships"><Relationship Id="rId1" Type="http://schemas.openxmlformats.org/officeDocument/2006/relationships/theme" Target="../theme/theme64.xml"/><Relationship Id="rId2" Type="http://schemas.openxmlformats.org/officeDocument/2006/relationships/oleObject" Target="../embeddings/oleObject1.bin"/><Relationship Id="rId3" Type="http://schemas.openxmlformats.org/officeDocument/2006/relationships/image" Target="../media/image1.wmf"/><Relationship Id="rId4" Type="http://schemas.openxmlformats.org/officeDocument/2006/relationships/oleObject" Target="../embeddings/oleObject2.bin"/><Relationship Id="rId5" Type="http://schemas.openxmlformats.org/officeDocument/2006/relationships/image" Target="../media/image1.wmf"/><Relationship Id="rId6" Type="http://schemas.openxmlformats.org/officeDocument/2006/relationships/oleObject" Target="../embeddings/oleObject3.bin"/><Relationship Id="rId7" Type="http://schemas.openxmlformats.org/officeDocument/2006/relationships/image" Target="../media/image1.wmf"/><Relationship Id="rId8" Type="http://schemas.openxmlformats.org/officeDocument/2006/relationships/oleObject" Target="../embeddings/oleObject4.bin"/><Relationship Id="rId9" Type="http://schemas.openxmlformats.org/officeDocument/2006/relationships/image" Target="../media/image1.wmf"/><Relationship Id="rId10" Type="http://schemas.openxmlformats.org/officeDocument/2006/relationships/oleObject" Target="../embeddings/oleObject5.bin"/><Relationship Id="rId11" Type="http://schemas.openxmlformats.org/officeDocument/2006/relationships/image" Target="../media/image1.wmf"/><Relationship Id="rId12" Type="http://schemas.openxmlformats.org/officeDocument/2006/relationships/oleObject" Target="../embeddings/oleObject6.bin"/><Relationship Id="rId13" Type="http://schemas.openxmlformats.org/officeDocument/2006/relationships/image" Target="../media/image1.wmf"/><Relationship Id="rId14" Type="http://schemas.openxmlformats.org/officeDocument/2006/relationships/oleObject" Target="../embeddings/oleObject7.bin"/><Relationship Id="rId15" Type="http://schemas.openxmlformats.org/officeDocument/2006/relationships/image" Target="../media/image1.wmf"/><Relationship Id="rId16" Type="http://schemas.openxmlformats.org/officeDocument/2006/relationships/oleObject" Target="../embeddings/oleObject8.bin"/><Relationship Id="rId17" Type="http://schemas.openxmlformats.org/officeDocument/2006/relationships/image" Target="../media/image1.wmf"/><Relationship Id="rId18" Type="http://schemas.openxmlformats.org/officeDocument/2006/relationships/oleObject" Target="../embeddings/oleObject9.bin"/><Relationship Id="rId19" Type="http://schemas.openxmlformats.org/officeDocument/2006/relationships/image" Target="../media/image1.wmf"/><Relationship Id="rId20" Type="http://schemas.openxmlformats.org/officeDocument/2006/relationships/oleObject" Target="../embeddings/oleObject10.bin"/><Relationship Id="rId21" Type="http://schemas.openxmlformats.org/officeDocument/2006/relationships/image" Target="../media/image1.wmf"/><Relationship Id="rId22" Type="http://schemas.openxmlformats.org/officeDocument/2006/relationships/oleObject" Target="../embeddings/oleObject11.bin"/><Relationship Id="rId23" Type="http://schemas.openxmlformats.org/officeDocument/2006/relationships/image" Target="../media/image1.wmf"/><Relationship Id="rId24" Type="http://schemas.openxmlformats.org/officeDocument/2006/relationships/oleObject" Target="../embeddings/oleObject12.bin"/><Relationship Id="rId25" Type="http://schemas.openxmlformats.org/officeDocument/2006/relationships/image" Target="../media/image1.wmf"/><Relationship Id="rId26" Type="http://schemas.openxmlformats.org/officeDocument/2006/relationships/oleObject" Target="../embeddings/oleObject13.bin"/><Relationship Id="rId27" Type="http://schemas.openxmlformats.org/officeDocument/2006/relationships/image" Target="../media/image1.wmf"/><Relationship Id="rId28" Type="http://schemas.openxmlformats.org/officeDocument/2006/relationships/oleObject" Target="../embeddings/oleObject14.bin"/><Relationship Id="rId29" Type="http://schemas.openxmlformats.org/officeDocument/2006/relationships/image" Target="../media/image1.wmf"/><Relationship Id="rId30" Type="http://schemas.openxmlformats.org/officeDocument/2006/relationships/oleObject" Target="../embeddings/oleObject15.bin"/><Relationship Id="rId31" Type="http://schemas.openxmlformats.org/officeDocument/2006/relationships/image" Target="../media/image1.wmf"/><Relationship Id="rId32" Type="http://schemas.openxmlformats.org/officeDocument/2006/relationships/slideLayout" Target="../slideLayouts/slideLayout88.xml"/>
</Relationships>
</file>

<file path=ppt/slideMasters/_rels/slideMaster89.xml.rels><?xml version="1.0" encoding="UTF-8"?>
<Relationships xmlns="http://schemas.openxmlformats.org/package/2006/relationships"><Relationship Id="rId1" Type="http://schemas.openxmlformats.org/officeDocument/2006/relationships/theme" Target="../theme/theme65.xml"/><Relationship Id="rId2" Type="http://schemas.openxmlformats.org/officeDocument/2006/relationships/oleObject" Target="../embeddings/oleObject1.bin"/><Relationship Id="rId3" Type="http://schemas.openxmlformats.org/officeDocument/2006/relationships/image" Target="../media/image1.wmf"/><Relationship Id="rId4" Type="http://schemas.openxmlformats.org/officeDocument/2006/relationships/oleObject" Target="../embeddings/oleObject2.bin"/><Relationship Id="rId5" Type="http://schemas.openxmlformats.org/officeDocument/2006/relationships/image" Target="../media/image1.wmf"/><Relationship Id="rId6" Type="http://schemas.openxmlformats.org/officeDocument/2006/relationships/oleObject" Target="../embeddings/oleObject3.bin"/><Relationship Id="rId7" Type="http://schemas.openxmlformats.org/officeDocument/2006/relationships/image" Target="../media/image1.wmf"/><Relationship Id="rId8" Type="http://schemas.openxmlformats.org/officeDocument/2006/relationships/oleObject" Target="../embeddings/oleObject4.bin"/><Relationship Id="rId9" Type="http://schemas.openxmlformats.org/officeDocument/2006/relationships/image" Target="../media/image1.wmf"/><Relationship Id="rId10" Type="http://schemas.openxmlformats.org/officeDocument/2006/relationships/oleObject" Target="../embeddings/oleObject5.bin"/><Relationship Id="rId11" Type="http://schemas.openxmlformats.org/officeDocument/2006/relationships/image" Target="../media/image1.wmf"/><Relationship Id="rId12" Type="http://schemas.openxmlformats.org/officeDocument/2006/relationships/oleObject" Target="../embeddings/oleObject6.bin"/><Relationship Id="rId13" Type="http://schemas.openxmlformats.org/officeDocument/2006/relationships/image" Target="../media/image1.wmf"/><Relationship Id="rId14" Type="http://schemas.openxmlformats.org/officeDocument/2006/relationships/oleObject" Target="../embeddings/oleObject7.bin"/><Relationship Id="rId15" Type="http://schemas.openxmlformats.org/officeDocument/2006/relationships/image" Target="../media/image1.wmf"/><Relationship Id="rId16" Type="http://schemas.openxmlformats.org/officeDocument/2006/relationships/oleObject" Target="../embeddings/oleObject8.bin"/><Relationship Id="rId17" Type="http://schemas.openxmlformats.org/officeDocument/2006/relationships/image" Target="../media/image1.wmf"/><Relationship Id="rId18" Type="http://schemas.openxmlformats.org/officeDocument/2006/relationships/oleObject" Target="../embeddings/oleObject9.bin"/><Relationship Id="rId19" Type="http://schemas.openxmlformats.org/officeDocument/2006/relationships/image" Target="../media/image1.wmf"/><Relationship Id="rId20" Type="http://schemas.openxmlformats.org/officeDocument/2006/relationships/oleObject" Target="../embeddings/oleObject10.bin"/><Relationship Id="rId21" Type="http://schemas.openxmlformats.org/officeDocument/2006/relationships/image" Target="../media/image1.wmf"/><Relationship Id="rId22" Type="http://schemas.openxmlformats.org/officeDocument/2006/relationships/oleObject" Target="../embeddings/oleObject11.bin"/><Relationship Id="rId23" Type="http://schemas.openxmlformats.org/officeDocument/2006/relationships/image" Target="../media/image1.wmf"/><Relationship Id="rId24" Type="http://schemas.openxmlformats.org/officeDocument/2006/relationships/oleObject" Target="../embeddings/oleObject12.bin"/><Relationship Id="rId25" Type="http://schemas.openxmlformats.org/officeDocument/2006/relationships/image" Target="../media/image1.wmf"/><Relationship Id="rId26" Type="http://schemas.openxmlformats.org/officeDocument/2006/relationships/oleObject" Target="../embeddings/oleObject13.bin"/><Relationship Id="rId27" Type="http://schemas.openxmlformats.org/officeDocument/2006/relationships/image" Target="../media/image1.wmf"/><Relationship Id="rId28" Type="http://schemas.openxmlformats.org/officeDocument/2006/relationships/oleObject" Target="../embeddings/oleObject14.bin"/><Relationship Id="rId29" Type="http://schemas.openxmlformats.org/officeDocument/2006/relationships/image" Target="../media/image1.wmf"/><Relationship Id="rId30" Type="http://schemas.openxmlformats.org/officeDocument/2006/relationships/oleObject" Target="../embeddings/oleObject15.bin"/><Relationship Id="rId31" Type="http://schemas.openxmlformats.org/officeDocument/2006/relationships/image" Target="../media/image1.wmf"/><Relationship Id="rId32" Type="http://schemas.openxmlformats.org/officeDocument/2006/relationships/slideLayout" Target="../slideLayouts/slideLayout89.xml"/>
</Relationships>
</file>

<file path=ppt/slideMasters/_rels/slideMaster90.xml.rels><?xml version="1.0" encoding="UTF-8"?>
<Relationships xmlns="http://schemas.openxmlformats.org/package/2006/relationships"><Relationship Id="rId1" Type="http://schemas.openxmlformats.org/officeDocument/2006/relationships/theme" Target="../theme/theme66.xml"/><Relationship Id="rId2" Type="http://schemas.openxmlformats.org/officeDocument/2006/relationships/oleObject" Target="../embeddings/oleObject1.bin"/><Relationship Id="rId3" Type="http://schemas.openxmlformats.org/officeDocument/2006/relationships/image" Target="../media/image1.wmf"/><Relationship Id="rId4" Type="http://schemas.openxmlformats.org/officeDocument/2006/relationships/oleObject" Target="../embeddings/oleObject2.bin"/><Relationship Id="rId5" Type="http://schemas.openxmlformats.org/officeDocument/2006/relationships/image" Target="../media/image1.wmf"/><Relationship Id="rId6" Type="http://schemas.openxmlformats.org/officeDocument/2006/relationships/oleObject" Target="../embeddings/oleObject3.bin"/><Relationship Id="rId7" Type="http://schemas.openxmlformats.org/officeDocument/2006/relationships/image" Target="../media/image1.wmf"/><Relationship Id="rId8" Type="http://schemas.openxmlformats.org/officeDocument/2006/relationships/oleObject" Target="../embeddings/oleObject4.bin"/><Relationship Id="rId9" Type="http://schemas.openxmlformats.org/officeDocument/2006/relationships/image" Target="../media/image1.wmf"/><Relationship Id="rId10" Type="http://schemas.openxmlformats.org/officeDocument/2006/relationships/oleObject" Target="../embeddings/oleObject5.bin"/><Relationship Id="rId11" Type="http://schemas.openxmlformats.org/officeDocument/2006/relationships/image" Target="../media/image1.wmf"/><Relationship Id="rId12" Type="http://schemas.openxmlformats.org/officeDocument/2006/relationships/oleObject" Target="../embeddings/oleObject6.bin"/><Relationship Id="rId13" Type="http://schemas.openxmlformats.org/officeDocument/2006/relationships/image" Target="../media/image1.wmf"/><Relationship Id="rId14" Type="http://schemas.openxmlformats.org/officeDocument/2006/relationships/oleObject" Target="../embeddings/oleObject7.bin"/><Relationship Id="rId15" Type="http://schemas.openxmlformats.org/officeDocument/2006/relationships/image" Target="../media/image1.wmf"/><Relationship Id="rId16" Type="http://schemas.openxmlformats.org/officeDocument/2006/relationships/oleObject" Target="../embeddings/oleObject8.bin"/><Relationship Id="rId17" Type="http://schemas.openxmlformats.org/officeDocument/2006/relationships/image" Target="../media/image1.wmf"/><Relationship Id="rId18" Type="http://schemas.openxmlformats.org/officeDocument/2006/relationships/oleObject" Target="../embeddings/oleObject9.bin"/><Relationship Id="rId19" Type="http://schemas.openxmlformats.org/officeDocument/2006/relationships/image" Target="../media/image1.wmf"/><Relationship Id="rId20" Type="http://schemas.openxmlformats.org/officeDocument/2006/relationships/oleObject" Target="../embeddings/oleObject10.bin"/><Relationship Id="rId21" Type="http://schemas.openxmlformats.org/officeDocument/2006/relationships/image" Target="../media/image1.wmf"/><Relationship Id="rId22" Type="http://schemas.openxmlformats.org/officeDocument/2006/relationships/oleObject" Target="../embeddings/oleObject11.bin"/><Relationship Id="rId23" Type="http://schemas.openxmlformats.org/officeDocument/2006/relationships/image" Target="../media/image1.wmf"/><Relationship Id="rId24" Type="http://schemas.openxmlformats.org/officeDocument/2006/relationships/oleObject" Target="../embeddings/oleObject12.bin"/><Relationship Id="rId25" Type="http://schemas.openxmlformats.org/officeDocument/2006/relationships/image" Target="../media/image1.wmf"/><Relationship Id="rId26" Type="http://schemas.openxmlformats.org/officeDocument/2006/relationships/oleObject" Target="../embeddings/oleObject13.bin"/><Relationship Id="rId27" Type="http://schemas.openxmlformats.org/officeDocument/2006/relationships/image" Target="../media/image1.wmf"/><Relationship Id="rId28" Type="http://schemas.openxmlformats.org/officeDocument/2006/relationships/oleObject" Target="../embeddings/oleObject14.bin"/><Relationship Id="rId29" Type="http://schemas.openxmlformats.org/officeDocument/2006/relationships/image" Target="../media/image1.wmf"/><Relationship Id="rId30" Type="http://schemas.openxmlformats.org/officeDocument/2006/relationships/oleObject" Target="../embeddings/oleObject15.bin"/><Relationship Id="rId31" Type="http://schemas.openxmlformats.org/officeDocument/2006/relationships/image" Target="../media/image1.wmf"/><Relationship Id="rId32" Type="http://schemas.openxmlformats.org/officeDocument/2006/relationships/slideLayout" Target="../slideLayouts/slideLayout90.xml"/>
</Relationships>
</file>

<file path=ppt/slideMasters/_rels/slideMaster91.xml.rels><?xml version="1.0" encoding="UTF-8"?>
<Relationships xmlns="http://schemas.openxmlformats.org/package/2006/relationships"><Relationship Id="rId1" Type="http://schemas.openxmlformats.org/officeDocument/2006/relationships/theme" Target="../theme/theme67.xml"/><Relationship Id="rId2" Type="http://schemas.openxmlformats.org/officeDocument/2006/relationships/oleObject" Target="../embeddings/oleObject1.bin"/><Relationship Id="rId3" Type="http://schemas.openxmlformats.org/officeDocument/2006/relationships/image" Target="../media/image1.wmf"/><Relationship Id="rId4" Type="http://schemas.openxmlformats.org/officeDocument/2006/relationships/oleObject" Target="../embeddings/oleObject2.bin"/><Relationship Id="rId5" Type="http://schemas.openxmlformats.org/officeDocument/2006/relationships/image" Target="../media/image1.wmf"/><Relationship Id="rId6" Type="http://schemas.openxmlformats.org/officeDocument/2006/relationships/oleObject" Target="../embeddings/oleObject3.bin"/><Relationship Id="rId7" Type="http://schemas.openxmlformats.org/officeDocument/2006/relationships/image" Target="../media/image1.wmf"/><Relationship Id="rId8" Type="http://schemas.openxmlformats.org/officeDocument/2006/relationships/oleObject" Target="../embeddings/oleObject4.bin"/><Relationship Id="rId9" Type="http://schemas.openxmlformats.org/officeDocument/2006/relationships/image" Target="../media/image1.wmf"/><Relationship Id="rId10" Type="http://schemas.openxmlformats.org/officeDocument/2006/relationships/oleObject" Target="../embeddings/oleObject5.bin"/><Relationship Id="rId11" Type="http://schemas.openxmlformats.org/officeDocument/2006/relationships/image" Target="../media/image1.wmf"/><Relationship Id="rId12" Type="http://schemas.openxmlformats.org/officeDocument/2006/relationships/oleObject" Target="../embeddings/oleObject6.bin"/><Relationship Id="rId13" Type="http://schemas.openxmlformats.org/officeDocument/2006/relationships/image" Target="../media/image1.wmf"/><Relationship Id="rId14" Type="http://schemas.openxmlformats.org/officeDocument/2006/relationships/oleObject" Target="../embeddings/oleObject7.bin"/><Relationship Id="rId15" Type="http://schemas.openxmlformats.org/officeDocument/2006/relationships/image" Target="../media/image1.wmf"/><Relationship Id="rId16" Type="http://schemas.openxmlformats.org/officeDocument/2006/relationships/oleObject" Target="../embeddings/oleObject8.bin"/><Relationship Id="rId17" Type="http://schemas.openxmlformats.org/officeDocument/2006/relationships/image" Target="../media/image1.wmf"/><Relationship Id="rId18" Type="http://schemas.openxmlformats.org/officeDocument/2006/relationships/oleObject" Target="../embeddings/oleObject9.bin"/><Relationship Id="rId19" Type="http://schemas.openxmlformats.org/officeDocument/2006/relationships/image" Target="../media/image1.wmf"/><Relationship Id="rId20" Type="http://schemas.openxmlformats.org/officeDocument/2006/relationships/oleObject" Target="../embeddings/oleObject10.bin"/><Relationship Id="rId21" Type="http://schemas.openxmlformats.org/officeDocument/2006/relationships/image" Target="../media/image1.wmf"/><Relationship Id="rId22" Type="http://schemas.openxmlformats.org/officeDocument/2006/relationships/oleObject" Target="../embeddings/oleObject11.bin"/><Relationship Id="rId23" Type="http://schemas.openxmlformats.org/officeDocument/2006/relationships/image" Target="../media/image1.wmf"/><Relationship Id="rId24" Type="http://schemas.openxmlformats.org/officeDocument/2006/relationships/oleObject" Target="../embeddings/oleObject12.bin"/><Relationship Id="rId25" Type="http://schemas.openxmlformats.org/officeDocument/2006/relationships/image" Target="../media/image1.wmf"/><Relationship Id="rId26" Type="http://schemas.openxmlformats.org/officeDocument/2006/relationships/oleObject" Target="../embeddings/oleObject13.bin"/><Relationship Id="rId27" Type="http://schemas.openxmlformats.org/officeDocument/2006/relationships/image" Target="../media/image1.wmf"/><Relationship Id="rId28" Type="http://schemas.openxmlformats.org/officeDocument/2006/relationships/oleObject" Target="../embeddings/oleObject14.bin"/><Relationship Id="rId29" Type="http://schemas.openxmlformats.org/officeDocument/2006/relationships/image" Target="../media/image1.wmf"/><Relationship Id="rId30" Type="http://schemas.openxmlformats.org/officeDocument/2006/relationships/oleObject" Target="../embeddings/oleObject15.bin"/><Relationship Id="rId31" Type="http://schemas.openxmlformats.org/officeDocument/2006/relationships/image" Target="../media/image1.wmf"/><Relationship Id="rId32" Type="http://schemas.openxmlformats.org/officeDocument/2006/relationships/slideLayout" Target="../slideLayouts/slideLayout91.xml"/>
</Relationships>
</file>

<file path=ppt/slideMasters/_rels/slideMaster92.xml.rels><?xml version="1.0" encoding="UTF-8"?>
<Relationships xmlns="http://schemas.openxmlformats.org/package/2006/relationships"><Relationship Id="rId1" Type="http://schemas.openxmlformats.org/officeDocument/2006/relationships/theme" Target="../theme/theme68.xml"/><Relationship Id="rId2" Type="http://schemas.openxmlformats.org/officeDocument/2006/relationships/oleObject" Target="../embeddings/oleObject1.bin"/><Relationship Id="rId3" Type="http://schemas.openxmlformats.org/officeDocument/2006/relationships/image" Target="../media/image1.wmf"/><Relationship Id="rId4" Type="http://schemas.openxmlformats.org/officeDocument/2006/relationships/oleObject" Target="../embeddings/oleObject2.bin"/><Relationship Id="rId5" Type="http://schemas.openxmlformats.org/officeDocument/2006/relationships/image" Target="../media/image1.wmf"/><Relationship Id="rId6" Type="http://schemas.openxmlformats.org/officeDocument/2006/relationships/oleObject" Target="../embeddings/oleObject3.bin"/><Relationship Id="rId7" Type="http://schemas.openxmlformats.org/officeDocument/2006/relationships/image" Target="../media/image1.wmf"/><Relationship Id="rId8" Type="http://schemas.openxmlformats.org/officeDocument/2006/relationships/oleObject" Target="../embeddings/oleObject4.bin"/><Relationship Id="rId9" Type="http://schemas.openxmlformats.org/officeDocument/2006/relationships/image" Target="../media/image1.wmf"/><Relationship Id="rId10" Type="http://schemas.openxmlformats.org/officeDocument/2006/relationships/oleObject" Target="../embeddings/oleObject5.bin"/><Relationship Id="rId11" Type="http://schemas.openxmlformats.org/officeDocument/2006/relationships/image" Target="../media/image1.wmf"/><Relationship Id="rId12" Type="http://schemas.openxmlformats.org/officeDocument/2006/relationships/oleObject" Target="../embeddings/oleObject6.bin"/><Relationship Id="rId13" Type="http://schemas.openxmlformats.org/officeDocument/2006/relationships/image" Target="../media/image1.wmf"/><Relationship Id="rId14" Type="http://schemas.openxmlformats.org/officeDocument/2006/relationships/oleObject" Target="../embeddings/oleObject7.bin"/><Relationship Id="rId15" Type="http://schemas.openxmlformats.org/officeDocument/2006/relationships/image" Target="../media/image1.wmf"/><Relationship Id="rId16" Type="http://schemas.openxmlformats.org/officeDocument/2006/relationships/oleObject" Target="../embeddings/oleObject8.bin"/><Relationship Id="rId17" Type="http://schemas.openxmlformats.org/officeDocument/2006/relationships/image" Target="../media/image1.wmf"/><Relationship Id="rId18" Type="http://schemas.openxmlformats.org/officeDocument/2006/relationships/oleObject" Target="../embeddings/oleObject9.bin"/><Relationship Id="rId19" Type="http://schemas.openxmlformats.org/officeDocument/2006/relationships/image" Target="../media/image1.wmf"/><Relationship Id="rId20" Type="http://schemas.openxmlformats.org/officeDocument/2006/relationships/oleObject" Target="../embeddings/oleObject10.bin"/><Relationship Id="rId21" Type="http://schemas.openxmlformats.org/officeDocument/2006/relationships/image" Target="../media/image1.wmf"/><Relationship Id="rId22" Type="http://schemas.openxmlformats.org/officeDocument/2006/relationships/oleObject" Target="../embeddings/oleObject11.bin"/><Relationship Id="rId23" Type="http://schemas.openxmlformats.org/officeDocument/2006/relationships/image" Target="../media/image1.wmf"/><Relationship Id="rId24" Type="http://schemas.openxmlformats.org/officeDocument/2006/relationships/oleObject" Target="../embeddings/oleObject12.bin"/><Relationship Id="rId25" Type="http://schemas.openxmlformats.org/officeDocument/2006/relationships/image" Target="../media/image1.wmf"/><Relationship Id="rId26" Type="http://schemas.openxmlformats.org/officeDocument/2006/relationships/oleObject" Target="../embeddings/oleObject13.bin"/><Relationship Id="rId27" Type="http://schemas.openxmlformats.org/officeDocument/2006/relationships/image" Target="../media/image1.wmf"/><Relationship Id="rId28" Type="http://schemas.openxmlformats.org/officeDocument/2006/relationships/oleObject" Target="../embeddings/oleObject14.bin"/><Relationship Id="rId29" Type="http://schemas.openxmlformats.org/officeDocument/2006/relationships/image" Target="../media/image1.wmf"/><Relationship Id="rId30" Type="http://schemas.openxmlformats.org/officeDocument/2006/relationships/oleObject" Target="../embeddings/oleObject15.bin"/><Relationship Id="rId31" Type="http://schemas.openxmlformats.org/officeDocument/2006/relationships/image" Target="../media/image1.wmf"/><Relationship Id="rId32" Type="http://schemas.openxmlformats.org/officeDocument/2006/relationships/slideLayout" Target="../slideLayouts/slideLayout92.xml"/>
</Relationships>
</file>

<file path=ppt/slideMasters/_rels/slideMaster93.xml.rels><?xml version="1.0" encoding="UTF-8"?>
<Relationships xmlns="http://schemas.openxmlformats.org/package/2006/relationships"><Relationship Id="rId1" Type="http://schemas.openxmlformats.org/officeDocument/2006/relationships/theme" Target="../theme/theme69.xml"/><Relationship Id="rId2" Type="http://schemas.openxmlformats.org/officeDocument/2006/relationships/oleObject" Target="../embeddings/oleObject1.bin"/><Relationship Id="rId3" Type="http://schemas.openxmlformats.org/officeDocument/2006/relationships/image" Target="../media/image1.wmf"/><Relationship Id="rId4" Type="http://schemas.openxmlformats.org/officeDocument/2006/relationships/oleObject" Target="../embeddings/oleObject2.bin"/><Relationship Id="rId5" Type="http://schemas.openxmlformats.org/officeDocument/2006/relationships/image" Target="../media/image1.wmf"/><Relationship Id="rId6" Type="http://schemas.openxmlformats.org/officeDocument/2006/relationships/oleObject" Target="../embeddings/oleObject3.bin"/><Relationship Id="rId7" Type="http://schemas.openxmlformats.org/officeDocument/2006/relationships/image" Target="../media/image1.wmf"/><Relationship Id="rId8" Type="http://schemas.openxmlformats.org/officeDocument/2006/relationships/oleObject" Target="../embeddings/oleObject4.bin"/><Relationship Id="rId9" Type="http://schemas.openxmlformats.org/officeDocument/2006/relationships/image" Target="../media/image1.wmf"/><Relationship Id="rId10" Type="http://schemas.openxmlformats.org/officeDocument/2006/relationships/oleObject" Target="../embeddings/oleObject5.bin"/><Relationship Id="rId11" Type="http://schemas.openxmlformats.org/officeDocument/2006/relationships/image" Target="../media/image1.wmf"/><Relationship Id="rId12" Type="http://schemas.openxmlformats.org/officeDocument/2006/relationships/oleObject" Target="../embeddings/oleObject6.bin"/><Relationship Id="rId13" Type="http://schemas.openxmlformats.org/officeDocument/2006/relationships/image" Target="../media/image1.wmf"/><Relationship Id="rId14" Type="http://schemas.openxmlformats.org/officeDocument/2006/relationships/oleObject" Target="../embeddings/oleObject7.bin"/><Relationship Id="rId15" Type="http://schemas.openxmlformats.org/officeDocument/2006/relationships/image" Target="../media/image1.wmf"/><Relationship Id="rId16" Type="http://schemas.openxmlformats.org/officeDocument/2006/relationships/oleObject" Target="../embeddings/oleObject8.bin"/><Relationship Id="rId17" Type="http://schemas.openxmlformats.org/officeDocument/2006/relationships/image" Target="../media/image1.wmf"/><Relationship Id="rId18" Type="http://schemas.openxmlformats.org/officeDocument/2006/relationships/oleObject" Target="../embeddings/oleObject9.bin"/><Relationship Id="rId19" Type="http://schemas.openxmlformats.org/officeDocument/2006/relationships/image" Target="../media/image1.wmf"/><Relationship Id="rId20" Type="http://schemas.openxmlformats.org/officeDocument/2006/relationships/oleObject" Target="../embeddings/oleObject10.bin"/><Relationship Id="rId21" Type="http://schemas.openxmlformats.org/officeDocument/2006/relationships/image" Target="../media/image1.wmf"/><Relationship Id="rId22" Type="http://schemas.openxmlformats.org/officeDocument/2006/relationships/oleObject" Target="../embeddings/oleObject11.bin"/><Relationship Id="rId23" Type="http://schemas.openxmlformats.org/officeDocument/2006/relationships/image" Target="../media/image1.wmf"/><Relationship Id="rId24" Type="http://schemas.openxmlformats.org/officeDocument/2006/relationships/oleObject" Target="../embeddings/oleObject12.bin"/><Relationship Id="rId25" Type="http://schemas.openxmlformats.org/officeDocument/2006/relationships/image" Target="../media/image1.wmf"/><Relationship Id="rId26" Type="http://schemas.openxmlformats.org/officeDocument/2006/relationships/oleObject" Target="../embeddings/oleObject13.bin"/><Relationship Id="rId27" Type="http://schemas.openxmlformats.org/officeDocument/2006/relationships/image" Target="../media/image1.wmf"/><Relationship Id="rId28" Type="http://schemas.openxmlformats.org/officeDocument/2006/relationships/oleObject" Target="../embeddings/oleObject14.bin"/><Relationship Id="rId29" Type="http://schemas.openxmlformats.org/officeDocument/2006/relationships/image" Target="../media/image1.wmf"/><Relationship Id="rId30" Type="http://schemas.openxmlformats.org/officeDocument/2006/relationships/oleObject" Target="../embeddings/oleObject15.bin"/><Relationship Id="rId31" Type="http://schemas.openxmlformats.org/officeDocument/2006/relationships/image" Target="../media/image1.wmf"/><Relationship Id="rId32" Type="http://schemas.openxmlformats.org/officeDocument/2006/relationships/slideLayout" Target="../slideLayouts/slideLayout93.xml"/>
</Relationships>
</file>

<file path=ppt/slideMasters/_rels/slideMaster94.xml.rels><?xml version="1.0" encoding="UTF-8"?>
<Relationships xmlns="http://schemas.openxmlformats.org/package/2006/relationships"><Relationship Id="rId1" Type="http://schemas.openxmlformats.org/officeDocument/2006/relationships/theme" Target="../theme/theme70.xml"/><Relationship Id="rId2" Type="http://schemas.openxmlformats.org/officeDocument/2006/relationships/oleObject" Target="../embeddings/oleObject1.bin"/><Relationship Id="rId3" Type="http://schemas.openxmlformats.org/officeDocument/2006/relationships/image" Target="../media/image1.wmf"/><Relationship Id="rId4" Type="http://schemas.openxmlformats.org/officeDocument/2006/relationships/oleObject" Target="../embeddings/oleObject2.bin"/><Relationship Id="rId5" Type="http://schemas.openxmlformats.org/officeDocument/2006/relationships/image" Target="../media/image1.wmf"/><Relationship Id="rId6" Type="http://schemas.openxmlformats.org/officeDocument/2006/relationships/oleObject" Target="../embeddings/oleObject3.bin"/><Relationship Id="rId7" Type="http://schemas.openxmlformats.org/officeDocument/2006/relationships/image" Target="../media/image1.wmf"/><Relationship Id="rId8" Type="http://schemas.openxmlformats.org/officeDocument/2006/relationships/oleObject" Target="../embeddings/oleObject4.bin"/><Relationship Id="rId9" Type="http://schemas.openxmlformats.org/officeDocument/2006/relationships/image" Target="../media/image1.wmf"/><Relationship Id="rId10" Type="http://schemas.openxmlformats.org/officeDocument/2006/relationships/oleObject" Target="../embeddings/oleObject5.bin"/><Relationship Id="rId11" Type="http://schemas.openxmlformats.org/officeDocument/2006/relationships/image" Target="../media/image1.wmf"/><Relationship Id="rId12" Type="http://schemas.openxmlformats.org/officeDocument/2006/relationships/oleObject" Target="../embeddings/oleObject6.bin"/><Relationship Id="rId13" Type="http://schemas.openxmlformats.org/officeDocument/2006/relationships/image" Target="../media/image1.wmf"/><Relationship Id="rId14" Type="http://schemas.openxmlformats.org/officeDocument/2006/relationships/oleObject" Target="../embeddings/oleObject7.bin"/><Relationship Id="rId15" Type="http://schemas.openxmlformats.org/officeDocument/2006/relationships/image" Target="../media/image1.wmf"/><Relationship Id="rId16" Type="http://schemas.openxmlformats.org/officeDocument/2006/relationships/oleObject" Target="../embeddings/oleObject8.bin"/><Relationship Id="rId17" Type="http://schemas.openxmlformats.org/officeDocument/2006/relationships/image" Target="../media/image1.wmf"/><Relationship Id="rId18" Type="http://schemas.openxmlformats.org/officeDocument/2006/relationships/oleObject" Target="../embeddings/oleObject9.bin"/><Relationship Id="rId19" Type="http://schemas.openxmlformats.org/officeDocument/2006/relationships/image" Target="../media/image1.wmf"/><Relationship Id="rId20" Type="http://schemas.openxmlformats.org/officeDocument/2006/relationships/oleObject" Target="../embeddings/oleObject10.bin"/><Relationship Id="rId21" Type="http://schemas.openxmlformats.org/officeDocument/2006/relationships/image" Target="../media/image1.wmf"/><Relationship Id="rId22" Type="http://schemas.openxmlformats.org/officeDocument/2006/relationships/oleObject" Target="../embeddings/oleObject11.bin"/><Relationship Id="rId23" Type="http://schemas.openxmlformats.org/officeDocument/2006/relationships/image" Target="../media/image1.wmf"/><Relationship Id="rId24" Type="http://schemas.openxmlformats.org/officeDocument/2006/relationships/oleObject" Target="../embeddings/oleObject12.bin"/><Relationship Id="rId25" Type="http://schemas.openxmlformats.org/officeDocument/2006/relationships/image" Target="../media/image1.wmf"/><Relationship Id="rId26" Type="http://schemas.openxmlformats.org/officeDocument/2006/relationships/oleObject" Target="../embeddings/oleObject13.bin"/><Relationship Id="rId27" Type="http://schemas.openxmlformats.org/officeDocument/2006/relationships/image" Target="../media/image1.wmf"/><Relationship Id="rId28" Type="http://schemas.openxmlformats.org/officeDocument/2006/relationships/oleObject" Target="../embeddings/oleObject14.bin"/><Relationship Id="rId29" Type="http://schemas.openxmlformats.org/officeDocument/2006/relationships/image" Target="../media/image1.wmf"/><Relationship Id="rId30" Type="http://schemas.openxmlformats.org/officeDocument/2006/relationships/oleObject" Target="../embeddings/oleObject15.bin"/><Relationship Id="rId31" Type="http://schemas.openxmlformats.org/officeDocument/2006/relationships/image" Target="../media/image1.wmf"/><Relationship Id="rId32" Type="http://schemas.openxmlformats.org/officeDocument/2006/relationships/slideLayout" Target="../slideLayouts/slideLayout94.xml"/>
</Relationships>
</file>

<file path=ppt/slideMasters/_rels/slideMaster95.xml.rels><?xml version="1.0" encoding="UTF-8"?>
<Relationships xmlns="http://schemas.openxmlformats.org/package/2006/relationships"><Relationship Id="rId1" Type="http://schemas.openxmlformats.org/officeDocument/2006/relationships/theme" Target="../theme/theme71.xml"/><Relationship Id="rId2" Type="http://schemas.openxmlformats.org/officeDocument/2006/relationships/oleObject" Target="../embeddings/oleObject1.bin"/><Relationship Id="rId3" Type="http://schemas.openxmlformats.org/officeDocument/2006/relationships/image" Target="../media/image1.wmf"/><Relationship Id="rId4" Type="http://schemas.openxmlformats.org/officeDocument/2006/relationships/oleObject" Target="../embeddings/oleObject2.bin"/><Relationship Id="rId5" Type="http://schemas.openxmlformats.org/officeDocument/2006/relationships/image" Target="../media/image1.wmf"/><Relationship Id="rId6" Type="http://schemas.openxmlformats.org/officeDocument/2006/relationships/oleObject" Target="../embeddings/oleObject3.bin"/><Relationship Id="rId7" Type="http://schemas.openxmlformats.org/officeDocument/2006/relationships/image" Target="../media/image1.wmf"/><Relationship Id="rId8" Type="http://schemas.openxmlformats.org/officeDocument/2006/relationships/oleObject" Target="../embeddings/oleObject4.bin"/><Relationship Id="rId9" Type="http://schemas.openxmlformats.org/officeDocument/2006/relationships/image" Target="../media/image1.wmf"/><Relationship Id="rId10" Type="http://schemas.openxmlformats.org/officeDocument/2006/relationships/oleObject" Target="../embeddings/oleObject5.bin"/><Relationship Id="rId11" Type="http://schemas.openxmlformats.org/officeDocument/2006/relationships/image" Target="../media/image1.wmf"/><Relationship Id="rId12" Type="http://schemas.openxmlformats.org/officeDocument/2006/relationships/oleObject" Target="../embeddings/oleObject6.bin"/><Relationship Id="rId13" Type="http://schemas.openxmlformats.org/officeDocument/2006/relationships/image" Target="../media/image1.wmf"/><Relationship Id="rId14" Type="http://schemas.openxmlformats.org/officeDocument/2006/relationships/oleObject" Target="../embeddings/oleObject7.bin"/><Relationship Id="rId15" Type="http://schemas.openxmlformats.org/officeDocument/2006/relationships/image" Target="../media/image1.wmf"/><Relationship Id="rId16" Type="http://schemas.openxmlformats.org/officeDocument/2006/relationships/oleObject" Target="../embeddings/oleObject8.bin"/><Relationship Id="rId17" Type="http://schemas.openxmlformats.org/officeDocument/2006/relationships/image" Target="../media/image1.wmf"/><Relationship Id="rId18" Type="http://schemas.openxmlformats.org/officeDocument/2006/relationships/oleObject" Target="../embeddings/oleObject9.bin"/><Relationship Id="rId19" Type="http://schemas.openxmlformats.org/officeDocument/2006/relationships/image" Target="../media/image1.wmf"/><Relationship Id="rId20" Type="http://schemas.openxmlformats.org/officeDocument/2006/relationships/oleObject" Target="../embeddings/oleObject10.bin"/><Relationship Id="rId21" Type="http://schemas.openxmlformats.org/officeDocument/2006/relationships/image" Target="../media/image1.wmf"/><Relationship Id="rId22" Type="http://schemas.openxmlformats.org/officeDocument/2006/relationships/oleObject" Target="../embeddings/oleObject11.bin"/><Relationship Id="rId23" Type="http://schemas.openxmlformats.org/officeDocument/2006/relationships/image" Target="../media/image1.wmf"/><Relationship Id="rId24" Type="http://schemas.openxmlformats.org/officeDocument/2006/relationships/oleObject" Target="../embeddings/oleObject12.bin"/><Relationship Id="rId25" Type="http://schemas.openxmlformats.org/officeDocument/2006/relationships/image" Target="../media/image1.wmf"/><Relationship Id="rId26" Type="http://schemas.openxmlformats.org/officeDocument/2006/relationships/oleObject" Target="../embeddings/oleObject13.bin"/><Relationship Id="rId27" Type="http://schemas.openxmlformats.org/officeDocument/2006/relationships/image" Target="../media/image1.wmf"/><Relationship Id="rId28" Type="http://schemas.openxmlformats.org/officeDocument/2006/relationships/oleObject" Target="../embeddings/oleObject14.bin"/><Relationship Id="rId29" Type="http://schemas.openxmlformats.org/officeDocument/2006/relationships/image" Target="../media/image1.wmf"/><Relationship Id="rId30" Type="http://schemas.openxmlformats.org/officeDocument/2006/relationships/oleObject" Target="../embeddings/oleObject15.bin"/><Relationship Id="rId31" Type="http://schemas.openxmlformats.org/officeDocument/2006/relationships/image" Target="../media/image1.wmf"/><Relationship Id="rId32" Type="http://schemas.openxmlformats.org/officeDocument/2006/relationships/slideLayout" Target="../slideLayouts/slideLayout95.xml"/>
</Relationships>
</file>

<file path=ppt/slideMasters/_rels/slideMaster96.xml.rels><?xml version="1.0" encoding="UTF-8"?>
<Relationships xmlns="http://schemas.openxmlformats.org/package/2006/relationships"><Relationship Id="rId1" Type="http://schemas.openxmlformats.org/officeDocument/2006/relationships/theme" Target="../theme/theme72.xml"/><Relationship Id="rId2" Type="http://schemas.openxmlformats.org/officeDocument/2006/relationships/oleObject" Target="../embeddings/oleObject1.bin"/><Relationship Id="rId3" Type="http://schemas.openxmlformats.org/officeDocument/2006/relationships/image" Target="../media/image1.wmf"/><Relationship Id="rId4" Type="http://schemas.openxmlformats.org/officeDocument/2006/relationships/oleObject" Target="../embeddings/oleObject2.bin"/><Relationship Id="rId5" Type="http://schemas.openxmlformats.org/officeDocument/2006/relationships/image" Target="../media/image1.wmf"/><Relationship Id="rId6" Type="http://schemas.openxmlformats.org/officeDocument/2006/relationships/oleObject" Target="../embeddings/oleObject3.bin"/><Relationship Id="rId7" Type="http://schemas.openxmlformats.org/officeDocument/2006/relationships/image" Target="../media/image1.wmf"/><Relationship Id="rId8" Type="http://schemas.openxmlformats.org/officeDocument/2006/relationships/oleObject" Target="../embeddings/oleObject4.bin"/><Relationship Id="rId9" Type="http://schemas.openxmlformats.org/officeDocument/2006/relationships/image" Target="../media/image1.wmf"/><Relationship Id="rId10" Type="http://schemas.openxmlformats.org/officeDocument/2006/relationships/oleObject" Target="../embeddings/oleObject5.bin"/><Relationship Id="rId11" Type="http://schemas.openxmlformats.org/officeDocument/2006/relationships/image" Target="../media/image1.wmf"/><Relationship Id="rId12" Type="http://schemas.openxmlformats.org/officeDocument/2006/relationships/oleObject" Target="../embeddings/oleObject6.bin"/><Relationship Id="rId13" Type="http://schemas.openxmlformats.org/officeDocument/2006/relationships/image" Target="../media/image1.wmf"/><Relationship Id="rId14" Type="http://schemas.openxmlformats.org/officeDocument/2006/relationships/oleObject" Target="../embeddings/oleObject7.bin"/><Relationship Id="rId15" Type="http://schemas.openxmlformats.org/officeDocument/2006/relationships/image" Target="../media/image1.wmf"/><Relationship Id="rId16" Type="http://schemas.openxmlformats.org/officeDocument/2006/relationships/oleObject" Target="../embeddings/oleObject8.bin"/><Relationship Id="rId17" Type="http://schemas.openxmlformats.org/officeDocument/2006/relationships/image" Target="../media/image1.wmf"/><Relationship Id="rId18" Type="http://schemas.openxmlformats.org/officeDocument/2006/relationships/oleObject" Target="../embeddings/oleObject9.bin"/><Relationship Id="rId19" Type="http://schemas.openxmlformats.org/officeDocument/2006/relationships/image" Target="../media/image1.wmf"/><Relationship Id="rId20" Type="http://schemas.openxmlformats.org/officeDocument/2006/relationships/oleObject" Target="../embeddings/oleObject10.bin"/><Relationship Id="rId21" Type="http://schemas.openxmlformats.org/officeDocument/2006/relationships/image" Target="../media/image1.wmf"/><Relationship Id="rId22" Type="http://schemas.openxmlformats.org/officeDocument/2006/relationships/oleObject" Target="../embeddings/oleObject11.bin"/><Relationship Id="rId23" Type="http://schemas.openxmlformats.org/officeDocument/2006/relationships/image" Target="../media/image1.wmf"/><Relationship Id="rId24" Type="http://schemas.openxmlformats.org/officeDocument/2006/relationships/oleObject" Target="../embeddings/oleObject12.bin"/><Relationship Id="rId25" Type="http://schemas.openxmlformats.org/officeDocument/2006/relationships/image" Target="../media/image1.wmf"/><Relationship Id="rId26" Type="http://schemas.openxmlformats.org/officeDocument/2006/relationships/oleObject" Target="../embeddings/oleObject13.bin"/><Relationship Id="rId27" Type="http://schemas.openxmlformats.org/officeDocument/2006/relationships/image" Target="../media/image1.wmf"/><Relationship Id="rId28" Type="http://schemas.openxmlformats.org/officeDocument/2006/relationships/oleObject" Target="../embeddings/oleObject14.bin"/><Relationship Id="rId29" Type="http://schemas.openxmlformats.org/officeDocument/2006/relationships/image" Target="../media/image1.wmf"/><Relationship Id="rId30" Type="http://schemas.openxmlformats.org/officeDocument/2006/relationships/oleObject" Target="../embeddings/oleObject15.bin"/><Relationship Id="rId31" Type="http://schemas.openxmlformats.org/officeDocument/2006/relationships/image" Target="../media/image1.wmf"/><Relationship Id="rId32" Type="http://schemas.openxmlformats.org/officeDocument/2006/relationships/slideLayout" Target="../slideLayouts/slideLayout96.xml"/>
</Relationships>
</file>

<file path=ppt/slideMasters/_rels/slideMaster97.xml.rels><?xml version="1.0" encoding="UTF-8"?>
<Relationships xmlns="http://schemas.openxmlformats.org/package/2006/relationships"><Relationship Id="rId1" Type="http://schemas.openxmlformats.org/officeDocument/2006/relationships/theme" Target="../theme/theme73.xml"/><Relationship Id="rId2" Type="http://schemas.openxmlformats.org/officeDocument/2006/relationships/oleObject" Target="../embeddings/oleObject1.bin"/><Relationship Id="rId3" Type="http://schemas.openxmlformats.org/officeDocument/2006/relationships/image" Target="../media/image1.wmf"/><Relationship Id="rId4" Type="http://schemas.openxmlformats.org/officeDocument/2006/relationships/oleObject" Target="../embeddings/oleObject2.bin"/><Relationship Id="rId5" Type="http://schemas.openxmlformats.org/officeDocument/2006/relationships/image" Target="../media/image1.wmf"/><Relationship Id="rId6" Type="http://schemas.openxmlformats.org/officeDocument/2006/relationships/oleObject" Target="../embeddings/oleObject3.bin"/><Relationship Id="rId7" Type="http://schemas.openxmlformats.org/officeDocument/2006/relationships/image" Target="../media/image1.wmf"/><Relationship Id="rId8" Type="http://schemas.openxmlformats.org/officeDocument/2006/relationships/oleObject" Target="../embeddings/oleObject4.bin"/><Relationship Id="rId9" Type="http://schemas.openxmlformats.org/officeDocument/2006/relationships/image" Target="../media/image1.wmf"/><Relationship Id="rId10" Type="http://schemas.openxmlformats.org/officeDocument/2006/relationships/oleObject" Target="../embeddings/oleObject5.bin"/><Relationship Id="rId11" Type="http://schemas.openxmlformats.org/officeDocument/2006/relationships/image" Target="../media/image1.wmf"/><Relationship Id="rId12" Type="http://schemas.openxmlformats.org/officeDocument/2006/relationships/oleObject" Target="../embeddings/oleObject6.bin"/><Relationship Id="rId13" Type="http://schemas.openxmlformats.org/officeDocument/2006/relationships/image" Target="../media/image1.wmf"/><Relationship Id="rId14" Type="http://schemas.openxmlformats.org/officeDocument/2006/relationships/oleObject" Target="../embeddings/oleObject7.bin"/><Relationship Id="rId15" Type="http://schemas.openxmlformats.org/officeDocument/2006/relationships/image" Target="../media/image1.wmf"/><Relationship Id="rId16" Type="http://schemas.openxmlformats.org/officeDocument/2006/relationships/oleObject" Target="../embeddings/oleObject8.bin"/><Relationship Id="rId17" Type="http://schemas.openxmlformats.org/officeDocument/2006/relationships/image" Target="../media/image1.wmf"/><Relationship Id="rId18" Type="http://schemas.openxmlformats.org/officeDocument/2006/relationships/oleObject" Target="../embeddings/oleObject9.bin"/><Relationship Id="rId19" Type="http://schemas.openxmlformats.org/officeDocument/2006/relationships/image" Target="../media/image1.wmf"/><Relationship Id="rId20" Type="http://schemas.openxmlformats.org/officeDocument/2006/relationships/oleObject" Target="../embeddings/oleObject10.bin"/><Relationship Id="rId21" Type="http://schemas.openxmlformats.org/officeDocument/2006/relationships/image" Target="../media/image1.wmf"/><Relationship Id="rId22" Type="http://schemas.openxmlformats.org/officeDocument/2006/relationships/oleObject" Target="../embeddings/oleObject11.bin"/><Relationship Id="rId23" Type="http://schemas.openxmlformats.org/officeDocument/2006/relationships/image" Target="../media/image1.wmf"/><Relationship Id="rId24" Type="http://schemas.openxmlformats.org/officeDocument/2006/relationships/oleObject" Target="../embeddings/oleObject12.bin"/><Relationship Id="rId25" Type="http://schemas.openxmlformats.org/officeDocument/2006/relationships/image" Target="../media/image1.wmf"/><Relationship Id="rId26" Type="http://schemas.openxmlformats.org/officeDocument/2006/relationships/oleObject" Target="../embeddings/oleObject13.bin"/><Relationship Id="rId27" Type="http://schemas.openxmlformats.org/officeDocument/2006/relationships/image" Target="../media/image1.wmf"/><Relationship Id="rId28" Type="http://schemas.openxmlformats.org/officeDocument/2006/relationships/oleObject" Target="../embeddings/oleObject14.bin"/><Relationship Id="rId29" Type="http://schemas.openxmlformats.org/officeDocument/2006/relationships/image" Target="../media/image1.wmf"/><Relationship Id="rId30" Type="http://schemas.openxmlformats.org/officeDocument/2006/relationships/oleObject" Target="../embeddings/oleObject15.bin"/><Relationship Id="rId31" Type="http://schemas.openxmlformats.org/officeDocument/2006/relationships/image" Target="../media/image1.wmf"/><Relationship Id="rId32" Type="http://schemas.openxmlformats.org/officeDocument/2006/relationships/slideLayout" Target="../slideLayouts/slideLayout97.xml"/>
</Relationships>
</file>

<file path=ppt/slideMasters/_rels/slideMaster98.xml.rels><?xml version="1.0" encoding="UTF-8"?>
<Relationships xmlns="http://schemas.openxmlformats.org/package/2006/relationships"><Relationship Id="rId1" Type="http://schemas.openxmlformats.org/officeDocument/2006/relationships/theme" Target="../theme/theme74.xml"/><Relationship Id="rId2" Type="http://schemas.openxmlformats.org/officeDocument/2006/relationships/oleObject" Target="../embeddings/oleObject1.bin"/><Relationship Id="rId3" Type="http://schemas.openxmlformats.org/officeDocument/2006/relationships/image" Target="../media/image1.wmf"/><Relationship Id="rId4" Type="http://schemas.openxmlformats.org/officeDocument/2006/relationships/oleObject" Target="../embeddings/oleObject2.bin"/><Relationship Id="rId5" Type="http://schemas.openxmlformats.org/officeDocument/2006/relationships/image" Target="../media/image1.wmf"/><Relationship Id="rId6" Type="http://schemas.openxmlformats.org/officeDocument/2006/relationships/oleObject" Target="../embeddings/oleObject3.bin"/><Relationship Id="rId7" Type="http://schemas.openxmlformats.org/officeDocument/2006/relationships/image" Target="../media/image1.wmf"/><Relationship Id="rId8" Type="http://schemas.openxmlformats.org/officeDocument/2006/relationships/oleObject" Target="../embeddings/oleObject4.bin"/><Relationship Id="rId9" Type="http://schemas.openxmlformats.org/officeDocument/2006/relationships/image" Target="../media/image1.wmf"/><Relationship Id="rId10" Type="http://schemas.openxmlformats.org/officeDocument/2006/relationships/oleObject" Target="../embeddings/oleObject5.bin"/><Relationship Id="rId11" Type="http://schemas.openxmlformats.org/officeDocument/2006/relationships/image" Target="../media/image1.wmf"/><Relationship Id="rId12" Type="http://schemas.openxmlformats.org/officeDocument/2006/relationships/oleObject" Target="../embeddings/oleObject6.bin"/><Relationship Id="rId13" Type="http://schemas.openxmlformats.org/officeDocument/2006/relationships/image" Target="../media/image1.wmf"/><Relationship Id="rId14" Type="http://schemas.openxmlformats.org/officeDocument/2006/relationships/oleObject" Target="../embeddings/oleObject7.bin"/><Relationship Id="rId15" Type="http://schemas.openxmlformats.org/officeDocument/2006/relationships/image" Target="../media/image1.wmf"/><Relationship Id="rId16" Type="http://schemas.openxmlformats.org/officeDocument/2006/relationships/oleObject" Target="../embeddings/oleObject8.bin"/><Relationship Id="rId17" Type="http://schemas.openxmlformats.org/officeDocument/2006/relationships/image" Target="../media/image1.wmf"/><Relationship Id="rId18" Type="http://schemas.openxmlformats.org/officeDocument/2006/relationships/oleObject" Target="../embeddings/oleObject9.bin"/><Relationship Id="rId19" Type="http://schemas.openxmlformats.org/officeDocument/2006/relationships/image" Target="../media/image1.wmf"/><Relationship Id="rId20" Type="http://schemas.openxmlformats.org/officeDocument/2006/relationships/oleObject" Target="../embeddings/oleObject10.bin"/><Relationship Id="rId21" Type="http://schemas.openxmlformats.org/officeDocument/2006/relationships/image" Target="../media/image1.wmf"/><Relationship Id="rId22" Type="http://schemas.openxmlformats.org/officeDocument/2006/relationships/oleObject" Target="../embeddings/oleObject11.bin"/><Relationship Id="rId23" Type="http://schemas.openxmlformats.org/officeDocument/2006/relationships/image" Target="../media/image1.wmf"/><Relationship Id="rId24" Type="http://schemas.openxmlformats.org/officeDocument/2006/relationships/oleObject" Target="../embeddings/oleObject12.bin"/><Relationship Id="rId25" Type="http://schemas.openxmlformats.org/officeDocument/2006/relationships/image" Target="../media/image1.wmf"/><Relationship Id="rId26" Type="http://schemas.openxmlformats.org/officeDocument/2006/relationships/oleObject" Target="../embeddings/oleObject13.bin"/><Relationship Id="rId27" Type="http://schemas.openxmlformats.org/officeDocument/2006/relationships/image" Target="../media/image1.wmf"/><Relationship Id="rId28" Type="http://schemas.openxmlformats.org/officeDocument/2006/relationships/oleObject" Target="../embeddings/oleObject14.bin"/><Relationship Id="rId29" Type="http://schemas.openxmlformats.org/officeDocument/2006/relationships/image" Target="../media/image1.wmf"/><Relationship Id="rId30" Type="http://schemas.openxmlformats.org/officeDocument/2006/relationships/oleObject" Target="../embeddings/oleObject15.bin"/><Relationship Id="rId31" Type="http://schemas.openxmlformats.org/officeDocument/2006/relationships/image" Target="../media/image1.wmf"/><Relationship Id="rId32" Type="http://schemas.openxmlformats.org/officeDocument/2006/relationships/slideLayout" Target="../slideLayouts/slideLayout98.xml"/>
</Relationships>
</file>

<file path=ppt/slideMasters/_rels/slideMaster99.xml.rels><?xml version="1.0" encoding="UTF-8"?>
<Relationships xmlns="http://schemas.openxmlformats.org/package/2006/relationships"><Relationship Id="rId1" Type="http://schemas.openxmlformats.org/officeDocument/2006/relationships/theme" Target="../theme/theme75.xml"/><Relationship Id="rId2" Type="http://schemas.openxmlformats.org/officeDocument/2006/relationships/oleObject" Target="../embeddings/oleObject1.bin"/><Relationship Id="rId3" Type="http://schemas.openxmlformats.org/officeDocument/2006/relationships/image" Target="../media/image1.wmf"/><Relationship Id="rId4" Type="http://schemas.openxmlformats.org/officeDocument/2006/relationships/oleObject" Target="../embeddings/oleObject2.bin"/><Relationship Id="rId5" Type="http://schemas.openxmlformats.org/officeDocument/2006/relationships/image" Target="../media/image1.wmf"/><Relationship Id="rId6" Type="http://schemas.openxmlformats.org/officeDocument/2006/relationships/oleObject" Target="../embeddings/oleObject3.bin"/><Relationship Id="rId7" Type="http://schemas.openxmlformats.org/officeDocument/2006/relationships/image" Target="../media/image1.wmf"/><Relationship Id="rId8" Type="http://schemas.openxmlformats.org/officeDocument/2006/relationships/oleObject" Target="../embeddings/oleObject4.bin"/><Relationship Id="rId9" Type="http://schemas.openxmlformats.org/officeDocument/2006/relationships/image" Target="../media/image1.wmf"/><Relationship Id="rId10" Type="http://schemas.openxmlformats.org/officeDocument/2006/relationships/oleObject" Target="../embeddings/oleObject5.bin"/><Relationship Id="rId11" Type="http://schemas.openxmlformats.org/officeDocument/2006/relationships/image" Target="../media/image1.wmf"/><Relationship Id="rId12" Type="http://schemas.openxmlformats.org/officeDocument/2006/relationships/oleObject" Target="../embeddings/oleObject6.bin"/><Relationship Id="rId13" Type="http://schemas.openxmlformats.org/officeDocument/2006/relationships/image" Target="../media/image1.wmf"/><Relationship Id="rId14" Type="http://schemas.openxmlformats.org/officeDocument/2006/relationships/oleObject" Target="../embeddings/oleObject7.bin"/><Relationship Id="rId15" Type="http://schemas.openxmlformats.org/officeDocument/2006/relationships/image" Target="../media/image1.wmf"/><Relationship Id="rId16" Type="http://schemas.openxmlformats.org/officeDocument/2006/relationships/oleObject" Target="../embeddings/oleObject8.bin"/><Relationship Id="rId17" Type="http://schemas.openxmlformats.org/officeDocument/2006/relationships/image" Target="../media/image1.wmf"/><Relationship Id="rId18" Type="http://schemas.openxmlformats.org/officeDocument/2006/relationships/oleObject" Target="../embeddings/oleObject9.bin"/><Relationship Id="rId19" Type="http://schemas.openxmlformats.org/officeDocument/2006/relationships/image" Target="../media/image1.wmf"/><Relationship Id="rId20" Type="http://schemas.openxmlformats.org/officeDocument/2006/relationships/oleObject" Target="../embeddings/oleObject10.bin"/><Relationship Id="rId21" Type="http://schemas.openxmlformats.org/officeDocument/2006/relationships/image" Target="../media/image1.wmf"/><Relationship Id="rId22" Type="http://schemas.openxmlformats.org/officeDocument/2006/relationships/oleObject" Target="../embeddings/oleObject11.bin"/><Relationship Id="rId23" Type="http://schemas.openxmlformats.org/officeDocument/2006/relationships/image" Target="../media/image1.wmf"/><Relationship Id="rId24" Type="http://schemas.openxmlformats.org/officeDocument/2006/relationships/oleObject" Target="../embeddings/oleObject12.bin"/><Relationship Id="rId25" Type="http://schemas.openxmlformats.org/officeDocument/2006/relationships/image" Target="../media/image1.wmf"/><Relationship Id="rId26" Type="http://schemas.openxmlformats.org/officeDocument/2006/relationships/oleObject" Target="../embeddings/oleObject13.bin"/><Relationship Id="rId27" Type="http://schemas.openxmlformats.org/officeDocument/2006/relationships/image" Target="../media/image1.wmf"/><Relationship Id="rId28" Type="http://schemas.openxmlformats.org/officeDocument/2006/relationships/oleObject" Target="../embeddings/oleObject14.bin"/><Relationship Id="rId29" Type="http://schemas.openxmlformats.org/officeDocument/2006/relationships/image" Target="../media/image1.wmf"/><Relationship Id="rId30" Type="http://schemas.openxmlformats.org/officeDocument/2006/relationships/oleObject" Target="../embeddings/oleObject15.bin"/><Relationship Id="rId31" Type="http://schemas.openxmlformats.org/officeDocument/2006/relationships/image" Target="../media/image1.wmf"/><Relationship Id="rId32" Type="http://schemas.openxmlformats.org/officeDocument/2006/relationships/slideLayout" Target="../slideLayouts/slideLayout99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</p:sldLayoutIdLst>
</p:sldMaster>
</file>

<file path=ppt/slideMasters/slideMaster10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eee9e3">
            <a:alpha val="10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72" name="Объект 17"/>
          <p:cNvGraphicFramePr/>
          <p:nvPr/>
        </p:nvGraphicFramePr>
        <p:xfrm>
          <a:off x="225360" y="0"/>
          <a:ext cx="394920" cy="518760"/>
        </p:xfrm>
        <a:graphic>
          <a:graphicData uri="http://schemas.openxmlformats.org/presentationml/2006/ole">
            <p:oleObj r:id="rId2" spid="">
              <p:embed/>
              <p:pic>
                <p:nvPicPr>
                  <p:cNvPr id="3473" name="Объект 17" descr=""/>
                  <p:cNvPicPr/>
                  <p:nvPr/>
                </p:nvPicPr>
                <p:blipFill>
                  <a:blip r:embed="rId3"/>
                  <a:stretch/>
                </p:blipFill>
                <p:spPr>
                  <a:xfrm>
                    <a:off x="225360" y="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3474" name="Объект 18"/>
          <p:cNvGraphicFramePr/>
          <p:nvPr/>
        </p:nvGraphicFramePr>
        <p:xfrm>
          <a:off x="225360" y="446040"/>
          <a:ext cx="394920" cy="518760"/>
        </p:xfrm>
        <a:graphic>
          <a:graphicData uri="http://schemas.openxmlformats.org/presentationml/2006/ole">
            <p:oleObj r:id="rId4" spid="">
              <p:embed/>
              <p:pic>
                <p:nvPicPr>
                  <p:cNvPr id="3475" name="Объект 18" descr=""/>
                  <p:cNvPicPr/>
                  <p:nvPr/>
                </p:nvPicPr>
                <p:blipFill>
                  <a:blip r:embed="rId5"/>
                  <a:stretch/>
                </p:blipFill>
                <p:spPr>
                  <a:xfrm>
                    <a:off x="225360" y="4460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3476" name="Объект 19"/>
          <p:cNvGraphicFramePr/>
          <p:nvPr/>
        </p:nvGraphicFramePr>
        <p:xfrm>
          <a:off x="225360" y="893880"/>
          <a:ext cx="394920" cy="516960"/>
        </p:xfrm>
        <a:graphic>
          <a:graphicData uri="http://schemas.openxmlformats.org/presentationml/2006/ole">
            <p:oleObj r:id="rId6" spid="">
              <p:embed/>
              <p:pic>
                <p:nvPicPr>
                  <p:cNvPr id="3477" name="Объект 19" descr=""/>
                  <p:cNvPicPr/>
                  <p:nvPr/>
                </p:nvPicPr>
                <p:blipFill>
                  <a:blip r:embed="rId7"/>
                  <a:stretch/>
                </p:blipFill>
                <p:spPr>
                  <a:xfrm>
                    <a:off x="225360" y="89388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3478" name="Объект 20"/>
          <p:cNvGraphicFramePr/>
          <p:nvPr/>
        </p:nvGraphicFramePr>
        <p:xfrm>
          <a:off x="225360" y="1339920"/>
          <a:ext cx="394920" cy="518760"/>
        </p:xfrm>
        <a:graphic>
          <a:graphicData uri="http://schemas.openxmlformats.org/presentationml/2006/ole">
            <p:oleObj r:id="rId8" spid="">
              <p:embed/>
              <p:pic>
                <p:nvPicPr>
                  <p:cNvPr id="3479" name="Объект 20" descr=""/>
                  <p:cNvPicPr/>
                  <p:nvPr/>
                </p:nvPicPr>
                <p:blipFill>
                  <a:blip r:embed="rId9"/>
                  <a:stretch/>
                </p:blipFill>
                <p:spPr>
                  <a:xfrm>
                    <a:off x="225360" y="133992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3480" name="Объект 21"/>
          <p:cNvGraphicFramePr/>
          <p:nvPr/>
        </p:nvGraphicFramePr>
        <p:xfrm>
          <a:off x="225360" y="1817640"/>
          <a:ext cx="394920" cy="518760"/>
        </p:xfrm>
        <a:graphic>
          <a:graphicData uri="http://schemas.openxmlformats.org/presentationml/2006/ole">
            <p:oleObj r:id="rId10" spid="">
              <p:embed/>
              <p:pic>
                <p:nvPicPr>
                  <p:cNvPr id="3481" name="Объект 21" descr=""/>
                  <p:cNvPicPr/>
                  <p:nvPr/>
                </p:nvPicPr>
                <p:blipFill>
                  <a:blip r:embed="rId11"/>
                  <a:stretch/>
                </p:blipFill>
                <p:spPr>
                  <a:xfrm>
                    <a:off x="225360" y="18176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3482" name="Объект 22"/>
          <p:cNvGraphicFramePr/>
          <p:nvPr/>
        </p:nvGraphicFramePr>
        <p:xfrm>
          <a:off x="225360" y="2263680"/>
          <a:ext cx="394920" cy="518760"/>
        </p:xfrm>
        <a:graphic>
          <a:graphicData uri="http://schemas.openxmlformats.org/presentationml/2006/ole">
            <p:oleObj r:id="rId12" spid="">
              <p:embed/>
              <p:pic>
                <p:nvPicPr>
                  <p:cNvPr id="3483" name="Объект 22" descr=""/>
                  <p:cNvPicPr/>
                  <p:nvPr/>
                </p:nvPicPr>
                <p:blipFill>
                  <a:blip r:embed="rId13"/>
                  <a:stretch/>
                </p:blipFill>
                <p:spPr>
                  <a:xfrm>
                    <a:off x="225360" y="22636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3484" name="Объект 23"/>
          <p:cNvGraphicFramePr/>
          <p:nvPr/>
        </p:nvGraphicFramePr>
        <p:xfrm>
          <a:off x="225360" y="2711520"/>
          <a:ext cx="394920" cy="516960"/>
        </p:xfrm>
        <a:graphic>
          <a:graphicData uri="http://schemas.openxmlformats.org/presentationml/2006/ole">
            <p:oleObj r:id="rId14" spid="">
              <p:embed/>
              <p:pic>
                <p:nvPicPr>
                  <p:cNvPr id="3485" name="Объект 23" descr=""/>
                  <p:cNvPicPr/>
                  <p:nvPr/>
                </p:nvPicPr>
                <p:blipFill>
                  <a:blip r:embed="rId15"/>
                  <a:stretch/>
                </p:blipFill>
                <p:spPr>
                  <a:xfrm>
                    <a:off x="225360" y="271152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3486" name="Объект 24"/>
          <p:cNvGraphicFramePr/>
          <p:nvPr/>
        </p:nvGraphicFramePr>
        <p:xfrm>
          <a:off x="225360" y="3157560"/>
          <a:ext cx="394920" cy="518760"/>
        </p:xfrm>
        <a:graphic>
          <a:graphicData uri="http://schemas.openxmlformats.org/presentationml/2006/ole">
            <p:oleObj r:id="rId16" spid="">
              <p:embed/>
              <p:pic>
                <p:nvPicPr>
                  <p:cNvPr id="3487" name="Объект 24" descr=""/>
                  <p:cNvPicPr/>
                  <p:nvPr/>
                </p:nvPicPr>
                <p:blipFill>
                  <a:blip r:embed="rId17"/>
                  <a:stretch/>
                </p:blipFill>
                <p:spPr>
                  <a:xfrm>
                    <a:off x="225360" y="315756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3488" name="Объект 25"/>
          <p:cNvGraphicFramePr/>
          <p:nvPr/>
        </p:nvGraphicFramePr>
        <p:xfrm>
          <a:off x="225360" y="3605040"/>
          <a:ext cx="394920" cy="516960"/>
        </p:xfrm>
        <a:graphic>
          <a:graphicData uri="http://schemas.openxmlformats.org/presentationml/2006/ole">
            <p:oleObj r:id="rId18" spid="">
              <p:embed/>
              <p:pic>
                <p:nvPicPr>
                  <p:cNvPr id="3489" name="Объект 25" descr=""/>
                  <p:cNvPicPr/>
                  <p:nvPr/>
                </p:nvPicPr>
                <p:blipFill>
                  <a:blip r:embed="rId19"/>
                  <a:stretch/>
                </p:blipFill>
                <p:spPr>
                  <a:xfrm>
                    <a:off x="225360" y="360504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3490" name="Объект 26"/>
          <p:cNvGraphicFramePr/>
          <p:nvPr/>
        </p:nvGraphicFramePr>
        <p:xfrm>
          <a:off x="225360" y="4051440"/>
          <a:ext cx="394920" cy="518760"/>
        </p:xfrm>
        <a:graphic>
          <a:graphicData uri="http://schemas.openxmlformats.org/presentationml/2006/ole">
            <p:oleObj r:id="rId20" spid="">
              <p:embed/>
              <p:pic>
                <p:nvPicPr>
                  <p:cNvPr id="3491" name="Объект 26" descr=""/>
                  <p:cNvPicPr/>
                  <p:nvPr/>
                </p:nvPicPr>
                <p:blipFill>
                  <a:blip r:embed="rId21"/>
                  <a:stretch/>
                </p:blipFill>
                <p:spPr>
                  <a:xfrm>
                    <a:off x="225360" y="40514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3492" name="Объект 27"/>
          <p:cNvGraphicFramePr/>
          <p:nvPr/>
        </p:nvGraphicFramePr>
        <p:xfrm>
          <a:off x="225360" y="4497480"/>
          <a:ext cx="394920" cy="518760"/>
        </p:xfrm>
        <a:graphic>
          <a:graphicData uri="http://schemas.openxmlformats.org/presentationml/2006/ole">
            <p:oleObj r:id="rId22" spid="">
              <p:embed/>
              <p:pic>
                <p:nvPicPr>
                  <p:cNvPr id="3493" name="Объект 27" descr=""/>
                  <p:cNvPicPr/>
                  <p:nvPr/>
                </p:nvPicPr>
                <p:blipFill>
                  <a:blip r:embed="rId23"/>
                  <a:stretch/>
                </p:blipFill>
                <p:spPr>
                  <a:xfrm>
                    <a:off x="225360" y="44974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3494" name="Объект 28"/>
          <p:cNvGraphicFramePr/>
          <p:nvPr/>
        </p:nvGraphicFramePr>
        <p:xfrm>
          <a:off x="225360" y="4944960"/>
          <a:ext cx="394920" cy="516960"/>
        </p:xfrm>
        <a:graphic>
          <a:graphicData uri="http://schemas.openxmlformats.org/presentationml/2006/ole">
            <p:oleObj r:id="rId24" spid="">
              <p:embed/>
              <p:pic>
                <p:nvPicPr>
                  <p:cNvPr id="3495" name="Объект 28" descr=""/>
                  <p:cNvPicPr/>
                  <p:nvPr/>
                </p:nvPicPr>
                <p:blipFill>
                  <a:blip r:embed="rId25"/>
                  <a:stretch/>
                </p:blipFill>
                <p:spPr>
                  <a:xfrm>
                    <a:off x="225360" y="494496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3496" name="Объект 29"/>
          <p:cNvGraphicFramePr/>
          <p:nvPr/>
        </p:nvGraphicFramePr>
        <p:xfrm>
          <a:off x="225360" y="5435640"/>
          <a:ext cx="394920" cy="516960"/>
        </p:xfrm>
        <a:graphic>
          <a:graphicData uri="http://schemas.openxmlformats.org/presentationml/2006/ole">
            <p:oleObj r:id="rId26" spid="">
              <p:embed/>
              <p:pic>
                <p:nvPicPr>
                  <p:cNvPr id="3497" name="Объект 29" descr=""/>
                  <p:cNvPicPr/>
                  <p:nvPr/>
                </p:nvPicPr>
                <p:blipFill>
                  <a:blip r:embed="rId27"/>
                  <a:stretch/>
                </p:blipFill>
                <p:spPr>
                  <a:xfrm>
                    <a:off x="225360" y="543564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3498" name="Объект 30"/>
          <p:cNvGraphicFramePr/>
          <p:nvPr/>
        </p:nvGraphicFramePr>
        <p:xfrm>
          <a:off x="225360" y="5881680"/>
          <a:ext cx="394920" cy="518760"/>
        </p:xfrm>
        <a:graphic>
          <a:graphicData uri="http://schemas.openxmlformats.org/presentationml/2006/ole">
            <p:oleObj r:id="rId28" spid="">
              <p:embed/>
              <p:pic>
                <p:nvPicPr>
                  <p:cNvPr id="3499" name="Объект 30" descr=""/>
                  <p:cNvPicPr/>
                  <p:nvPr/>
                </p:nvPicPr>
                <p:blipFill>
                  <a:blip r:embed="rId29"/>
                  <a:stretch/>
                </p:blipFill>
                <p:spPr>
                  <a:xfrm>
                    <a:off x="225360" y="58816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3500" name="Объект 31"/>
          <p:cNvGraphicFramePr/>
          <p:nvPr/>
        </p:nvGraphicFramePr>
        <p:xfrm>
          <a:off x="225360" y="6327720"/>
          <a:ext cx="394920" cy="518760"/>
        </p:xfrm>
        <a:graphic>
          <a:graphicData uri="http://schemas.openxmlformats.org/presentationml/2006/ole">
            <p:oleObj r:id="rId30" spid="">
              <p:embed/>
              <p:pic>
                <p:nvPicPr>
                  <p:cNvPr id="3501" name="Объект 31" descr=""/>
                  <p:cNvPicPr/>
                  <p:nvPr/>
                </p:nvPicPr>
                <p:blipFill>
                  <a:blip r:embed="rId31"/>
                  <a:stretch/>
                </p:blipFill>
                <p:spPr>
                  <a:xfrm>
                    <a:off x="225360" y="632772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3502" name="PlaceHolder 1"/>
          <p:cNvSpPr>
            <a:spLocks noGrp="1"/>
          </p:cNvSpPr>
          <p:nvPr>
            <p:ph type="title"/>
          </p:nvPr>
        </p:nvSpPr>
        <p:spPr>
          <a:xfrm>
            <a:off x="609480" y="708120"/>
            <a:ext cx="10971720" cy="274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>
              <a:buNone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текста заглавия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50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17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504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17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3" r:id="rId32"/>
  </p:sldLayoutIdLst>
</p:sldMaster>
</file>

<file path=ppt/slideMasters/slideMaster10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eee9e3">
            <a:alpha val="10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08" name="Объект 17"/>
          <p:cNvGraphicFramePr/>
          <p:nvPr/>
        </p:nvGraphicFramePr>
        <p:xfrm>
          <a:off x="225360" y="0"/>
          <a:ext cx="394920" cy="518760"/>
        </p:xfrm>
        <a:graphic>
          <a:graphicData uri="http://schemas.openxmlformats.org/presentationml/2006/ole">
            <p:oleObj r:id="rId2" spid="">
              <p:embed/>
              <p:pic>
                <p:nvPicPr>
                  <p:cNvPr id="3509" name="Объект 17" descr=""/>
                  <p:cNvPicPr/>
                  <p:nvPr/>
                </p:nvPicPr>
                <p:blipFill>
                  <a:blip r:embed="rId3"/>
                  <a:stretch/>
                </p:blipFill>
                <p:spPr>
                  <a:xfrm>
                    <a:off x="225360" y="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3510" name="Объект 18"/>
          <p:cNvGraphicFramePr/>
          <p:nvPr/>
        </p:nvGraphicFramePr>
        <p:xfrm>
          <a:off x="225360" y="446040"/>
          <a:ext cx="394920" cy="518760"/>
        </p:xfrm>
        <a:graphic>
          <a:graphicData uri="http://schemas.openxmlformats.org/presentationml/2006/ole">
            <p:oleObj r:id="rId4" spid="">
              <p:embed/>
              <p:pic>
                <p:nvPicPr>
                  <p:cNvPr id="3511" name="Объект 18" descr=""/>
                  <p:cNvPicPr/>
                  <p:nvPr/>
                </p:nvPicPr>
                <p:blipFill>
                  <a:blip r:embed="rId5"/>
                  <a:stretch/>
                </p:blipFill>
                <p:spPr>
                  <a:xfrm>
                    <a:off x="225360" y="4460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3512" name="Объект 19"/>
          <p:cNvGraphicFramePr/>
          <p:nvPr/>
        </p:nvGraphicFramePr>
        <p:xfrm>
          <a:off x="225360" y="893880"/>
          <a:ext cx="394920" cy="516960"/>
        </p:xfrm>
        <a:graphic>
          <a:graphicData uri="http://schemas.openxmlformats.org/presentationml/2006/ole">
            <p:oleObj r:id="rId6" spid="">
              <p:embed/>
              <p:pic>
                <p:nvPicPr>
                  <p:cNvPr id="3513" name="Объект 19" descr=""/>
                  <p:cNvPicPr/>
                  <p:nvPr/>
                </p:nvPicPr>
                <p:blipFill>
                  <a:blip r:embed="rId7"/>
                  <a:stretch/>
                </p:blipFill>
                <p:spPr>
                  <a:xfrm>
                    <a:off x="225360" y="89388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3514" name="Объект 20"/>
          <p:cNvGraphicFramePr/>
          <p:nvPr/>
        </p:nvGraphicFramePr>
        <p:xfrm>
          <a:off x="225360" y="1339920"/>
          <a:ext cx="394920" cy="518760"/>
        </p:xfrm>
        <a:graphic>
          <a:graphicData uri="http://schemas.openxmlformats.org/presentationml/2006/ole">
            <p:oleObj r:id="rId8" spid="">
              <p:embed/>
              <p:pic>
                <p:nvPicPr>
                  <p:cNvPr id="3515" name="Объект 20" descr=""/>
                  <p:cNvPicPr/>
                  <p:nvPr/>
                </p:nvPicPr>
                <p:blipFill>
                  <a:blip r:embed="rId9"/>
                  <a:stretch/>
                </p:blipFill>
                <p:spPr>
                  <a:xfrm>
                    <a:off x="225360" y="133992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3516" name="Объект 21"/>
          <p:cNvGraphicFramePr/>
          <p:nvPr/>
        </p:nvGraphicFramePr>
        <p:xfrm>
          <a:off x="225360" y="1817640"/>
          <a:ext cx="394920" cy="518760"/>
        </p:xfrm>
        <a:graphic>
          <a:graphicData uri="http://schemas.openxmlformats.org/presentationml/2006/ole">
            <p:oleObj r:id="rId10" spid="">
              <p:embed/>
              <p:pic>
                <p:nvPicPr>
                  <p:cNvPr id="3517" name="Объект 21" descr=""/>
                  <p:cNvPicPr/>
                  <p:nvPr/>
                </p:nvPicPr>
                <p:blipFill>
                  <a:blip r:embed="rId11"/>
                  <a:stretch/>
                </p:blipFill>
                <p:spPr>
                  <a:xfrm>
                    <a:off x="225360" y="18176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3518" name="Объект 22"/>
          <p:cNvGraphicFramePr/>
          <p:nvPr/>
        </p:nvGraphicFramePr>
        <p:xfrm>
          <a:off x="225360" y="2263680"/>
          <a:ext cx="394920" cy="518760"/>
        </p:xfrm>
        <a:graphic>
          <a:graphicData uri="http://schemas.openxmlformats.org/presentationml/2006/ole">
            <p:oleObj r:id="rId12" spid="">
              <p:embed/>
              <p:pic>
                <p:nvPicPr>
                  <p:cNvPr id="3519" name="Объект 22" descr=""/>
                  <p:cNvPicPr/>
                  <p:nvPr/>
                </p:nvPicPr>
                <p:blipFill>
                  <a:blip r:embed="rId13"/>
                  <a:stretch/>
                </p:blipFill>
                <p:spPr>
                  <a:xfrm>
                    <a:off x="225360" y="22636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3520" name="Объект 23"/>
          <p:cNvGraphicFramePr/>
          <p:nvPr/>
        </p:nvGraphicFramePr>
        <p:xfrm>
          <a:off x="225360" y="2711520"/>
          <a:ext cx="394920" cy="516960"/>
        </p:xfrm>
        <a:graphic>
          <a:graphicData uri="http://schemas.openxmlformats.org/presentationml/2006/ole">
            <p:oleObj r:id="rId14" spid="">
              <p:embed/>
              <p:pic>
                <p:nvPicPr>
                  <p:cNvPr id="3521" name="Объект 23" descr=""/>
                  <p:cNvPicPr/>
                  <p:nvPr/>
                </p:nvPicPr>
                <p:blipFill>
                  <a:blip r:embed="rId15"/>
                  <a:stretch/>
                </p:blipFill>
                <p:spPr>
                  <a:xfrm>
                    <a:off x="225360" y="271152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3522" name="Объект 24"/>
          <p:cNvGraphicFramePr/>
          <p:nvPr/>
        </p:nvGraphicFramePr>
        <p:xfrm>
          <a:off x="225360" y="3157560"/>
          <a:ext cx="394920" cy="518760"/>
        </p:xfrm>
        <a:graphic>
          <a:graphicData uri="http://schemas.openxmlformats.org/presentationml/2006/ole">
            <p:oleObj r:id="rId16" spid="">
              <p:embed/>
              <p:pic>
                <p:nvPicPr>
                  <p:cNvPr id="3523" name="Объект 24" descr=""/>
                  <p:cNvPicPr/>
                  <p:nvPr/>
                </p:nvPicPr>
                <p:blipFill>
                  <a:blip r:embed="rId17"/>
                  <a:stretch/>
                </p:blipFill>
                <p:spPr>
                  <a:xfrm>
                    <a:off x="225360" y="315756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3524" name="Объект 25"/>
          <p:cNvGraphicFramePr/>
          <p:nvPr/>
        </p:nvGraphicFramePr>
        <p:xfrm>
          <a:off x="225360" y="3605040"/>
          <a:ext cx="394920" cy="516960"/>
        </p:xfrm>
        <a:graphic>
          <a:graphicData uri="http://schemas.openxmlformats.org/presentationml/2006/ole">
            <p:oleObj r:id="rId18" spid="">
              <p:embed/>
              <p:pic>
                <p:nvPicPr>
                  <p:cNvPr id="3525" name="Объект 25" descr=""/>
                  <p:cNvPicPr/>
                  <p:nvPr/>
                </p:nvPicPr>
                <p:blipFill>
                  <a:blip r:embed="rId19"/>
                  <a:stretch/>
                </p:blipFill>
                <p:spPr>
                  <a:xfrm>
                    <a:off x="225360" y="360504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3526" name="Объект 26"/>
          <p:cNvGraphicFramePr/>
          <p:nvPr/>
        </p:nvGraphicFramePr>
        <p:xfrm>
          <a:off x="225360" y="4051440"/>
          <a:ext cx="394920" cy="518760"/>
        </p:xfrm>
        <a:graphic>
          <a:graphicData uri="http://schemas.openxmlformats.org/presentationml/2006/ole">
            <p:oleObj r:id="rId20" spid="">
              <p:embed/>
              <p:pic>
                <p:nvPicPr>
                  <p:cNvPr id="3527" name="Объект 26" descr=""/>
                  <p:cNvPicPr/>
                  <p:nvPr/>
                </p:nvPicPr>
                <p:blipFill>
                  <a:blip r:embed="rId21"/>
                  <a:stretch/>
                </p:blipFill>
                <p:spPr>
                  <a:xfrm>
                    <a:off x="225360" y="40514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3528" name="Объект 27"/>
          <p:cNvGraphicFramePr/>
          <p:nvPr/>
        </p:nvGraphicFramePr>
        <p:xfrm>
          <a:off x="225360" y="4497480"/>
          <a:ext cx="394920" cy="518760"/>
        </p:xfrm>
        <a:graphic>
          <a:graphicData uri="http://schemas.openxmlformats.org/presentationml/2006/ole">
            <p:oleObj r:id="rId22" spid="">
              <p:embed/>
              <p:pic>
                <p:nvPicPr>
                  <p:cNvPr id="3529" name="Объект 27" descr=""/>
                  <p:cNvPicPr/>
                  <p:nvPr/>
                </p:nvPicPr>
                <p:blipFill>
                  <a:blip r:embed="rId23"/>
                  <a:stretch/>
                </p:blipFill>
                <p:spPr>
                  <a:xfrm>
                    <a:off x="225360" y="44974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3530" name="Объект 28"/>
          <p:cNvGraphicFramePr/>
          <p:nvPr/>
        </p:nvGraphicFramePr>
        <p:xfrm>
          <a:off x="225360" y="4944960"/>
          <a:ext cx="394920" cy="516960"/>
        </p:xfrm>
        <a:graphic>
          <a:graphicData uri="http://schemas.openxmlformats.org/presentationml/2006/ole">
            <p:oleObj r:id="rId24" spid="">
              <p:embed/>
              <p:pic>
                <p:nvPicPr>
                  <p:cNvPr id="3531" name="Объект 28" descr=""/>
                  <p:cNvPicPr/>
                  <p:nvPr/>
                </p:nvPicPr>
                <p:blipFill>
                  <a:blip r:embed="rId25"/>
                  <a:stretch/>
                </p:blipFill>
                <p:spPr>
                  <a:xfrm>
                    <a:off x="225360" y="494496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3532" name="Объект 29"/>
          <p:cNvGraphicFramePr/>
          <p:nvPr/>
        </p:nvGraphicFramePr>
        <p:xfrm>
          <a:off x="225360" y="5435640"/>
          <a:ext cx="394920" cy="516960"/>
        </p:xfrm>
        <a:graphic>
          <a:graphicData uri="http://schemas.openxmlformats.org/presentationml/2006/ole">
            <p:oleObj r:id="rId26" spid="">
              <p:embed/>
              <p:pic>
                <p:nvPicPr>
                  <p:cNvPr id="3533" name="Объект 29" descr=""/>
                  <p:cNvPicPr/>
                  <p:nvPr/>
                </p:nvPicPr>
                <p:blipFill>
                  <a:blip r:embed="rId27"/>
                  <a:stretch/>
                </p:blipFill>
                <p:spPr>
                  <a:xfrm>
                    <a:off x="225360" y="543564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3534" name="Объект 30"/>
          <p:cNvGraphicFramePr/>
          <p:nvPr/>
        </p:nvGraphicFramePr>
        <p:xfrm>
          <a:off x="225360" y="5881680"/>
          <a:ext cx="394920" cy="518760"/>
        </p:xfrm>
        <a:graphic>
          <a:graphicData uri="http://schemas.openxmlformats.org/presentationml/2006/ole">
            <p:oleObj r:id="rId28" spid="">
              <p:embed/>
              <p:pic>
                <p:nvPicPr>
                  <p:cNvPr id="3535" name="Объект 30" descr=""/>
                  <p:cNvPicPr/>
                  <p:nvPr/>
                </p:nvPicPr>
                <p:blipFill>
                  <a:blip r:embed="rId29"/>
                  <a:stretch/>
                </p:blipFill>
                <p:spPr>
                  <a:xfrm>
                    <a:off x="225360" y="58816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3536" name="Объект 31"/>
          <p:cNvGraphicFramePr/>
          <p:nvPr/>
        </p:nvGraphicFramePr>
        <p:xfrm>
          <a:off x="225360" y="6327720"/>
          <a:ext cx="394920" cy="518760"/>
        </p:xfrm>
        <a:graphic>
          <a:graphicData uri="http://schemas.openxmlformats.org/presentationml/2006/ole">
            <p:oleObj r:id="rId30" spid="">
              <p:embed/>
              <p:pic>
                <p:nvPicPr>
                  <p:cNvPr id="3537" name="Объект 31" descr=""/>
                  <p:cNvPicPr/>
                  <p:nvPr/>
                </p:nvPicPr>
                <p:blipFill>
                  <a:blip r:embed="rId31"/>
                  <a:stretch/>
                </p:blipFill>
                <p:spPr>
                  <a:xfrm>
                    <a:off x="225360" y="632772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</p:spTree>
  </p:cSld>
  <p:clrMap bg1="lt1" tx1="dk1" bg2="lt2" tx2="dk2" accent1="accent1" accent2="accent2" accent3="accent3" accent4="accent4" accent5="accent5" accent6="accent6" hlink="hlink" folHlink="folHlink"/>
  <p:sldLayoutIdLst>
    <p:sldLayoutId id="2147483825" r:id="rId32"/>
  </p:sldLayoutIdLst>
</p:sldMaster>
</file>

<file path=ppt/slideMasters/slideMaster10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eee9e3">
            <a:alpha val="10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38" name="Объект 17"/>
          <p:cNvGraphicFramePr/>
          <p:nvPr/>
        </p:nvGraphicFramePr>
        <p:xfrm>
          <a:off x="225360" y="0"/>
          <a:ext cx="394920" cy="518760"/>
        </p:xfrm>
        <a:graphic>
          <a:graphicData uri="http://schemas.openxmlformats.org/presentationml/2006/ole">
            <p:oleObj r:id="rId2" spid="">
              <p:embed/>
              <p:pic>
                <p:nvPicPr>
                  <p:cNvPr id="3539" name="Объект 17" descr=""/>
                  <p:cNvPicPr/>
                  <p:nvPr/>
                </p:nvPicPr>
                <p:blipFill>
                  <a:blip r:embed="rId3"/>
                  <a:stretch/>
                </p:blipFill>
                <p:spPr>
                  <a:xfrm>
                    <a:off x="225360" y="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3540" name="Объект 18"/>
          <p:cNvGraphicFramePr/>
          <p:nvPr/>
        </p:nvGraphicFramePr>
        <p:xfrm>
          <a:off x="225360" y="446040"/>
          <a:ext cx="394920" cy="518760"/>
        </p:xfrm>
        <a:graphic>
          <a:graphicData uri="http://schemas.openxmlformats.org/presentationml/2006/ole">
            <p:oleObj r:id="rId4" spid="">
              <p:embed/>
              <p:pic>
                <p:nvPicPr>
                  <p:cNvPr id="3541" name="Объект 18" descr=""/>
                  <p:cNvPicPr/>
                  <p:nvPr/>
                </p:nvPicPr>
                <p:blipFill>
                  <a:blip r:embed="rId5"/>
                  <a:stretch/>
                </p:blipFill>
                <p:spPr>
                  <a:xfrm>
                    <a:off x="225360" y="4460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3542" name="Объект 19"/>
          <p:cNvGraphicFramePr/>
          <p:nvPr/>
        </p:nvGraphicFramePr>
        <p:xfrm>
          <a:off x="225360" y="893880"/>
          <a:ext cx="394920" cy="516960"/>
        </p:xfrm>
        <a:graphic>
          <a:graphicData uri="http://schemas.openxmlformats.org/presentationml/2006/ole">
            <p:oleObj r:id="rId6" spid="">
              <p:embed/>
              <p:pic>
                <p:nvPicPr>
                  <p:cNvPr id="3543" name="Объект 19" descr=""/>
                  <p:cNvPicPr/>
                  <p:nvPr/>
                </p:nvPicPr>
                <p:blipFill>
                  <a:blip r:embed="rId7"/>
                  <a:stretch/>
                </p:blipFill>
                <p:spPr>
                  <a:xfrm>
                    <a:off x="225360" y="89388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3544" name="Объект 20"/>
          <p:cNvGraphicFramePr/>
          <p:nvPr/>
        </p:nvGraphicFramePr>
        <p:xfrm>
          <a:off x="225360" y="1339920"/>
          <a:ext cx="394920" cy="518760"/>
        </p:xfrm>
        <a:graphic>
          <a:graphicData uri="http://schemas.openxmlformats.org/presentationml/2006/ole">
            <p:oleObj r:id="rId8" spid="">
              <p:embed/>
              <p:pic>
                <p:nvPicPr>
                  <p:cNvPr id="3545" name="Объект 20" descr=""/>
                  <p:cNvPicPr/>
                  <p:nvPr/>
                </p:nvPicPr>
                <p:blipFill>
                  <a:blip r:embed="rId9"/>
                  <a:stretch/>
                </p:blipFill>
                <p:spPr>
                  <a:xfrm>
                    <a:off x="225360" y="133992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3546" name="Объект 21"/>
          <p:cNvGraphicFramePr/>
          <p:nvPr/>
        </p:nvGraphicFramePr>
        <p:xfrm>
          <a:off x="225360" y="1817640"/>
          <a:ext cx="394920" cy="518760"/>
        </p:xfrm>
        <a:graphic>
          <a:graphicData uri="http://schemas.openxmlformats.org/presentationml/2006/ole">
            <p:oleObj r:id="rId10" spid="">
              <p:embed/>
              <p:pic>
                <p:nvPicPr>
                  <p:cNvPr id="3547" name="Объект 21" descr=""/>
                  <p:cNvPicPr/>
                  <p:nvPr/>
                </p:nvPicPr>
                <p:blipFill>
                  <a:blip r:embed="rId11"/>
                  <a:stretch/>
                </p:blipFill>
                <p:spPr>
                  <a:xfrm>
                    <a:off x="225360" y="18176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3548" name="Объект 22"/>
          <p:cNvGraphicFramePr/>
          <p:nvPr/>
        </p:nvGraphicFramePr>
        <p:xfrm>
          <a:off x="225360" y="2263680"/>
          <a:ext cx="394920" cy="518760"/>
        </p:xfrm>
        <a:graphic>
          <a:graphicData uri="http://schemas.openxmlformats.org/presentationml/2006/ole">
            <p:oleObj r:id="rId12" spid="">
              <p:embed/>
              <p:pic>
                <p:nvPicPr>
                  <p:cNvPr id="3549" name="Объект 22" descr=""/>
                  <p:cNvPicPr/>
                  <p:nvPr/>
                </p:nvPicPr>
                <p:blipFill>
                  <a:blip r:embed="rId13"/>
                  <a:stretch/>
                </p:blipFill>
                <p:spPr>
                  <a:xfrm>
                    <a:off x="225360" y="22636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3550" name="Объект 23"/>
          <p:cNvGraphicFramePr/>
          <p:nvPr/>
        </p:nvGraphicFramePr>
        <p:xfrm>
          <a:off x="225360" y="2711520"/>
          <a:ext cx="394920" cy="516960"/>
        </p:xfrm>
        <a:graphic>
          <a:graphicData uri="http://schemas.openxmlformats.org/presentationml/2006/ole">
            <p:oleObj r:id="rId14" spid="">
              <p:embed/>
              <p:pic>
                <p:nvPicPr>
                  <p:cNvPr id="3551" name="Объект 23" descr=""/>
                  <p:cNvPicPr/>
                  <p:nvPr/>
                </p:nvPicPr>
                <p:blipFill>
                  <a:blip r:embed="rId15"/>
                  <a:stretch/>
                </p:blipFill>
                <p:spPr>
                  <a:xfrm>
                    <a:off x="225360" y="271152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3552" name="Объект 24"/>
          <p:cNvGraphicFramePr/>
          <p:nvPr/>
        </p:nvGraphicFramePr>
        <p:xfrm>
          <a:off x="225360" y="3157560"/>
          <a:ext cx="394920" cy="518760"/>
        </p:xfrm>
        <a:graphic>
          <a:graphicData uri="http://schemas.openxmlformats.org/presentationml/2006/ole">
            <p:oleObj r:id="rId16" spid="">
              <p:embed/>
              <p:pic>
                <p:nvPicPr>
                  <p:cNvPr id="3553" name="Объект 24" descr=""/>
                  <p:cNvPicPr/>
                  <p:nvPr/>
                </p:nvPicPr>
                <p:blipFill>
                  <a:blip r:embed="rId17"/>
                  <a:stretch/>
                </p:blipFill>
                <p:spPr>
                  <a:xfrm>
                    <a:off x="225360" y="315756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3554" name="Объект 25"/>
          <p:cNvGraphicFramePr/>
          <p:nvPr/>
        </p:nvGraphicFramePr>
        <p:xfrm>
          <a:off x="225360" y="3605040"/>
          <a:ext cx="394920" cy="516960"/>
        </p:xfrm>
        <a:graphic>
          <a:graphicData uri="http://schemas.openxmlformats.org/presentationml/2006/ole">
            <p:oleObj r:id="rId18" spid="">
              <p:embed/>
              <p:pic>
                <p:nvPicPr>
                  <p:cNvPr id="3555" name="Объект 25" descr=""/>
                  <p:cNvPicPr/>
                  <p:nvPr/>
                </p:nvPicPr>
                <p:blipFill>
                  <a:blip r:embed="rId19"/>
                  <a:stretch/>
                </p:blipFill>
                <p:spPr>
                  <a:xfrm>
                    <a:off x="225360" y="360504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3556" name="Объект 26"/>
          <p:cNvGraphicFramePr/>
          <p:nvPr/>
        </p:nvGraphicFramePr>
        <p:xfrm>
          <a:off x="225360" y="4051440"/>
          <a:ext cx="394920" cy="518760"/>
        </p:xfrm>
        <a:graphic>
          <a:graphicData uri="http://schemas.openxmlformats.org/presentationml/2006/ole">
            <p:oleObj r:id="rId20" spid="">
              <p:embed/>
              <p:pic>
                <p:nvPicPr>
                  <p:cNvPr id="3557" name="Объект 26" descr=""/>
                  <p:cNvPicPr/>
                  <p:nvPr/>
                </p:nvPicPr>
                <p:blipFill>
                  <a:blip r:embed="rId21"/>
                  <a:stretch/>
                </p:blipFill>
                <p:spPr>
                  <a:xfrm>
                    <a:off x="225360" y="40514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3558" name="Объект 27"/>
          <p:cNvGraphicFramePr/>
          <p:nvPr/>
        </p:nvGraphicFramePr>
        <p:xfrm>
          <a:off x="225360" y="4497480"/>
          <a:ext cx="394920" cy="518760"/>
        </p:xfrm>
        <a:graphic>
          <a:graphicData uri="http://schemas.openxmlformats.org/presentationml/2006/ole">
            <p:oleObj r:id="rId22" spid="">
              <p:embed/>
              <p:pic>
                <p:nvPicPr>
                  <p:cNvPr id="3559" name="Объект 27" descr=""/>
                  <p:cNvPicPr/>
                  <p:nvPr/>
                </p:nvPicPr>
                <p:blipFill>
                  <a:blip r:embed="rId23"/>
                  <a:stretch/>
                </p:blipFill>
                <p:spPr>
                  <a:xfrm>
                    <a:off x="225360" y="44974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3560" name="Объект 28"/>
          <p:cNvGraphicFramePr/>
          <p:nvPr/>
        </p:nvGraphicFramePr>
        <p:xfrm>
          <a:off x="225360" y="4944960"/>
          <a:ext cx="394920" cy="516960"/>
        </p:xfrm>
        <a:graphic>
          <a:graphicData uri="http://schemas.openxmlformats.org/presentationml/2006/ole">
            <p:oleObj r:id="rId24" spid="">
              <p:embed/>
              <p:pic>
                <p:nvPicPr>
                  <p:cNvPr id="3561" name="Объект 28" descr=""/>
                  <p:cNvPicPr/>
                  <p:nvPr/>
                </p:nvPicPr>
                <p:blipFill>
                  <a:blip r:embed="rId25"/>
                  <a:stretch/>
                </p:blipFill>
                <p:spPr>
                  <a:xfrm>
                    <a:off x="225360" y="494496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3562" name="Объект 29"/>
          <p:cNvGraphicFramePr/>
          <p:nvPr/>
        </p:nvGraphicFramePr>
        <p:xfrm>
          <a:off x="225360" y="5435640"/>
          <a:ext cx="394920" cy="516960"/>
        </p:xfrm>
        <a:graphic>
          <a:graphicData uri="http://schemas.openxmlformats.org/presentationml/2006/ole">
            <p:oleObj r:id="rId26" spid="">
              <p:embed/>
              <p:pic>
                <p:nvPicPr>
                  <p:cNvPr id="3563" name="Объект 29" descr=""/>
                  <p:cNvPicPr/>
                  <p:nvPr/>
                </p:nvPicPr>
                <p:blipFill>
                  <a:blip r:embed="rId27"/>
                  <a:stretch/>
                </p:blipFill>
                <p:spPr>
                  <a:xfrm>
                    <a:off x="225360" y="543564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3564" name="Объект 30"/>
          <p:cNvGraphicFramePr/>
          <p:nvPr/>
        </p:nvGraphicFramePr>
        <p:xfrm>
          <a:off x="225360" y="5881680"/>
          <a:ext cx="394920" cy="518760"/>
        </p:xfrm>
        <a:graphic>
          <a:graphicData uri="http://schemas.openxmlformats.org/presentationml/2006/ole">
            <p:oleObj r:id="rId28" spid="">
              <p:embed/>
              <p:pic>
                <p:nvPicPr>
                  <p:cNvPr id="3565" name="Объект 30" descr=""/>
                  <p:cNvPicPr/>
                  <p:nvPr/>
                </p:nvPicPr>
                <p:blipFill>
                  <a:blip r:embed="rId29"/>
                  <a:stretch/>
                </p:blipFill>
                <p:spPr>
                  <a:xfrm>
                    <a:off x="225360" y="58816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3566" name="Объект 31"/>
          <p:cNvGraphicFramePr/>
          <p:nvPr/>
        </p:nvGraphicFramePr>
        <p:xfrm>
          <a:off x="225360" y="6327720"/>
          <a:ext cx="394920" cy="518760"/>
        </p:xfrm>
        <a:graphic>
          <a:graphicData uri="http://schemas.openxmlformats.org/presentationml/2006/ole">
            <p:oleObj r:id="rId30" spid="">
              <p:embed/>
              <p:pic>
                <p:nvPicPr>
                  <p:cNvPr id="3567" name="Объект 31" descr=""/>
                  <p:cNvPicPr/>
                  <p:nvPr/>
                </p:nvPicPr>
                <p:blipFill>
                  <a:blip r:embed="rId31"/>
                  <a:stretch/>
                </p:blipFill>
                <p:spPr>
                  <a:xfrm>
                    <a:off x="225360" y="632772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3568" name="PlaceHolder 1"/>
          <p:cNvSpPr>
            <a:spLocks noGrp="1"/>
          </p:cNvSpPr>
          <p:nvPr>
            <p:ph type="title"/>
          </p:nvPr>
        </p:nvSpPr>
        <p:spPr>
          <a:xfrm>
            <a:off x="609480" y="708120"/>
            <a:ext cx="10971720" cy="274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>
              <a:buNone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текста заглавия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56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50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57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50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571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50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572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50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7" r:id="rId32"/>
  </p:sldLayoutIdLst>
</p:sldMaster>
</file>

<file path=ppt/slideMasters/slideMaster10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eee9e3">
            <a:alpha val="10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78" name="Объект 17"/>
          <p:cNvGraphicFramePr/>
          <p:nvPr/>
        </p:nvGraphicFramePr>
        <p:xfrm>
          <a:off x="225360" y="0"/>
          <a:ext cx="394920" cy="518760"/>
        </p:xfrm>
        <a:graphic>
          <a:graphicData uri="http://schemas.openxmlformats.org/presentationml/2006/ole">
            <p:oleObj r:id="rId2" spid="">
              <p:embed/>
              <p:pic>
                <p:nvPicPr>
                  <p:cNvPr id="3579" name="Объект 17" descr=""/>
                  <p:cNvPicPr/>
                  <p:nvPr/>
                </p:nvPicPr>
                <p:blipFill>
                  <a:blip r:embed="rId3"/>
                  <a:stretch/>
                </p:blipFill>
                <p:spPr>
                  <a:xfrm>
                    <a:off x="225360" y="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3580" name="Объект 18"/>
          <p:cNvGraphicFramePr/>
          <p:nvPr/>
        </p:nvGraphicFramePr>
        <p:xfrm>
          <a:off x="225360" y="446040"/>
          <a:ext cx="394920" cy="518760"/>
        </p:xfrm>
        <a:graphic>
          <a:graphicData uri="http://schemas.openxmlformats.org/presentationml/2006/ole">
            <p:oleObj r:id="rId4" spid="">
              <p:embed/>
              <p:pic>
                <p:nvPicPr>
                  <p:cNvPr id="3581" name="Объект 18" descr=""/>
                  <p:cNvPicPr/>
                  <p:nvPr/>
                </p:nvPicPr>
                <p:blipFill>
                  <a:blip r:embed="rId5"/>
                  <a:stretch/>
                </p:blipFill>
                <p:spPr>
                  <a:xfrm>
                    <a:off x="225360" y="4460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3582" name="Объект 19"/>
          <p:cNvGraphicFramePr/>
          <p:nvPr/>
        </p:nvGraphicFramePr>
        <p:xfrm>
          <a:off x="225360" y="893880"/>
          <a:ext cx="394920" cy="516960"/>
        </p:xfrm>
        <a:graphic>
          <a:graphicData uri="http://schemas.openxmlformats.org/presentationml/2006/ole">
            <p:oleObj r:id="rId6" spid="">
              <p:embed/>
              <p:pic>
                <p:nvPicPr>
                  <p:cNvPr id="3583" name="Объект 19" descr=""/>
                  <p:cNvPicPr/>
                  <p:nvPr/>
                </p:nvPicPr>
                <p:blipFill>
                  <a:blip r:embed="rId7"/>
                  <a:stretch/>
                </p:blipFill>
                <p:spPr>
                  <a:xfrm>
                    <a:off x="225360" y="89388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3584" name="Объект 20"/>
          <p:cNvGraphicFramePr/>
          <p:nvPr/>
        </p:nvGraphicFramePr>
        <p:xfrm>
          <a:off x="225360" y="1339920"/>
          <a:ext cx="394920" cy="518760"/>
        </p:xfrm>
        <a:graphic>
          <a:graphicData uri="http://schemas.openxmlformats.org/presentationml/2006/ole">
            <p:oleObj r:id="rId8" spid="">
              <p:embed/>
              <p:pic>
                <p:nvPicPr>
                  <p:cNvPr id="3585" name="Объект 20" descr=""/>
                  <p:cNvPicPr/>
                  <p:nvPr/>
                </p:nvPicPr>
                <p:blipFill>
                  <a:blip r:embed="rId9"/>
                  <a:stretch/>
                </p:blipFill>
                <p:spPr>
                  <a:xfrm>
                    <a:off x="225360" y="133992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3586" name="Объект 21"/>
          <p:cNvGraphicFramePr/>
          <p:nvPr/>
        </p:nvGraphicFramePr>
        <p:xfrm>
          <a:off x="225360" y="1817640"/>
          <a:ext cx="394920" cy="518760"/>
        </p:xfrm>
        <a:graphic>
          <a:graphicData uri="http://schemas.openxmlformats.org/presentationml/2006/ole">
            <p:oleObj r:id="rId10" spid="">
              <p:embed/>
              <p:pic>
                <p:nvPicPr>
                  <p:cNvPr id="3587" name="Объект 21" descr=""/>
                  <p:cNvPicPr/>
                  <p:nvPr/>
                </p:nvPicPr>
                <p:blipFill>
                  <a:blip r:embed="rId11"/>
                  <a:stretch/>
                </p:blipFill>
                <p:spPr>
                  <a:xfrm>
                    <a:off x="225360" y="18176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3588" name="Объект 22"/>
          <p:cNvGraphicFramePr/>
          <p:nvPr/>
        </p:nvGraphicFramePr>
        <p:xfrm>
          <a:off x="225360" y="2263680"/>
          <a:ext cx="394920" cy="518760"/>
        </p:xfrm>
        <a:graphic>
          <a:graphicData uri="http://schemas.openxmlformats.org/presentationml/2006/ole">
            <p:oleObj r:id="rId12" spid="">
              <p:embed/>
              <p:pic>
                <p:nvPicPr>
                  <p:cNvPr id="3589" name="Объект 22" descr=""/>
                  <p:cNvPicPr/>
                  <p:nvPr/>
                </p:nvPicPr>
                <p:blipFill>
                  <a:blip r:embed="rId13"/>
                  <a:stretch/>
                </p:blipFill>
                <p:spPr>
                  <a:xfrm>
                    <a:off x="225360" y="22636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3590" name="Объект 23"/>
          <p:cNvGraphicFramePr/>
          <p:nvPr/>
        </p:nvGraphicFramePr>
        <p:xfrm>
          <a:off x="225360" y="2711520"/>
          <a:ext cx="394920" cy="516960"/>
        </p:xfrm>
        <a:graphic>
          <a:graphicData uri="http://schemas.openxmlformats.org/presentationml/2006/ole">
            <p:oleObj r:id="rId14" spid="">
              <p:embed/>
              <p:pic>
                <p:nvPicPr>
                  <p:cNvPr id="3591" name="Объект 23" descr=""/>
                  <p:cNvPicPr/>
                  <p:nvPr/>
                </p:nvPicPr>
                <p:blipFill>
                  <a:blip r:embed="rId15"/>
                  <a:stretch/>
                </p:blipFill>
                <p:spPr>
                  <a:xfrm>
                    <a:off x="225360" y="271152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3592" name="Объект 24"/>
          <p:cNvGraphicFramePr/>
          <p:nvPr/>
        </p:nvGraphicFramePr>
        <p:xfrm>
          <a:off x="225360" y="3157560"/>
          <a:ext cx="394920" cy="518760"/>
        </p:xfrm>
        <a:graphic>
          <a:graphicData uri="http://schemas.openxmlformats.org/presentationml/2006/ole">
            <p:oleObj r:id="rId16" spid="">
              <p:embed/>
              <p:pic>
                <p:nvPicPr>
                  <p:cNvPr id="3593" name="Объект 24" descr=""/>
                  <p:cNvPicPr/>
                  <p:nvPr/>
                </p:nvPicPr>
                <p:blipFill>
                  <a:blip r:embed="rId17"/>
                  <a:stretch/>
                </p:blipFill>
                <p:spPr>
                  <a:xfrm>
                    <a:off x="225360" y="315756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3594" name="Объект 25"/>
          <p:cNvGraphicFramePr/>
          <p:nvPr/>
        </p:nvGraphicFramePr>
        <p:xfrm>
          <a:off x="225360" y="3605040"/>
          <a:ext cx="394920" cy="516960"/>
        </p:xfrm>
        <a:graphic>
          <a:graphicData uri="http://schemas.openxmlformats.org/presentationml/2006/ole">
            <p:oleObj r:id="rId18" spid="">
              <p:embed/>
              <p:pic>
                <p:nvPicPr>
                  <p:cNvPr id="3595" name="Объект 25" descr=""/>
                  <p:cNvPicPr/>
                  <p:nvPr/>
                </p:nvPicPr>
                <p:blipFill>
                  <a:blip r:embed="rId19"/>
                  <a:stretch/>
                </p:blipFill>
                <p:spPr>
                  <a:xfrm>
                    <a:off x="225360" y="360504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3596" name="Объект 26"/>
          <p:cNvGraphicFramePr/>
          <p:nvPr/>
        </p:nvGraphicFramePr>
        <p:xfrm>
          <a:off x="225360" y="4051440"/>
          <a:ext cx="394920" cy="518760"/>
        </p:xfrm>
        <a:graphic>
          <a:graphicData uri="http://schemas.openxmlformats.org/presentationml/2006/ole">
            <p:oleObj r:id="rId20" spid="">
              <p:embed/>
              <p:pic>
                <p:nvPicPr>
                  <p:cNvPr id="3597" name="Объект 26" descr=""/>
                  <p:cNvPicPr/>
                  <p:nvPr/>
                </p:nvPicPr>
                <p:blipFill>
                  <a:blip r:embed="rId21"/>
                  <a:stretch/>
                </p:blipFill>
                <p:spPr>
                  <a:xfrm>
                    <a:off x="225360" y="40514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3598" name="Объект 27"/>
          <p:cNvGraphicFramePr/>
          <p:nvPr/>
        </p:nvGraphicFramePr>
        <p:xfrm>
          <a:off x="225360" y="4497480"/>
          <a:ext cx="394920" cy="518760"/>
        </p:xfrm>
        <a:graphic>
          <a:graphicData uri="http://schemas.openxmlformats.org/presentationml/2006/ole">
            <p:oleObj r:id="rId22" spid="">
              <p:embed/>
              <p:pic>
                <p:nvPicPr>
                  <p:cNvPr id="3599" name="Объект 27" descr=""/>
                  <p:cNvPicPr/>
                  <p:nvPr/>
                </p:nvPicPr>
                <p:blipFill>
                  <a:blip r:embed="rId23"/>
                  <a:stretch/>
                </p:blipFill>
                <p:spPr>
                  <a:xfrm>
                    <a:off x="225360" y="44974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3600" name="Объект 28"/>
          <p:cNvGraphicFramePr/>
          <p:nvPr/>
        </p:nvGraphicFramePr>
        <p:xfrm>
          <a:off x="225360" y="4944960"/>
          <a:ext cx="394920" cy="516960"/>
        </p:xfrm>
        <a:graphic>
          <a:graphicData uri="http://schemas.openxmlformats.org/presentationml/2006/ole">
            <p:oleObj r:id="rId24" spid="">
              <p:embed/>
              <p:pic>
                <p:nvPicPr>
                  <p:cNvPr id="3601" name="Объект 28" descr=""/>
                  <p:cNvPicPr/>
                  <p:nvPr/>
                </p:nvPicPr>
                <p:blipFill>
                  <a:blip r:embed="rId25"/>
                  <a:stretch/>
                </p:blipFill>
                <p:spPr>
                  <a:xfrm>
                    <a:off x="225360" y="494496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3602" name="Объект 29"/>
          <p:cNvGraphicFramePr/>
          <p:nvPr/>
        </p:nvGraphicFramePr>
        <p:xfrm>
          <a:off x="225360" y="5435640"/>
          <a:ext cx="394920" cy="516960"/>
        </p:xfrm>
        <a:graphic>
          <a:graphicData uri="http://schemas.openxmlformats.org/presentationml/2006/ole">
            <p:oleObj r:id="rId26" spid="">
              <p:embed/>
              <p:pic>
                <p:nvPicPr>
                  <p:cNvPr id="3603" name="Объект 29" descr=""/>
                  <p:cNvPicPr/>
                  <p:nvPr/>
                </p:nvPicPr>
                <p:blipFill>
                  <a:blip r:embed="rId27"/>
                  <a:stretch/>
                </p:blipFill>
                <p:spPr>
                  <a:xfrm>
                    <a:off x="225360" y="543564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3604" name="Объект 30"/>
          <p:cNvGraphicFramePr/>
          <p:nvPr/>
        </p:nvGraphicFramePr>
        <p:xfrm>
          <a:off x="225360" y="5881680"/>
          <a:ext cx="394920" cy="518760"/>
        </p:xfrm>
        <a:graphic>
          <a:graphicData uri="http://schemas.openxmlformats.org/presentationml/2006/ole">
            <p:oleObj r:id="rId28" spid="">
              <p:embed/>
              <p:pic>
                <p:nvPicPr>
                  <p:cNvPr id="3605" name="Объект 30" descr=""/>
                  <p:cNvPicPr/>
                  <p:nvPr/>
                </p:nvPicPr>
                <p:blipFill>
                  <a:blip r:embed="rId29"/>
                  <a:stretch/>
                </p:blipFill>
                <p:spPr>
                  <a:xfrm>
                    <a:off x="225360" y="58816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3606" name="Объект 31"/>
          <p:cNvGraphicFramePr/>
          <p:nvPr/>
        </p:nvGraphicFramePr>
        <p:xfrm>
          <a:off x="225360" y="6327720"/>
          <a:ext cx="394920" cy="518760"/>
        </p:xfrm>
        <a:graphic>
          <a:graphicData uri="http://schemas.openxmlformats.org/presentationml/2006/ole">
            <p:oleObj r:id="rId30" spid="">
              <p:embed/>
              <p:pic>
                <p:nvPicPr>
                  <p:cNvPr id="3607" name="Объект 31" descr=""/>
                  <p:cNvPicPr/>
                  <p:nvPr/>
                </p:nvPicPr>
                <p:blipFill>
                  <a:blip r:embed="rId31"/>
                  <a:stretch/>
                </p:blipFill>
                <p:spPr>
                  <a:xfrm>
                    <a:off x="225360" y="632772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3608" name="PlaceHolder 1"/>
          <p:cNvSpPr>
            <a:spLocks noGrp="1"/>
          </p:cNvSpPr>
          <p:nvPr>
            <p:ph type="title"/>
          </p:nvPr>
        </p:nvSpPr>
        <p:spPr>
          <a:xfrm>
            <a:off x="609480" y="708120"/>
            <a:ext cx="10971720" cy="274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>
              <a:buNone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текста заглавия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60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3976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61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50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611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50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32"/>
  </p:sldLayoutIdLst>
</p:sldMaster>
</file>

<file path=ppt/slideMasters/slideMaster10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eee9e3">
            <a:alpha val="10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16" name="Объект 17"/>
          <p:cNvGraphicFramePr/>
          <p:nvPr/>
        </p:nvGraphicFramePr>
        <p:xfrm>
          <a:off x="225360" y="0"/>
          <a:ext cx="394920" cy="518760"/>
        </p:xfrm>
        <a:graphic>
          <a:graphicData uri="http://schemas.openxmlformats.org/presentationml/2006/ole">
            <p:oleObj r:id="rId2" spid="">
              <p:embed/>
              <p:pic>
                <p:nvPicPr>
                  <p:cNvPr id="3617" name="Объект 17" descr=""/>
                  <p:cNvPicPr/>
                  <p:nvPr/>
                </p:nvPicPr>
                <p:blipFill>
                  <a:blip r:embed="rId3"/>
                  <a:stretch/>
                </p:blipFill>
                <p:spPr>
                  <a:xfrm>
                    <a:off x="225360" y="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3618" name="Объект 18"/>
          <p:cNvGraphicFramePr/>
          <p:nvPr/>
        </p:nvGraphicFramePr>
        <p:xfrm>
          <a:off x="225360" y="446040"/>
          <a:ext cx="394920" cy="518760"/>
        </p:xfrm>
        <a:graphic>
          <a:graphicData uri="http://schemas.openxmlformats.org/presentationml/2006/ole">
            <p:oleObj r:id="rId4" spid="">
              <p:embed/>
              <p:pic>
                <p:nvPicPr>
                  <p:cNvPr id="3619" name="Объект 18" descr=""/>
                  <p:cNvPicPr/>
                  <p:nvPr/>
                </p:nvPicPr>
                <p:blipFill>
                  <a:blip r:embed="rId5"/>
                  <a:stretch/>
                </p:blipFill>
                <p:spPr>
                  <a:xfrm>
                    <a:off x="225360" y="4460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3620" name="Объект 19"/>
          <p:cNvGraphicFramePr/>
          <p:nvPr/>
        </p:nvGraphicFramePr>
        <p:xfrm>
          <a:off x="225360" y="893880"/>
          <a:ext cx="394920" cy="516960"/>
        </p:xfrm>
        <a:graphic>
          <a:graphicData uri="http://schemas.openxmlformats.org/presentationml/2006/ole">
            <p:oleObj r:id="rId6" spid="">
              <p:embed/>
              <p:pic>
                <p:nvPicPr>
                  <p:cNvPr id="3621" name="Объект 19" descr=""/>
                  <p:cNvPicPr/>
                  <p:nvPr/>
                </p:nvPicPr>
                <p:blipFill>
                  <a:blip r:embed="rId7"/>
                  <a:stretch/>
                </p:blipFill>
                <p:spPr>
                  <a:xfrm>
                    <a:off x="225360" y="89388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3622" name="Объект 20"/>
          <p:cNvGraphicFramePr/>
          <p:nvPr/>
        </p:nvGraphicFramePr>
        <p:xfrm>
          <a:off x="225360" y="1339920"/>
          <a:ext cx="394920" cy="518760"/>
        </p:xfrm>
        <a:graphic>
          <a:graphicData uri="http://schemas.openxmlformats.org/presentationml/2006/ole">
            <p:oleObj r:id="rId8" spid="">
              <p:embed/>
              <p:pic>
                <p:nvPicPr>
                  <p:cNvPr id="3623" name="Объект 20" descr=""/>
                  <p:cNvPicPr/>
                  <p:nvPr/>
                </p:nvPicPr>
                <p:blipFill>
                  <a:blip r:embed="rId9"/>
                  <a:stretch/>
                </p:blipFill>
                <p:spPr>
                  <a:xfrm>
                    <a:off x="225360" y="133992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3624" name="Объект 21"/>
          <p:cNvGraphicFramePr/>
          <p:nvPr/>
        </p:nvGraphicFramePr>
        <p:xfrm>
          <a:off x="225360" y="1817640"/>
          <a:ext cx="394920" cy="518760"/>
        </p:xfrm>
        <a:graphic>
          <a:graphicData uri="http://schemas.openxmlformats.org/presentationml/2006/ole">
            <p:oleObj r:id="rId10" spid="">
              <p:embed/>
              <p:pic>
                <p:nvPicPr>
                  <p:cNvPr id="3625" name="Объект 21" descr=""/>
                  <p:cNvPicPr/>
                  <p:nvPr/>
                </p:nvPicPr>
                <p:blipFill>
                  <a:blip r:embed="rId11"/>
                  <a:stretch/>
                </p:blipFill>
                <p:spPr>
                  <a:xfrm>
                    <a:off x="225360" y="18176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3626" name="Объект 22"/>
          <p:cNvGraphicFramePr/>
          <p:nvPr/>
        </p:nvGraphicFramePr>
        <p:xfrm>
          <a:off x="225360" y="2263680"/>
          <a:ext cx="394920" cy="518760"/>
        </p:xfrm>
        <a:graphic>
          <a:graphicData uri="http://schemas.openxmlformats.org/presentationml/2006/ole">
            <p:oleObj r:id="rId12" spid="">
              <p:embed/>
              <p:pic>
                <p:nvPicPr>
                  <p:cNvPr id="3627" name="Объект 22" descr=""/>
                  <p:cNvPicPr/>
                  <p:nvPr/>
                </p:nvPicPr>
                <p:blipFill>
                  <a:blip r:embed="rId13"/>
                  <a:stretch/>
                </p:blipFill>
                <p:spPr>
                  <a:xfrm>
                    <a:off x="225360" y="22636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3628" name="Объект 23"/>
          <p:cNvGraphicFramePr/>
          <p:nvPr/>
        </p:nvGraphicFramePr>
        <p:xfrm>
          <a:off x="225360" y="2711520"/>
          <a:ext cx="394920" cy="516960"/>
        </p:xfrm>
        <a:graphic>
          <a:graphicData uri="http://schemas.openxmlformats.org/presentationml/2006/ole">
            <p:oleObj r:id="rId14" spid="">
              <p:embed/>
              <p:pic>
                <p:nvPicPr>
                  <p:cNvPr id="3629" name="Объект 23" descr=""/>
                  <p:cNvPicPr/>
                  <p:nvPr/>
                </p:nvPicPr>
                <p:blipFill>
                  <a:blip r:embed="rId15"/>
                  <a:stretch/>
                </p:blipFill>
                <p:spPr>
                  <a:xfrm>
                    <a:off x="225360" y="271152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3630" name="Объект 24"/>
          <p:cNvGraphicFramePr/>
          <p:nvPr/>
        </p:nvGraphicFramePr>
        <p:xfrm>
          <a:off x="225360" y="3157560"/>
          <a:ext cx="394920" cy="518760"/>
        </p:xfrm>
        <a:graphic>
          <a:graphicData uri="http://schemas.openxmlformats.org/presentationml/2006/ole">
            <p:oleObj r:id="rId16" spid="">
              <p:embed/>
              <p:pic>
                <p:nvPicPr>
                  <p:cNvPr id="3631" name="Объект 24" descr=""/>
                  <p:cNvPicPr/>
                  <p:nvPr/>
                </p:nvPicPr>
                <p:blipFill>
                  <a:blip r:embed="rId17"/>
                  <a:stretch/>
                </p:blipFill>
                <p:spPr>
                  <a:xfrm>
                    <a:off x="225360" y="315756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3632" name="Объект 25"/>
          <p:cNvGraphicFramePr/>
          <p:nvPr/>
        </p:nvGraphicFramePr>
        <p:xfrm>
          <a:off x="225360" y="3605040"/>
          <a:ext cx="394920" cy="516960"/>
        </p:xfrm>
        <a:graphic>
          <a:graphicData uri="http://schemas.openxmlformats.org/presentationml/2006/ole">
            <p:oleObj r:id="rId18" spid="">
              <p:embed/>
              <p:pic>
                <p:nvPicPr>
                  <p:cNvPr id="3633" name="Объект 25" descr=""/>
                  <p:cNvPicPr/>
                  <p:nvPr/>
                </p:nvPicPr>
                <p:blipFill>
                  <a:blip r:embed="rId19"/>
                  <a:stretch/>
                </p:blipFill>
                <p:spPr>
                  <a:xfrm>
                    <a:off x="225360" y="360504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3634" name="Объект 26"/>
          <p:cNvGraphicFramePr/>
          <p:nvPr/>
        </p:nvGraphicFramePr>
        <p:xfrm>
          <a:off x="225360" y="4051440"/>
          <a:ext cx="394920" cy="518760"/>
        </p:xfrm>
        <a:graphic>
          <a:graphicData uri="http://schemas.openxmlformats.org/presentationml/2006/ole">
            <p:oleObj r:id="rId20" spid="">
              <p:embed/>
              <p:pic>
                <p:nvPicPr>
                  <p:cNvPr id="3635" name="Объект 26" descr=""/>
                  <p:cNvPicPr/>
                  <p:nvPr/>
                </p:nvPicPr>
                <p:blipFill>
                  <a:blip r:embed="rId21"/>
                  <a:stretch/>
                </p:blipFill>
                <p:spPr>
                  <a:xfrm>
                    <a:off x="225360" y="40514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3636" name="Объект 27"/>
          <p:cNvGraphicFramePr/>
          <p:nvPr/>
        </p:nvGraphicFramePr>
        <p:xfrm>
          <a:off x="225360" y="4497480"/>
          <a:ext cx="394920" cy="518760"/>
        </p:xfrm>
        <a:graphic>
          <a:graphicData uri="http://schemas.openxmlformats.org/presentationml/2006/ole">
            <p:oleObj r:id="rId22" spid="">
              <p:embed/>
              <p:pic>
                <p:nvPicPr>
                  <p:cNvPr id="3637" name="Объект 27" descr=""/>
                  <p:cNvPicPr/>
                  <p:nvPr/>
                </p:nvPicPr>
                <p:blipFill>
                  <a:blip r:embed="rId23"/>
                  <a:stretch/>
                </p:blipFill>
                <p:spPr>
                  <a:xfrm>
                    <a:off x="225360" y="44974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3638" name="Объект 28"/>
          <p:cNvGraphicFramePr/>
          <p:nvPr/>
        </p:nvGraphicFramePr>
        <p:xfrm>
          <a:off x="225360" y="4944960"/>
          <a:ext cx="394920" cy="516960"/>
        </p:xfrm>
        <a:graphic>
          <a:graphicData uri="http://schemas.openxmlformats.org/presentationml/2006/ole">
            <p:oleObj r:id="rId24" spid="">
              <p:embed/>
              <p:pic>
                <p:nvPicPr>
                  <p:cNvPr id="3639" name="Объект 28" descr=""/>
                  <p:cNvPicPr/>
                  <p:nvPr/>
                </p:nvPicPr>
                <p:blipFill>
                  <a:blip r:embed="rId25"/>
                  <a:stretch/>
                </p:blipFill>
                <p:spPr>
                  <a:xfrm>
                    <a:off x="225360" y="494496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3640" name="Объект 29"/>
          <p:cNvGraphicFramePr/>
          <p:nvPr/>
        </p:nvGraphicFramePr>
        <p:xfrm>
          <a:off x="225360" y="5435640"/>
          <a:ext cx="394920" cy="516960"/>
        </p:xfrm>
        <a:graphic>
          <a:graphicData uri="http://schemas.openxmlformats.org/presentationml/2006/ole">
            <p:oleObj r:id="rId26" spid="">
              <p:embed/>
              <p:pic>
                <p:nvPicPr>
                  <p:cNvPr id="3641" name="Объект 29" descr=""/>
                  <p:cNvPicPr/>
                  <p:nvPr/>
                </p:nvPicPr>
                <p:blipFill>
                  <a:blip r:embed="rId27"/>
                  <a:stretch/>
                </p:blipFill>
                <p:spPr>
                  <a:xfrm>
                    <a:off x="225360" y="543564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3642" name="Объект 30"/>
          <p:cNvGraphicFramePr/>
          <p:nvPr/>
        </p:nvGraphicFramePr>
        <p:xfrm>
          <a:off x="225360" y="5881680"/>
          <a:ext cx="394920" cy="518760"/>
        </p:xfrm>
        <a:graphic>
          <a:graphicData uri="http://schemas.openxmlformats.org/presentationml/2006/ole">
            <p:oleObj r:id="rId28" spid="">
              <p:embed/>
              <p:pic>
                <p:nvPicPr>
                  <p:cNvPr id="3643" name="Объект 30" descr=""/>
                  <p:cNvPicPr/>
                  <p:nvPr/>
                </p:nvPicPr>
                <p:blipFill>
                  <a:blip r:embed="rId29"/>
                  <a:stretch/>
                </p:blipFill>
                <p:spPr>
                  <a:xfrm>
                    <a:off x="225360" y="58816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3644" name="Объект 31"/>
          <p:cNvGraphicFramePr/>
          <p:nvPr/>
        </p:nvGraphicFramePr>
        <p:xfrm>
          <a:off x="225360" y="6327720"/>
          <a:ext cx="394920" cy="518760"/>
        </p:xfrm>
        <a:graphic>
          <a:graphicData uri="http://schemas.openxmlformats.org/presentationml/2006/ole">
            <p:oleObj r:id="rId30" spid="">
              <p:embed/>
              <p:pic>
                <p:nvPicPr>
                  <p:cNvPr id="3645" name="Объект 31" descr=""/>
                  <p:cNvPicPr/>
                  <p:nvPr/>
                </p:nvPicPr>
                <p:blipFill>
                  <a:blip r:embed="rId31"/>
                  <a:stretch/>
                </p:blipFill>
                <p:spPr>
                  <a:xfrm>
                    <a:off x="225360" y="632772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3646" name="PlaceHolder 1"/>
          <p:cNvSpPr>
            <a:spLocks noGrp="1"/>
          </p:cNvSpPr>
          <p:nvPr>
            <p:ph type="title"/>
          </p:nvPr>
        </p:nvSpPr>
        <p:spPr>
          <a:xfrm>
            <a:off x="609480" y="708120"/>
            <a:ext cx="10971720" cy="274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>
              <a:buNone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текста заглавия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64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50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64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3976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649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50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1" r:id="rId32"/>
  </p:sldLayoutIdLst>
</p:sldMaster>
</file>

<file path=ppt/slideMasters/slideMaster10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eee9e3">
            <a:alpha val="10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54" name="Объект 17"/>
          <p:cNvGraphicFramePr/>
          <p:nvPr/>
        </p:nvGraphicFramePr>
        <p:xfrm>
          <a:off x="225360" y="0"/>
          <a:ext cx="394920" cy="518760"/>
        </p:xfrm>
        <a:graphic>
          <a:graphicData uri="http://schemas.openxmlformats.org/presentationml/2006/ole">
            <p:oleObj r:id="rId2" spid="">
              <p:embed/>
              <p:pic>
                <p:nvPicPr>
                  <p:cNvPr id="3655" name="Объект 17" descr=""/>
                  <p:cNvPicPr/>
                  <p:nvPr/>
                </p:nvPicPr>
                <p:blipFill>
                  <a:blip r:embed="rId3"/>
                  <a:stretch/>
                </p:blipFill>
                <p:spPr>
                  <a:xfrm>
                    <a:off x="225360" y="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3656" name="Объект 18"/>
          <p:cNvGraphicFramePr/>
          <p:nvPr/>
        </p:nvGraphicFramePr>
        <p:xfrm>
          <a:off x="225360" y="446040"/>
          <a:ext cx="394920" cy="518760"/>
        </p:xfrm>
        <a:graphic>
          <a:graphicData uri="http://schemas.openxmlformats.org/presentationml/2006/ole">
            <p:oleObj r:id="rId4" spid="">
              <p:embed/>
              <p:pic>
                <p:nvPicPr>
                  <p:cNvPr id="3657" name="Объект 18" descr=""/>
                  <p:cNvPicPr/>
                  <p:nvPr/>
                </p:nvPicPr>
                <p:blipFill>
                  <a:blip r:embed="rId5"/>
                  <a:stretch/>
                </p:blipFill>
                <p:spPr>
                  <a:xfrm>
                    <a:off x="225360" y="4460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3658" name="Объект 19"/>
          <p:cNvGraphicFramePr/>
          <p:nvPr/>
        </p:nvGraphicFramePr>
        <p:xfrm>
          <a:off x="225360" y="893880"/>
          <a:ext cx="394920" cy="516960"/>
        </p:xfrm>
        <a:graphic>
          <a:graphicData uri="http://schemas.openxmlformats.org/presentationml/2006/ole">
            <p:oleObj r:id="rId6" spid="">
              <p:embed/>
              <p:pic>
                <p:nvPicPr>
                  <p:cNvPr id="3659" name="Объект 19" descr=""/>
                  <p:cNvPicPr/>
                  <p:nvPr/>
                </p:nvPicPr>
                <p:blipFill>
                  <a:blip r:embed="rId7"/>
                  <a:stretch/>
                </p:blipFill>
                <p:spPr>
                  <a:xfrm>
                    <a:off x="225360" y="89388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3660" name="Объект 20"/>
          <p:cNvGraphicFramePr/>
          <p:nvPr/>
        </p:nvGraphicFramePr>
        <p:xfrm>
          <a:off x="225360" y="1339920"/>
          <a:ext cx="394920" cy="518760"/>
        </p:xfrm>
        <a:graphic>
          <a:graphicData uri="http://schemas.openxmlformats.org/presentationml/2006/ole">
            <p:oleObj r:id="rId8" spid="">
              <p:embed/>
              <p:pic>
                <p:nvPicPr>
                  <p:cNvPr id="3661" name="Объект 20" descr=""/>
                  <p:cNvPicPr/>
                  <p:nvPr/>
                </p:nvPicPr>
                <p:blipFill>
                  <a:blip r:embed="rId9"/>
                  <a:stretch/>
                </p:blipFill>
                <p:spPr>
                  <a:xfrm>
                    <a:off x="225360" y="133992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3662" name="Объект 21"/>
          <p:cNvGraphicFramePr/>
          <p:nvPr/>
        </p:nvGraphicFramePr>
        <p:xfrm>
          <a:off x="225360" y="1817640"/>
          <a:ext cx="394920" cy="518760"/>
        </p:xfrm>
        <a:graphic>
          <a:graphicData uri="http://schemas.openxmlformats.org/presentationml/2006/ole">
            <p:oleObj r:id="rId10" spid="">
              <p:embed/>
              <p:pic>
                <p:nvPicPr>
                  <p:cNvPr id="3663" name="Объект 21" descr=""/>
                  <p:cNvPicPr/>
                  <p:nvPr/>
                </p:nvPicPr>
                <p:blipFill>
                  <a:blip r:embed="rId11"/>
                  <a:stretch/>
                </p:blipFill>
                <p:spPr>
                  <a:xfrm>
                    <a:off x="225360" y="18176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3664" name="Объект 22"/>
          <p:cNvGraphicFramePr/>
          <p:nvPr/>
        </p:nvGraphicFramePr>
        <p:xfrm>
          <a:off x="225360" y="2263680"/>
          <a:ext cx="394920" cy="518760"/>
        </p:xfrm>
        <a:graphic>
          <a:graphicData uri="http://schemas.openxmlformats.org/presentationml/2006/ole">
            <p:oleObj r:id="rId12" spid="">
              <p:embed/>
              <p:pic>
                <p:nvPicPr>
                  <p:cNvPr id="3665" name="Объект 22" descr=""/>
                  <p:cNvPicPr/>
                  <p:nvPr/>
                </p:nvPicPr>
                <p:blipFill>
                  <a:blip r:embed="rId13"/>
                  <a:stretch/>
                </p:blipFill>
                <p:spPr>
                  <a:xfrm>
                    <a:off x="225360" y="22636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3666" name="Объект 23"/>
          <p:cNvGraphicFramePr/>
          <p:nvPr/>
        </p:nvGraphicFramePr>
        <p:xfrm>
          <a:off x="225360" y="2711520"/>
          <a:ext cx="394920" cy="516960"/>
        </p:xfrm>
        <a:graphic>
          <a:graphicData uri="http://schemas.openxmlformats.org/presentationml/2006/ole">
            <p:oleObj r:id="rId14" spid="">
              <p:embed/>
              <p:pic>
                <p:nvPicPr>
                  <p:cNvPr id="3667" name="Объект 23" descr=""/>
                  <p:cNvPicPr/>
                  <p:nvPr/>
                </p:nvPicPr>
                <p:blipFill>
                  <a:blip r:embed="rId15"/>
                  <a:stretch/>
                </p:blipFill>
                <p:spPr>
                  <a:xfrm>
                    <a:off x="225360" y="271152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3668" name="Объект 24"/>
          <p:cNvGraphicFramePr/>
          <p:nvPr/>
        </p:nvGraphicFramePr>
        <p:xfrm>
          <a:off x="225360" y="3157560"/>
          <a:ext cx="394920" cy="518760"/>
        </p:xfrm>
        <a:graphic>
          <a:graphicData uri="http://schemas.openxmlformats.org/presentationml/2006/ole">
            <p:oleObj r:id="rId16" spid="">
              <p:embed/>
              <p:pic>
                <p:nvPicPr>
                  <p:cNvPr id="3669" name="Объект 24" descr=""/>
                  <p:cNvPicPr/>
                  <p:nvPr/>
                </p:nvPicPr>
                <p:blipFill>
                  <a:blip r:embed="rId17"/>
                  <a:stretch/>
                </p:blipFill>
                <p:spPr>
                  <a:xfrm>
                    <a:off x="225360" y="315756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3670" name="Объект 25"/>
          <p:cNvGraphicFramePr/>
          <p:nvPr/>
        </p:nvGraphicFramePr>
        <p:xfrm>
          <a:off x="225360" y="3605040"/>
          <a:ext cx="394920" cy="516960"/>
        </p:xfrm>
        <a:graphic>
          <a:graphicData uri="http://schemas.openxmlformats.org/presentationml/2006/ole">
            <p:oleObj r:id="rId18" spid="">
              <p:embed/>
              <p:pic>
                <p:nvPicPr>
                  <p:cNvPr id="3671" name="Объект 25" descr=""/>
                  <p:cNvPicPr/>
                  <p:nvPr/>
                </p:nvPicPr>
                <p:blipFill>
                  <a:blip r:embed="rId19"/>
                  <a:stretch/>
                </p:blipFill>
                <p:spPr>
                  <a:xfrm>
                    <a:off x="225360" y="360504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3672" name="Объект 26"/>
          <p:cNvGraphicFramePr/>
          <p:nvPr/>
        </p:nvGraphicFramePr>
        <p:xfrm>
          <a:off x="225360" y="4051440"/>
          <a:ext cx="394920" cy="518760"/>
        </p:xfrm>
        <a:graphic>
          <a:graphicData uri="http://schemas.openxmlformats.org/presentationml/2006/ole">
            <p:oleObj r:id="rId20" spid="">
              <p:embed/>
              <p:pic>
                <p:nvPicPr>
                  <p:cNvPr id="3673" name="Объект 26" descr=""/>
                  <p:cNvPicPr/>
                  <p:nvPr/>
                </p:nvPicPr>
                <p:blipFill>
                  <a:blip r:embed="rId21"/>
                  <a:stretch/>
                </p:blipFill>
                <p:spPr>
                  <a:xfrm>
                    <a:off x="225360" y="40514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3674" name="Объект 27"/>
          <p:cNvGraphicFramePr/>
          <p:nvPr/>
        </p:nvGraphicFramePr>
        <p:xfrm>
          <a:off x="225360" y="4497480"/>
          <a:ext cx="394920" cy="518760"/>
        </p:xfrm>
        <a:graphic>
          <a:graphicData uri="http://schemas.openxmlformats.org/presentationml/2006/ole">
            <p:oleObj r:id="rId22" spid="">
              <p:embed/>
              <p:pic>
                <p:nvPicPr>
                  <p:cNvPr id="3675" name="Объект 27" descr=""/>
                  <p:cNvPicPr/>
                  <p:nvPr/>
                </p:nvPicPr>
                <p:blipFill>
                  <a:blip r:embed="rId23"/>
                  <a:stretch/>
                </p:blipFill>
                <p:spPr>
                  <a:xfrm>
                    <a:off x="225360" y="44974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3676" name="Объект 28"/>
          <p:cNvGraphicFramePr/>
          <p:nvPr/>
        </p:nvGraphicFramePr>
        <p:xfrm>
          <a:off x="225360" y="4944960"/>
          <a:ext cx="394920" cy="516960"/>
        </p:xfrm>
        <a:graphic>
          <a:graphicData uri="http://schemas.openxmlformats.org/presentationml/2006/ole">
            <p:oleObj r:id="rId24" spid="">
              <p:embed/>
              <p:pic>
                <p:nvPicPr>
                  <p:cNvPr id="3677" name="Объект 28" descr=""/>
                  <p:cNvPicPr/>
                  <p:nvPr/>
                </p:nvPicPr>
                <p:blipFill>
                  <a:blip r:embed="rId25"/>
                  <a:stretch/>
                </p:blipFill>
                <p:spPr>
                  <a:xfrm>
                    <a:off x="225360" y="494496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3678" name="Объект 29"/>
          <p:cNvGraphicFramePr/>
          <p:nvPr/>
        </p:nvGraphicFramePr>
        <p:xfrm>
          <a:off x="225360" y="5435640"/>
          <a:ext cx="394920" cy="516960"/>
        </p:xfrm>
        <a:graphic>
          <a:graphicData uri="http://schemas.openxmlformats.org/presentationml/2006/ole">
            <p:oleObj r:id="rId26" spid="">
              <p:embed/>
              <p:pic>
                <p:nvPicPr>
                  <p:cNvPr id="3679" name="Объект 29" descr=""/>
                  <p:cNvPicPr/>
                  <p:nvPr/>
                </p:nvPicPr>
                <p:blipFill>
                  <a:blip r:embed="rId27"/>
                  <a:stretch/>
                </p:blipFill>
                <p:spPr>
                  <a:xfrm>
                    <a:off x="225360" y="543564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3680" name="Объект 30"/>
          <p:cNvGraphicFramePr/>
          <p:nvPr/>
        </p:nvGraphicFramePr>
        <p:xfrm>
          <a:off x="225360" y="5881680"/>
          <a:ext cx="394920" cy="518760"/>
        </p:xfrm>
        <a:graphic>
          <a:graphicData uri="http://schemas.openxmlformats.org/presentationml/2006/ole">
            <p:oleObj r:id="rId28" spid="">
              <p:embed/>
              <p:pic>
                <p:nvPicPr>
                  <p:cNvPr id="3681" name="Объект 30" descr=""/>
                  <p:cNvPicPr/>
                  <p:nvPr/>
                </p:nvPicPr>
                <p:blipFill>
                  <a:blip r:embed="rId29"/>
                  <a:stretch/>
                </p:blipFill>
                <p:spPr>
                  <a:xfrm>
                    <a:off x="225360" y="58816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3682" name="Объект 31"/>
          <p:cNvGraphicFramePr/>
          <p:nvPr/>
        </p:nvGraphicFramePr>
        <p:xfrm>
          <a:off x="225360" y="6327720"/>
          <a:ext cx="394920" cy="518760"/>
        </p:xfrm>
        <a:graphic>
          <a:graphicData uri="http://schemas.openxmlformats.org/presentationml/2006/ole">
            <p:oleObj r:id="rId30" spid="">
              <p:embed/>
              <p:pic>
                <p:nvPicPr>
                  <p:cNvPr id="3683" name="Объект 31" descr=""/>
                  <p:cNvPicPr/>
                  <p:nvPr/>
                </p:nvPicPr>
                <p:blipFill>
                  <a:blip r:embed="rId31"/>
                  <a:stretch/>
                </p:blipFill>
                <p:spPr>
                  <a:xfrm>
                    <a:off x="225360" y="632772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3684" name="PlaceHolder 1"/>
          <p:cNvSpPr>
            <a:spLocks noGrp="1"/>
          </p:cNvSpPr>
          <p:nvPr>
            <p:ph type="title"/>
          </p:nvPr>
        </p:nvSpPr>
        <p:spPr>
          <a:xfrm>
            <a:off x="609480" y="708120"/>
            <a:ext cx="10971720" cy="274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>
              <a:buNone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текста заглавия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3" r:id="rId32"/>
  </p:sldLayoutIdLst>
</p:sldMaster>
</file>

<file path=ppt/slideMasters/slideMaster10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eee9e3">
            <a:alpha val="10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86" name="Объект 17"/>
          <p:cNvGraphicFramePr/>
          <p:nvPr/>
        </p:nvGraphicFramePr>
        <p:xfrm>
          <a:off x="225360" y="0"/>
          <a:ext cx="394920" cy="518760"/>
        </p:xfrm>
        <a:graphic>
          <a:graphicData uri="http://schemas.openxmlformats.org/presentationml/2006/ole">
            <p:oleObj r:id="rId2" spid="">
              <p:embed/>
              <p:pic>
                <p:nvPicPr>
                  <p:cNvPr id="3687" name="Объект 17" descr=""/>
                  <p:cNvPicPr/>
                  <p:nvPr/>
                </p:nvPicPr>
                <p:blipFill>
                  <a:blip r:embed="rId3"/>
                  <a:stretch/>
                </p:blipFill>
                <p:spPr>
                  <a:xfrm>
                    <a:off x="225360" y="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3688" name="Объект 18"/>
          <p:cNvGraphicFramePr/>
          <p:nvPr/>
        </p:nvGraphicFramePr>
        <p:xfrm>
          <a:off x="225360" y="446040"/>
          <a:ext cx="394920" cy="518760"/>
        </p:xfrm>
        <a:graphic>
          <a:graphicData uri="http://schemas.openxmlformats.org/presentationml/2006/ole">
            <p:oleObj r:id="rId4" spid="">
              <p:embed/>
              <p:pic>
                <p:nvPicPr>
                  <p:cNvPr id="3689" name="Объект 18" descr=""/>
                  <p:cNvPicPr/>
                  <p:nvPr/>
                </p:nvPicPr>
                <p:blipFill>
                  <a:blip r:embed="rId5"/>
                  <a:stretch/>
                </p:blipFill>
                <p:spPr>
                  <a:xfrm>
                    <a:off x="225360" y="4460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3690" name="Объект 19"/>
          <p:cNvGraphicFramePr/>
          <p:nvPr/>
        </p:nvGraphicFramePr>
        <p:xfrm>
          <a:off x="225360" y="893880"/>
          <a:ext cx="394920" cy="516960"/>
        </p:xfrm>
        <a:graphic>
          <a:graphicData uri="http://schemas.openxmlformats.org/presentationml/2006/ole">
            <p:oleObj r:id="rId6" spid="">
              <p:embed/>
              <p:pic>
                <p:nvPicPr>
                  <p:cNvPr id="3691" name="Объект 19" descr=""/>
                  <p:cNvPicPr/>
                  <p:nvPr/>
                </p:nvPicPr>
                <p:blipFill>
                  <a:blip r:embed="rId7"/>
                  <a:stretch/>
                </p:blipFill>
                <p:spPr>
                  <a:xfrm>
                    <a:off x="225360" y="89388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3692" name="Объект 20"/>
          <p:cNvGraphicFramePr/>
          <p:nvPr/>
        </p:nvGraphicFramePr>
        <p:xfrm>
          <a:off x="225360" y="1339920"/>
          <a:ext cx="394920" cy="518760"/>
        </p:xfrm>
        <a:graphic>
          <a:graphicData uri="http://schemas.openxmlformats.org/presentationml/2006/ole">
            <p:oleObj r:id="rId8" spid="">
              <p:embed/>
              <p:pic>
                <p:nvPicPr>
                  <p:cNvPr id="3693" name="Объект 20" descr=""/>
                  <p:cNvPicPr/>
                  <p:nvPr/>
                </p:nvPicPr>
                <p:blipFill>
                  <a:blip r:embed="rId9"/>
                  <a:stretch/>
                </p:blipFill>
                <p:spPr>
                  <a:xfrm>
                    <a:off x="225360" y="133992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3694" name="Объект 21"/>
          <p:cNvGraphicFramePr/>
          <p:nvPr/>
        </p:nvGraphicFramePr>
        <p:xfrm>
          <a:off x="225360" y="1817640"/>
          <a:ext cx="394920" cy="518760"/>
        </p:xfrm>
        <a:graphic>
          <a:graphicData uri="http://schemas.openxmlformats.org/presentationml/2006/ole">
            <p:oleObj r:id="rId10" spid="">
              <p:embed/>
              <p:pic>
                <p:nvPicPr>
                  <p:cNvPr id="3695" name="Объект 21" descr=""/>
                  <p:cNvPicPr/>
                  <p:nvPr/>
                </p:nvPicPr>
                <p:blipFill>
                  <a:blip r:embed="rId11"/>
                  <a:stretch/>
                </p:blipFill>
                <p:spPr>
                  <a:xfrm>
                    <a:off x="225360" y="18176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3696" name="Объект 22"/>
          <p:cNvGraphicFramePr/>
          <p:nvPr/>
        </p:nvGraphicFramePr>
        <p:xfrm>
          <a:off x="225360" y="2263680"/>
          <a:ext cx="394920" cy="518760"/>
        </p:xfrm>
        <a:graphic>
          <a:graphicData uri="http://schemas.openxmlformats.org/presentationml/2006/ole">
            <p:oleObj r:id="rId12" spid="">
              <p:embed/>
              <p:pic>
                <p:nvPicPr>
                  <p:cNvPr id="3697" name="Объект 22" descr=""/>
                  <p:cNvPicPr/>
                  <p:nvPr/>
                </p:nvPicPr>
                <p:blipFill>
                  <a:blip r:embed="rId13"/>
                  <a:stretch/>
                </p:blipFill>
                <p:spPr>
                  <a:xfrm>
                    <a:off x="225360" y="22636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3698" name="Объект 23"/>
          <p:cNvGraphicFramePr/>
          <p:nvPr/>
        </p:nvGraphicFramePr>
        <p:xfrm>
          <a:off x="225360" y="2711520"/>
          <a:ext cx="394920" cy="516960"/>
        </p:xfrm>
        <a:graphic>
          <a:graphicData uri="http://schemas.openxmlformats.org/presentationml/2006/ole">
            <p:oleObj r:id="rId14" spid="">
              <p:embed/>
              <p:pic>
                <p:nvPicPr>
                  <p:cNvPr id="3699" name="Объект 23" descr=""/>
                  <p:cNvPicPr/>
                  <p:nvPr/>
                </p:nvPicPr>
                <p:blipFill>
                  <a:blip r:embed="rId15"/>
                  <a:stretch/>
                </p:blipFill>
                <p:spPr>
                  <a:xfrm>
                    <a:off x="225360" y="271152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3700" name="Объект 24"/>
          <p:cNvGraphicFramePr/>
          <p:nvPr/>
        </p:nvGraphicFramePr>
        <p:xfrm>
          <a:off x="225360" y="3157560"/>
          <a:ext cx="394920" cy="518760"/>
        </p:xfrm>
        <a:graphic>
          <a:graphicData uri="http://schemas.openxmlformats.org/presentationml/2006/ole">
            <p:oleObj r:id="rId16" spid="">
              <p:embed/>
              <p:pic>
                <p:nvPicPr>
                  <p:cNvPr id="3701" name="Объект 24" descr=""/>
                  <p:cNvPicPr/>
                  <p:nvPr/>
                </p:nvPicPr>
                <p:blipFill>
                  <a:blip r:embed="rId17"/>
                  <a:stretch/>
                </p:blipFill>
                <p:spPr>
                  <a:xfrm>
                    <a:off x="225360" y="315756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3702" name="Объект 25"/>
          <p:cNvGraphicFramePr/>
          <p:nvPr/>
        </p:nvGraphicFramePr>
        <p:xfrm>
          <a:off x="225360" y="3605040"/>
          <a:ext cx="394920" cy="516960"/>
        </p:xfrm>
        <a:graphic>
          <a:graphicData uri="http://schemas.openxmlformats.org/presentationml/2006/ole">
            <p:oleObj r:id="rId18" spid="">
              <p:embed/>
              <p:pic>
                <p:nvPicPr>
                  <p:cNvPr id="3703" name="Объект 25" descr=""/>
                  <p:cNvPicPr/>
                  <p:nvPr/>
                </p:nvPicPr>
                <p:blipFill>
                  <a:blip r:embed="rId19"/>
                  <a:stretch/>
                </p:blipFill>
                <p:spPr>
                  <a:xfrm>
                    <a:off x="225360" y="360504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3704" name="Объект 26"/>
          <p:cNvGraphicFramePr/>
          <p:nvPr/>
        </p:nvGraphicFramePr>
        <p:xfrm>
          <a:off x="225360" y="4051440"/>
          <a:ext cx="394920" cy="518760"/>
        </p:xfrm>
        <a:graphic>
          <a:graphicData uri="http://schemas.openxmlformats.org/presentationml/2006/ole">
            <p:oleObj r:id="rId20" spid="">
              <p:embed/>
              <p:pic>
                <p:nvPicPr>
                  <p:cNvPr id="3705" name="Объект 26" descr=""/>
                  <p:cNvPicPr/>
                  <p:nvPr/>
                </p:nvPicPr>
                <p:blipFill>
                  <a:blip r:embed="rId21"/>
                  <a:stretch/>
                </p:blipFill>
                <p:spPr>
                  <a:xfrm>
                    <a:off x="225360" y="40514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3706" name="Объект 27"/>
          <p:cNvGraphicFramePr/>
          <p:nvPr/>
        </p:nvGraphicFramePr>
        <p:xfrm>
          <a:off x="225360" y="4497480"/>
          <a:ext cx="394920" cy="518760"/>
        </p:xfrm>
        <a:graphic>
          <a:graphicData uri="http://schemas.openxmlformats.org/presentationml/2006/ole">
            <p:oleObj r:id="rId22" spid="">
              <p:embed/>
              <p:pic>
                <p:nvPicPr>
                  <p:cNvPr id="3707" name="Объект 27" descr=""/>
                  <p:cNvPicPr/>
                  <p:nvPr/>
                </p:nvPicPr>
                <p:blipFill>
                  <a:blip r:embed="rId23"/>
                  <a:stretch/>
                </p:blipFill>
                <p:spPr>
                  <a:xfrm>
                    <a:off x="225360" y="44974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3708" name="Объект 28"/>
          <p:cNvGraphicFramePr/>
          <p:nvPr/>
        </p:nvGraphicFramePr>
        <p:xfrm>
          <a:off x="225360" y="4944960"/>
          <a:ext cx="394920" cy="516960"/>
        </p:xfrm>
        <a:graphic>
          <a:graphicData uri="http://schemas.openxmlformats.org/presentationml/2006/ole">
            <p:oleObj r:id="rId24" spid="">
              <p:embed/>
              <p:pic>
                <p:nvPicPr>
                  <p:cNvPr id="3709" name="Объект 28" descr=""/>
                  <p:cNvPicPr/>
                  <p:nvPr/>
                </p:nvPicPr>
                <p:blipFill>
                  <a:blip r:embed="rId25"/>
                  <a:stretch/>
                </p:blipFill>
                <p:spPr>
                  <a:xfrm>
                    <a:off x="225360" y="494496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3710" name="Объект 29"/>
          <p:cNvGraphicFramePr/>
          <p:nvPr/>
        </p:nvGraphicFramePr>
        <p:xfrm>
          <a:off x="225360" y="5435640"/>
          <a:ext cx="394920" cy="516960"/>
        </p:xfrm>
        <a:graphic>
          <a:graphicData uri="http://schemas.openxmlformats.org/presentationml/2006/ole">
            <p:oleObj r:id="rId26" spid="">
              <p:embed/>
              <p:pic>
                <p:nvPicPr>
                  <p:cNvPr id="3711" name="Объект 29" descr=""/>
                  <p:cNvPicPr/>
                  <p:nvPr/>
                </p:nvPicPr>
                <p:blipFill>
                  <a:blip r:embed="rId27"/>
                  <a:stretch/>
                </p:blipFill>
                <p:spPr>
                  <a:xfrm>
                    <a:off x="225360" y="543564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3712" name="Объект 30"/>
          <p:cNvGraphicFramePr/>
          <p:nvPr/>
        </p:nvGraphicFramePr>
        <p:xfrm>
          <a:off x="225360" y="5881680"/>
          <a:ext cx="394920" cy="518760"/>
        </p:xfrm>
        <a:graphic>
          <a:graphicData uri="http://schemas.openxmlformats.org/presentationml/2006/ole">
            <p:oleObj r:id="rId28" spid="">
              <p:embed/>
              <p:pic>
                <p:nvPicPr>
                  <p:cNvPr id="3713" name="Объект 30" descr=""/>
                  <p:cNvPicPr/>
                  <p:nvPr/>
                </p:nvPicPr>
                <p:blipFill>
                  <a:blip r:embed="rId29"/>
                  <a:stretch/>
                </p:blipFill>
                <p:spPr>
                  <a:xfrm>
                    <a:off x="225360" y="58816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3714" name="Объект 31"/>
          <p:cNvGraphicFramePr/>
          <p:nvPr/>
        </p:nvGraphicFramePr>
        <p:xfrm>
          <a:off x="225360" y="6327720"/>
          <a:ext cx="394920" cy="518760"/>
        </p:xfrm>
        <a:graphic>
          <a:graphicData uri="http://schemas.openxmlformats.org/presentationml/2006/ole">
            <p:oleObj r:id="rId30" spid="">
              <p:embed/>
              <p:pic>
                <p:nvPicPr>
                  <p:cNvPr id="3715" name="Объект 31" descr=""/>
                  <p:cNvPicPr/>
                  <p:nvPr/>
                </p:nvPicPr>
                <p:blipFill>
                  <a:blip r:embed="rId31"/>
                  <a:stretch/>
                </p:blipFill>
                <p:spPr>
                  <a:xfrm>
                    <a:off x="225360" y="632772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3716" name="PlaceHolder 1"/>
          <p:cNvSpPr>
            <a:spLocks noGrp="1"/>
          </p:cNvSpPr>
          <p:nvPr>
            <p:ph type="title"/>
          </p:nvPr>
        </p:nvSpPr>
        <p:spPr>
          <a:xfrm>
            <a:off x="609480" y="708120"/>
            <a:ext cx="10971720" cy="274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>
              <a:buNone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текста заглавия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71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50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71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50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719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17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5" r:id="rId32"/>
  </p:sldLayoutIdLst>
</p:sldMaster>
</file>

<file path=ppt/slideMasters/slideMaster10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eee9e3">
            <a:alpha val="10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24" name="Объект 17"/>
          <p:cNvGraphicFramePr/>
          <p:nvPr/>
        </p:nvGraphicFramePr>
        <p:xfrm>
          <a:off x="225360" y="0"/>
          <a:ext cx="394920" cy="518760"/>
        </p:xfrm>
        <a:graphic>
          <a:graphicData uri="http://schemas.openxmlformats.org/presentationml/2006/ole">
            <p:oleObj r:id="rId2" spid="">
              <p:embed/>
              <p:pic>
                <p:nvPicPr>
                  <p:cNvPr id="3725" name="Объект 17" descr=""/>
                  <p:cNvPicPr/>
                  <p:nvPr/>
                </p:nvPicPr>
                <p:blipFill>
                  <a:blip r:embed="rId3"/>
                  <a:stretch/>
                </p:blipFill>
                <p:spPr>
                  <a:xfrm>
                    <a:off x="225360" y="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3726" name="Объект 18"/>
          <p:cNvGraphicFramePr/>
          <p:nvPr/>
        </p:nvGraphicFramePr>
        <p:xfrm>
          <a:off x="225360" y="446040"/>
          <a:ext cx="394920" cy="518760"/>
        </p:xfrm>
        <a:graphic>
          <a:graphicData uri="http://schemas.openxmlformats.org/presentationml/2006/ole">
            <p:oleObj r:id="rId4" spid="">
              <p:embed/>
              <p:pic>
                <p:nvPicPr>
                  <p:cNvPr id="3727" name="Объект 18" descr=""/>
                  <p:cNvPicPr/>
                  <p:nvPr/>
                </p:nvPicPr>
                <p:blipFill>
                  <a:blip r:embed="rId5"/>
                  <a:stretch/>
                </p:blipFill>
                <p:spPr>
                  <a:xfrm>
                    <a:off x="225360" y="4460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3728" name="Объект 19"/>
          <p:cNvGraphicFramePr/>
          <p:nvPr/>
        </p:nvGraphicFramePr>
        <p:xfrm>
          <a:off x="225360" y="893880"/>
          <a:ext cx="394920" cy="516960"/>
        </p:xfrm>
        <a:graphic>
          <a:graphicData uri="http://schemas.openxmlformats.org/presentationml/2006/ole">
            <p:oleObj r:id="rId6" spid="">
              <p:embed/>
              <p:pic>
                <p:nvPicPr>
                  <p:cNvPr id="3729" name="Объект 19" descr=""/>
                  <p:cNvPicPr/>
                  <p:nvPr/>
                </p:nvPicPr>
                <p:blipFill>
                  <a:blip r:embed="rId7"/>
                  <a:stretch/>
                </p:blipFill>
                <p:spPr>
                  <a:xfrm>
                    <a:off x="225360" y="89388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3730" name="Объект 20"/>
          <p:cNvGraphicFramePr/>
          <p:nvPr/>
        </p:nvGraphicFramePr>
        <p:xfrm>
          <a:off x="225360" y="1339920"/>
          <a:ext cx="394920" cy="518760"/>
        </p:xfrm>
        <a:graphic>
          <a:graphicData uri="http://schemas.openxmlformats.org/presentationml/2006/ole">
            <p:oleObj r:id="rId8" spid="">
              <p:embed/>
              <p:pic>
                <p:nvPicPr>
                  <p:cNvPr id="3731" name="Объект 20" descr=""/>
                  <p:cNvPicPr/>
                  <p:nvPr/>
                </p:nvPicPr>
                <p:blipFill>
                  <a:blip r:embed="rId9"/>
                  <a:stretch/>
                </p:blipFill>
                <p:spPr>
                  <a:xfrm>
                    <a:off x="225360" y="133992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3732" name="Объект 21"/>
          <p:cNvGraphicFramePr/>
          <p:nvPr/>
        </p:nvGraphicFramePr>
        <p:xfrm>
          <a:off x="225360" y="1817640"/>
          <a:ext cx="394920" cy="518760"/>
        </p:xfrm>
        <a:graphic>
          <a:graphicData uri="http://schemas.openxmlformats.org/presentationml/2006/ole">
            <p:oleObj r:id="rId10" spid="">
              <p:embed/>
              <p:pic>
                <p:nvPicPr>
                  <p:cNvPr id="3733" name="Объект 21" descr=""/>
                  <p:cNvPicPr/>
                  <p:nvPr/>
                </p:nvPicPr>
                <p:blipFill>
                  <a:blip r:embed="rId11"/>
                  <a:stretch/>
                </p:blipFill>
                <p:spPr>
                  <a:xfrm>
                    <a:off x="225360" y="18176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3734" name="Объект 22"/>
          <p:cNvGraphicFramePr/>
          <p:nvPr/>
        </p:nvGraphicFramePr>
        <p:xfrm>
          <a:off x="225360" y="2263680"/>
          <a:ext cx="394920" cy="518760"/>
        </p:xfrm>
        <a:graphic>
          <a:graphicData uri="http://schemas.openxmlformats.org/presentationml/2006/ole">
            <p:oleObj r:id="rId12" spid="">
              <p:embed/>
              <p:pic>
                <p:nvPicPr>
                  <p:cNvPr id="3735" name="Объект 22" descr=""/>
                  <p:cNvPicPr/>
                  <p:nvPr/>
                </p:nvPicPr>
                <p:blipFill>
                  <a:blip r:embed="rId13"/>
                  <a:stretch/>
                </p:blipFill>
                <p:spPr>
                  <a:xfrm>
                    <a:off x="225360" y="22636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3736" name="Объект 23"/>
          <p:cNvGraphicFramePr/>
          <p:nvPr/>
        </p:nvGraphicFramePr>
        <p:xfrm>
          <a:off x="225360" y="2711520"/>
          <a:ext cx="394920" cy="516960"/>
        </p:xfrm>
        <a:graphic>
          <a:graphicData uri="http://schemas.openxmlformats.org/presentationml/2006/ole">
            <p:oleObj r:id="rId14" spid="">
              <p:embed/>
              <p:pic>
                <p:nvPicPr>
                  <p:cNvPr id="3737" name="Объект 23" descr=""/>
                  <p:cNvPicPr/>
                  <p:nvPr/>
                </p:nvPicPr>
                <p:blipFill>
                  <a:blip r:embed="rId15"/>
                  <a:stretch/>
                </p:blipFill>
                <p:spPr>
                  <a:xfrm>
                    <a:off x="225360" y="271152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3738" name="Объект 24"/>
          <p:cNvGraphicFramePr/>
          <p:nvPr/>
        </p:nvGraphicFramePr>
        <p:xfrm>
          <a:off x="225360" y="3157560"/>
          <a:ext cx="394920" cy="518760"/>
        </p:xfrm>
        <a:graphic>
          <a:graphicData uri="http://schemas.openxmlformats.org/presentationml/2006/ole">
            <p:oleObj r:id="rId16" spid="">
              <p:embed/>
              <p:pic>
                <p:nvPicPr>
                  <p:cNvPr id="3739" name="Объект 24" descr=""/>
                  <p:cNvPicPr/>
                  <p:nvPr/>
                </p:nvPicPr>
                <p:blipFill>
                  <a:blip r:embed="rId17"/>
                  <a:stretch/>
                </p:blipFill>
                <p:spPr>
                  <a:xfrm>
                    <a:off x="225360" y="315756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3740" name="Объект 25"/>
          <p:cNvGraphicFramePr/>
          <p:nvPr/>
        </p:nvGraphicFramePr>
        <p:xfrm>
          <a:off x="225360" y="3605040"/>
          <a:ext cx="394920" cy="516960"/>
        </p:xfrm>
        <a:graphic>
          <a:graphicData uri="http://schemas.openxmlformats.org/presentationml/2006/ole">
            <p:oleObj r:id="rId18" spid="">
              <p:embed/>
              <p:pic>
                <p:nvPicPr>
                  <p:cNvPr id="3741" name="Объект 25" descr=""/>
                  <p:cNvPicPr/>
                  <p:nvPr/>
                </p:nvPicPr>
                <p:blipFill>
                  <a:blip r:embed="rId19"/>
                  <a:stretch/>
                </p:blipFill>
                <p:spPr>
                  <a:xfrm>
                    <a:off x="225360" y="360504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3742" name="Объект 26"/>
          <p:cNvGraphicFramePr/>
          <p:nvPr/>
        </p:nvGraphicFramePr>
        <p:xfrm>
          <a:off x="225360" y="4051440"/>
          <a:ext cx="394920" cy="518760"/>
        </p:xfrm>
        <a:graphic>
          <a:graphicData uri="http://schemas.openxmlformats.org/presentationml/2006/ole">
            <p:oleObj r:id="rId20" spid="">
              <p:embed/>
              <p:pic>
                <p:nvPicPr>
                  <p:cNvPr id="3743" name="Объект 26" descr=""/>
                  <p:cNvPicPr/>
                  <p:nvPr/>
                </p:nvPicPr>
                <p:blipFill>
                  <a:blip r:embed="rId21"/>
                  <a:stretch/>
                </p:blipFill>
                <p:spPr>
                  <a:xfrm>
                    <a:off x="225360" y="40514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3744" name="Объект 27"/>
          <p:cNvGraphicFramePr/>
          <p:nvPr/>
        </p:nvGraphicFramePr>
        <p:xfrm>
          <a:off x="225360" y="4497480"/>
          <a:ext cx="394920" cy="518760"/>
        </p:xfrm>
        <a:graphic>
          <a:graphicData uri="http://schemas.openxmlformats.org/presentationml/2006/ole">
            <p:oleObj r:id="rId22" spid="">
              <p:embed/>
              <p:pic>
                <p:nvPicPr>
                  <p:cNvPr id="3745" name="Объект 27" descr=""/>
                  <p:cNvPicPr/>
                  <p:nvPr/>
                </p:nvPicPr>
                <p:blipFill>
                  <a:blip r:embed="rId23"/>
                  <a:stretch/>
                </p:blipFill>
                <p:spPr>
                  <a:xfrm>
                    <a:off x="225360" y="44974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3746" name="Объект 28"/>
          <p:cNvGraphicFramePr/>
          <p:nvPr/>
        </p:nvGraphicFramePr>
        <p:xfrm>
          <a:off x="225360" y="4944960"/>
          <a:ext cx="394920" cy="516960"/>
        </p:xfrm>
        <a:graphic>
          <a:graphicData uri="http://schemas.openxmlformats.org/presentationml/2006/ole">
            <p:oleObj r:id="rId24" spid="">
              <p:embed/>
              <p:pic>
                <p:nvPicPr>
                  <p:cNvPr id="3747" name="Объект 28" descr=""/>
                  <p:cNvPicPr/>
                  <p:nvPr/>
                </p:nvPicPr>
                <p:blipFill>
                  <a:blip r:embed="rId25"/>
                  <a:stretch/>
                </p:blipFill>
                <p:spPr>
                  <a:xfrm>
                    <a:off x="225360" y="494496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3748" name="Объект 29"/>
          <p:cNvGraphicFramePr/>
          <p:nvPr/>
        </p:nvGraphicFramePr>
        <p:xfrm>
          <a:off x="225360" y="5435640"/>
          <a:ext cx="394920" cy="516960"/>
        </p:xfrm>
        <a:graphic>
          <a:graphicData uri="http://schemas.openxmlformats.org/presentationml/2006/ole">
            <p:oleObj r:id="rId26" spid="">
              <p:embed/>
              <p:pic>
                <p:nvPicPr>
                  <p:cNvPr id="3749" name="Объект 29" descr=""/>
                  <p:cNvPicPr/>
                  <p:nvPr/>
                </p:nvPicPr>
                <p:blipFill>
                  <a:blip r:embed="rId27"/>
                  <a:stretch/>
                </p:blipFill>
                <p:spPr>
                  <a:xfrm>
                    <a:off x="225360" y="543564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3750" name="Объект 30"/>
          <p:cNvGraphicFramePr/>
          <p:nvPr/>
        </p:nvGraphicFramePr>
        <p:xfrm>
          <a:off x="225360" y="5881680"/>
          <a:ext cx="394920" cy="518760"/>
        </p:xfrm>
        <a:graphic>
          <a:graphicData uri="http://schemas.openxmlformats.org/presentationml/2006/ole">
            <p:oleObj r:id="rId28" spid="">
              <p:embed/>
              <p:pic>
                <p:nvPicPr>
                  <p:cNvPr id="3751" name="Объект 30" descr=""/>
                  <p:cNvPicPr/>
                  <p:nvPr/>
                </p:nvPicPr>
                <p:blipFill>
                  <a:blip r:embed="rId29"/>
                  <a:stretch/>
                </p:blipFill>
                <p:spPr>
                  <a:xfrm>
                    <a:off x="225360" y="58816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3752" name="Объект 31"/>
          <p:cNvGraphicFramePr/>
          <p:nvPr/>
        </p:nvGraphicFramePr>
        <p:xfrm>
          <a:off x="225360" y="6327720"/>
          <a:ext cx="394920" cy="518760"/>
        </p:xfrm>
        <a:graphic>
          <a:graphicData uri="http://schemas.openxmlformats.org/presentationml/2006/ole">
            <p:oleObj r:id="rId30" spid="">
              <p:embed/>
              <p:pic>
                <p:nvPicPr>
                  <p:cNvPr id="3753" name="Объект 31" descr=""/>
                  <p:cNvPicPr/>
                  <p:nvPr/>
                </p:nvPicPr>
                <p:blipFill>
                  <a:blip r:embed="rId31"/>
                  <a:stretch/>
                </p:blipFill>
                <p:spPr>
                  <a:xfrm>
                    <a:off x="225360" y="632772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3754" name="PlaceHolder 1"/>
          <p:cNvSpPr>
            <a:spLocks noGrp="1"/>
          </p:cNvSpPr>
          <p:nvPr>
            <p:ph type="title"/>
          </p:nvPr>
        </p:nvSpPr>
        <p:spPr>
          <a:xfrm>
            <a:off x="609480" y="708120"/>
            <a:ext cx="10971720" cy="274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>
              <a:buNone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текста заглавия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75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3976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75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3976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7" r:id="rId32"/>
  </p:sldLayoutIdLst>
</p:sldMaster>
</file>

<file path=ppt/slideMasters/slideMaster10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eee9e3">
            <a:alpha val="10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60" name="Объект 17"/>
          <p:cNvGraphicFramePr/>
          <p:nvPr/>
        </p:nvGraphicFramePr>
        <p:xfrm>
          <a:off x="225360" y="0"/>
          <a:ext cx="394920" cy="518760"/>
        </p:xfrm>
        <a:graphic>
          <a:graphicData uri="http://schemas.openxmlformats.org/presentationml/2006/ole">
            <p:oleObj r:id="rId2" spid="">
              <p:embed/>
              <p:pic>
                <p:nvPicPr>
                  <p:cNvPr id="3761" name="Объект 17" descr=""/>
                  <p:cNvPicPr/>
                  <p:nvPr/>
                </p:nvPicPr>
                <p:blipFill>
                  <a:blip r:embed="rId3"/>
                  <a:stretch/>
                </p:blipFill>
                <p:spPr>
                  <a:xfrm>
                    <a:off x="225360" y="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3762" name="Объект 18"/>
          <p:cNvGraphicFramePr/>
          <p:nvPr/>
        </p:nvGraphicFramePr>
        <p:xfrm>
          <a:off x="225360" y="446040"/>
          <a:ext cx="394920" cy="518760"/>
        </p:xfrm>
        <a:graphic>
          <a:graphicData uri="http://schemas.openxmlformats.org/presentationml/2006/ole">
            <p:oleObj r:id="rId4" spid="">
              <p:embed/>
              <p:pic>
                <p:nvPicPr>
                  <p:cNvPr id="3763" name="Объект 18" descr=""/>
                  <p:cNvPicPr/>
                  <p:nvPr/>
                </p:nvPicPr>
                <p:blipFill>
                  <a:blip r:embed="rId5"/>
                  <a:stretch/>
                </p:blipFill>
                <p:spPr>
                  <a:xfrm>
                    <a:off x="225360" y="4460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3764" name="Объект 19"/>
          <p:cNvGraphicFramePr/>
          <p:nvPr/>
        </p:nvGraphicFramePr>
        <p:xfrm>
          <a:off x="225360" y="893880"/>
          <a:ext cx="394920" cy="516960"/>
        </p:xfrm>
        <a:graphic>
          <a:graphicData uri="http://schemas.openxmlformats.org/presentationml/2006/ole">
            <p:oleObj r:id="rId6" spid="">
              <p:embed/>
              <p:pic>
                <p:nvPicPr>
                  <p:cNvPr id="3765" name="Объект 19" descr=""/>
                  <p:cNvPicPr/>
                  <p:nvPr/>
                </p:nvPicPr>
                <p:blipFill>
                  <a:blip r:embed="rId7"/>
                  <a:stretch/>
                </p:blipFill>
                <p:spPr>
                  <a:xfrm>
                    <a:off x="225360" y="89388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3766" name="Объект 20"/>
          <p:cNvGraphicFramePr/>
          <p:nvPr/>
        </p:nvGraphicFramePr>
        <p:xfrm>
          <a:off x="225360" y="1339920"/>
          <a:ext cx="394920" cy="518760"/>
        </p:xfrm>
        <a:graphic>
          <a:graphicData uri="http://schemas.openxmlformats.org/presentationml/2006/ole">
            <p:oleObj r:id="rId8" spid="">
              <p:embed/>
              <p:pic>
                <p:nvPicPr>
                  <p:cNvPr id="3767" name="Объект 20" descr=""/>
                  <p:cNvPicPr/>
                  <p:nvPr/>
                </p:nvPicPr>
                <p:blipFill>
                  <a:blip r:embed="rId9"/>
                  <a:stretch/>
                </p:blipFill>
                <p:spPr>
                  <a:xfrm>
                    <a:off x="225360" y="133992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3768" name="Объект 21"/>
          <p:cNvGraphicFramePr/>
          <p:nvPr/>
        </p:nvGraphicFramePr>
        <p:xfrm>
          <a:off x="225360" y="1817640"/>
          <a:ext cx="394920" cy="518760"/>
        </p:xfrm>
        <a:graphic>
          <a:graphicData uri="http://schemas.openxmlformats.org/presentationml/2006/ole">
            <p:oleObj r:id="rId10" spid="">
              <p:embed/>
              <p:pic>
                <p:nvPicPr>
                  <p:cNvPr id="3769" name="Объект 21" descr=""/>
                  <p:cNvPicPr/>
                  <p:nvPr/>
                </p:nvPicPr>
                <p:blipFill>
                  <a:blip r:embed="rId11"/>
                  <a:stretch/>
                </p:blipFill>
                <p:spPr>
                  <a:xfrm>
                    <a:off x="225360" y="18176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3770" name="Объект 22"/>
          <p:cNvGraphicFramePr/>
          <p:nvPr/>
        </p:nvGraphicFramePr>
        <p:xfrm>
          <a:off x="225360" y="2263680"/>
          <a:ext cx="394920" cy="518760"/>
        </p:xfrm>
        <a:graphic>
          <a:graphicData uri="http://schemas.openxmlformats.org/presentationml/2006/ole">
            <p:oleObj r:id="rId12" spid="">
              <p:embed/>
              <p:pic>
                <p:nvPicPr>
                  <p:cNvPr id="3771" name="Объект 22" descr=""/>
                  <p:cNvPicPr/>
                  <p:nvPr/>
                </p:nvPicPr>
                <p:blipFill>
                  <a:blip r:embed="rId13"/>
                  <a:stretch/>
                </p:blipFill>
                <p:spPr>
                  <a:xfrm>
                    <a:off x="225360" y="22636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3772" name="Объект 23"/>
          <p:cNvGraphicFramePr/>
          <p:nvPr/>
        </p:nvGraphicFramePr>
        <p:xfrm>
          <a:off x="225360" y="2711520"/>
          <a:ext cx="394920" cy="516960"/>
        </p:xfrm>
        <a:graphic>
          <a:graphicData uri="http://schemas.openxmlformats.org/presentationml/2006/ole">
            <p:oleObj r:id="rId14" spid="">
              <p:embed/>
              <p:pic>
                <p:nvPicPr>
                  <p:cNvPr id="3773" name="Объект 23" descr=""/>
                  <p:cNvPicPr/>
                  <p:nvPr/>
                </p:nvPicPr>
                <p:blipFill>
                  <a:blip r:embed="rId15"/>
                  <a:stretch/>
                </p:blipFill>
                <p:spPr>
                  <a:xfrm>
                    <a:off x="225360" y="271152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3774" name="Объект 24"/>
          <p:cNvGraphicFramePr/>
          <p:nvPr/>
        </p:nvGraphicFramePr>
        <p:xfrm>
          <a:off x="225360" y="3157560"/>
          <a:ext cx="394920" cy="518760"/>
        </p:xfrm>
        <a:graphic>
          <a:graphicData uri="http://schemas.openxmlformats.org/presentationml/2006/ole">
            <p:oleObj r:id="rId16" spid="">
              <p:embed/>
              <p:pic>
                <p:nvPicPr>
                  <p:cNvPr id="3775" name="Объект 24" descr=""/>
                  <p:cNvPicPr/>
                  <p:nvPr/>
                </p:nvPicPr>
                <p:blipFill>
                  <a:blip r:embed="rId17"/>
                  <a:stretch/>
                </p:blipFill>
                <p:spPr>
                  <a:xfrm>
                    <a:off x="225360" y="315756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3776" name="Объект 25"/>
          <p:cNvGraphicFramePr/>
          <p:nvPr/>
        </p:nvGraphicFramePr>
        <p:xfrm>
          <a:off x="225360" y="3605040"/>
          <a:ext cx="394920" cy="516960"/>
        </p:xfrm>
        <a:graphic>
          <a:graphicData uri="http://schemas.openxmlformats.org/presentationml/2006/ole">
            <p:oleObj r:id="rId18" spid="">
              <p:embed/>
              <p:pic>
                <p:nvPicPr>
                  <p:cNvPr id="3777" name="Объект 25" descr=""/>
                  <p:cNvPicPr/>
                  <p:nvPr/>
                </p:nvPicPr>
                <p:blipFill>
                  <a:blip r:embed="rId19"/>
                  <a:stretch/>
                </p:blipFill>
                <p:spPr>
                  <a:xfrm>
                    <a:off x="225360" y="360504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3778" name="Объект 26"/>
          <p:cNvGraphicFramePr/>
          <p:nvPr/>
        </p:nvGraphicFramePr>
        <p:xfrm>
          <a:off x="225360" y="4051440"/>
          <a:ext cx="394920" cy="518760"/>
        </p:xfrm>
        <a:graphic>
          <a:graphicData uri="http://schemas.openxmlformats.org/presentationml/2006/ole">
            <p:oleObj r:id="rId20" spid="">
              <p:embed/>
              <p:pic>
                <p:nvPicPr>
                  <p:cNvPr id="3779" name="Объект 26" descr=""/>
                  <p:cNvPicPr/>
                  <p:nvPr/>
                </p:nvPicPr>
                <p:blipFill>
                  <a:blip r:embed="rId21"/>
                  <a:stretch/>
                </p:blipFill>
                <p:spPr>
                  <a:xfrm>
                    <a:off x="225360" y="40514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3780" name="Объект 27"/>
          <p:cNvGraphicFramePr/>
          <p:nvPr/>
        </p:nvGraphicFramePr>
        <p:xfrm>
          <a:off x="225360" y="4497480"/>
          <a:ext cx="394920" cy="518760"/>
        </p:xfrm>
        <a:graphic>
          <a:graphicData uri="http://schemas.openxmlformats.org/presentationml/2006/ole">
            <p:oleObj r:id="rId22" spid="">
              <p:embed/>
              <p:pic>
                <p:nvPicPr>
                  <p:cNvPr id="3781" name="Объект 27" descr=""/>
                  <p:cNvPicPr/>
                  <p:nvPr/>
                </p:nvPicPr>
                <p:blipFill>
                  <a:blip r:embed="rId23"/>
                  <a:stretch/>
                </p:blipFill>
                <p:spPr>
                  <a:xfrm>
                    <a:off x="225360" y="44974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3782" name="Объект 28"/>
          <p:cNvGraphicFramePr/>
          <p:nvPr/>
        </p:nvGraphicFramePr>
        <p:xfrm>
          <a:off x="225360" y="4944960"/>
          <a:ext cx="394920" cy="516960"/>
        </p:xfrm>
        <a:graphic>
          <a:graphicData uri="http://schemas.openxmlformats.org/presentationml/2006/ole">
            <p:oleObj r:id="rId24" spid="">
              <p:embed/>
              <p:pic>
                <p:nvPicPr>
                  <p:cNvPr id="3783" name="Объект 28" descr=""/>
                  <p:cNvPicPr/>
                  <p:nvPr/>
                </p:nvPicPr>
                <p:blipFill>
                  <a:blip r:embed="rId25"/>
                  <a:stretch/>
                </p:blipFill>
                <p:spPr>
                  <a:xfrm>
                    <a:off x="225360" y="494496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3784" name="Объект 29"/>
          <p:cNvGraphicFramePr/>
          <p:nvPr/>
        </p:nvGraphicFramePr>
        <p:xfrm>
          <a:off x="225360" y="5435640"/>
          <a:ext cx="394920" cy="516960"/>
        </p:xfrm>
        <a:graphic>
          <a:graphicData uri="http://schemas.openxmlformats.org/presentationml/2006/ole">
            <p:oleObj r:id="rId26" spid="">
              <p:embed/>
              <p:pic>
                <p:nvPicPr>
                  <p:cNvPr id="3785" name="Объект 29" descr=""/>
                  <p:cNvPicPr/>
                  <p:nvPr/>
                </p:nvPicPr>
                <p:blipFill>
                  <a:blip r:embed="rId27"/>
                  <a:stretch/>
                </p:blipFill>
                <p:spPr>
                  <a:xfrm>
                    <a:off x="225360" y="543564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3786" name="Объект 30"/>
          <p:cNvGraphicFramePr/>
          <p:nvPr/>
        </p:nvGraphicFramePr>
        <p:xfrm>
          <a:off x="225360" y="5881680"/>
          <a:ext cx="394920" cy="518760"/>
        </p:xfrm>
        <a:graphic>
          <a:graphicData uri="http://schemas.openxmlformats.org/presentationml/2006/ole">
            <p:oleObj r:id="rId28" spid="">
              <p:embed/>
              <p:pic>
                <p:nvPicPr>
                  <p:cNvPr id="3787" name="Объект 30" descr=""/>
                  <p:cNvPicPr/>
                  <p:nvPr/>
                </p:nvPicPr>
                <p:blipFill>
                  <a:blip r:embed="rId29"/>
                  <a:stretch/>
                </p:blipFill>
                <p:spPr>
                  <a:xfrm>
                    <a:off x="225360" y="58816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3788" name="Объект 31"/>
          <p:cNvGraphicFramePr/>
          <p:nvPr/>
        </p:nvGraphicFramePr>
        <p:xfrm>
          <a:off x="225360" y="6327720"/>
          <a:ext cx="394920" cy="518760"/>
        </p:xfrm>
        <a:graphic>
          <a:graphicData uri="http://schemas.openxmlformats.org/presentationml/2006/ole">
            <p:oleObj r:id="rId30" spid="">
              <p:embed/>
              <p:pic>
                <p:nvPicPr>
                  <p:cNvPr id="3789" name="Объект 31" descr=""/>
                  <p:cNvPicPr/>
                  <p:nvPr/>
                </p:nvPicPr>
                <p:blipFill>
                  <a:blip r:embed="rId31"/>
                  <a:stretch/>
                </p:blipFill>
                <p:spPr>
                  <a:xfrm>
                    <a:off x="225360" y="632772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3790" name="PlaceHolder 1"/>
          <p:cNvSpPr>
            <a:spLocks noGrp="1"/>
          </p:cNvSpPr>
          <p:nvPr>
            <p:ph type="title"/>
          </p:nvPr>
        </p:nvSpPr>
        <p:spPr>
          <a:xfrm>
            <a:off x="609480" y="708120"/>
            <a:ext cx="10971720" cy="274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>
              <a:buNone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текста заглавия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79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17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792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17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9" r:id="rId32"/>
  </p:sldLayoutIdLst>
</p:sldMaster>
</file>

<file path=ppt/slideMasters/slideMaster10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eee9e3">
            <a:alpha val="10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96" name="Объект 17"/>
          <p:cNvGraphicFramePr/>
          <p:nvPr/>
        </p:nvGraphicFramePr>
        <p:xfrm>
          <a:off x="225360" y="0"/>
          <a:ext cx="394920" cy="518760"/>
        </p:xfrm>
        <a:graphic>
          <a:graphicData uri="http://schemas.openxmlformats.org/presentationml/2006/ole">
            <p:oleObj r:id="rId2" spid="">
              <p:embed/>
              <p:pic>
                <p:nvPicPr>
                  <p:cNvPr id="3797" name="Объект 17" descr=""/>
                  <p:cNvPicPr/>
                  <p:nvPr/>
                </p:nvPicPr>
                <p:blipFill>
                  <a:blip r:embed="rId3"/>
                  <a:stretch/>
                </p:blipFill>
                <p:spPr>
                  <a:xfrm>
                    <a:off x="225360" y="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3798" name="Объект 18"/>
          <p:cNvGraphicFramePr/>
          <p:nvPr/>
        </p:nvGraphicFramePr>
        <p:xfrm>
          <a:off x="225360" y="446040"/>
          <a:ext cx="394920" cy="518760"/>
        </p:xfrm>
        <a:graphic>
          <a:graphicData uri="http://schemas.openxmlformats.org/presentationml/2006/ole">
            <p:oleObj r:id="rId4" spid="">
              <p:embed/>
              <p:pic>
                <p:nvPicPr>
                  <p:cNvPr id="3799" name="Объект 18" descr=""/>
                  <p:cNvPicPr/>
                  <p:nvPr/>
                </p:nvPicPr>
                <p:blipFill>
                  <a:blip r:embed="rId5"/>
                  <a:stretch/>
                </p:blipFill>
                <p:spPr>
                  <a:xfrm>
                    <a:off x="225360" y="4460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3800" name="Объект 19"/>
          <p:cNvGraphicFramePr/>
          <p:nvPr/>
        </p:nvGraphicFramePr>
        <p:xfrm>
          <a:off x="225360" y="893880"/>
          <a:ext cx="394920" cy="516960"/>
        </p:xfrm>
        <a:graphic>
          <a:graphicData uri="http://schemas.openxmlformats.org/presentationml/2006/ole">
            <p:oleObj r:id="rId6" spid="">
              <p:embed/>
              <p:pic>
                <p:nvPicPr>
                  <p:cNvPr id="3801" name="Объект 19" descr=""/>
                  <p:cNvPicPr/>
                  <p:nvPr/>
                </p:nvPicPr>
                <p:blipFill>
                  <a:blip r:embed="rId7"/>
                  <a:stretch/>
                </p:blipFill>
                <p:spPr>
                  <a:xfrm>
                    <a:off x="225360" y="89388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3802" name="Объект 20"/>
          <p:cNvGraphicFramePr/>
          <p:nvPr/>
        </p:nvGraphicFramePr>
        <p:xfrm>
          <a:off x="225360" y="1339920"/>
          <a:ext cx="394920" cy="518760"/>
        </p:xfrm>
        <a:graphic>
          <a:graphicData uri="http://schemas.openxmlformats.org/presentationml/2006/ole">
            <p:oleObj r:id="rId8" spid="">
              <p:embed/>
              <p:pic>
                <p:nvPicPr>
                  <p:cNvPr id="3803" name="Объект 20" descr=""/>
                  <p:cNvPicPr/>
                  <p:nvPr/>
                </p:nvPicPr>
                <p:blipFill>
                  <a:blip r:embed="rId9"/>
                  <a:stretch/>
                </p:blipFill>
                <p:spPr>
                  <a:xfrm>
                    <a:off x="225360" y="133992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3804" name="Объект 21"/>
          <p:cNvGraphicFramePr/>
          <p:nvPr/>
        </p:nvGraphicFramePr>
        <p:xfrm>
          <a:off x="225360" y="1817640"/>
          <a:ext cx="394920" cy="518760"/>
        </p:xfrm>
        <a:graphic>
          <a:graphicData uri="http://schemas.openxmlformats.org/presentationml/2006/ole">
            <p:oleObj r:id="rId10" spid="">
              <p:embed/>
              <p:pic>
                <p:nvPicPr>
                  <p:cNvPr id="3805" name="Объект 21" descr=""/>
                  <p:cNvPicPr/>
                  <p:nvPr/>
                </p:nvPicPr>
                <p:blipFill>
                  <a:blip r:embed="rId11"/>
                  <a:stretch/>
                </p:blipFill>
                <p:spPr>
                  <a:xfrm>
                    <a:off x="225360" y="18176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3806" name="Объект 22"/>
          <p:cNvGraphicFramePr/>
          <p:nvPr/>
        </p:nvGraphicFramePr>
        <p:xfrm>
          <a:off x="225360" y="2263680"/>
          <a:ext cx="394920" cy="518760"/>
        </p:xfrm>
        <a:graphic>
          <a:graphicData uri="http://schemas.openxmlformats.org/presentationml/2006/ole">
            <p:oleObj r:id="rId12" spid="">
              <p:embed/>
              <p:pic>
                <p:nvPicPr>
                  <p:cNvPr id="3807" name="Объект 22" descr=""/>
                  <p:cNvPicPr/>
                  <p:nvPr/>
                </p:nvPicPr>
                <p:blipFill>
                  <a:blip r:embed="rId13"/>
                  <a:stretch/>
                </p:blipFill>
                <p:spPr>
                  <a:xfrm>
                    <a:off x="225360" y="22636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3808" name="Объект 23"/>
          <p:cNvGraphicFramePr/>
          <p:nvPr/>
        </p:nvGraphicFramePr>
        <p:xfrm>
          <a:off x="225360" y="2711520"/>
          <a:ext cx="394920" cy="516960"/>
        </p:xfrm>
        <a:graphic>
          <a:graphicData uri="http://schemas.openxmlformats.org/presentationml/2006/ole">
            <p:oleObj r:id="rId14" spid="">
              <p:embed/>
              <p:pic>
                <p:nvPicPr>
                  <p:cNvPr id="3809" name="Объект 23" descr=""/>
                  <p:cNvPicPr/>
                  <p:nvPr/>
                </p:nvPicPr>
                <p:blipFill>
                  <a:blip r:embed="rId15"/>
                  <a:stretch/>
                </p:blipFill>
                <p:spPr>
                  <a:xfrm>
                    <a:off x="225360" y="271152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3810" name="Объект 24"/>
          <p:cNvGraphicFramePr/>
          <p:nvPr/>
        </p:nvGraphicFramePr>
        <p:xfrm>
          <a:off x="225360" y="3157560"/>
          <a:ext cx="394920" cy="518760"/>
        </p:xfrm>
        <a:graphic>
          <a:graphicData uri="http://schemas.openxmlformats.org/presentationml/2006/ole">
            <p:oleObj r:id="rId16" spid="">
              <p:embed/>
              <p:pic>
                <p:nvPicPr>
                  <p:cNvPr id="3811" name="Объект 24" descr=""/>
                  <p:cNvPicPr/>
                  <p:nvPr/>
                </p:nvPicPr>
                <p:blipFill>
                  <a:blip r:embed="rId17"/>
                  <a:stretch/>
                </p:blipFill>
                <p:spPr>
                  <a:xfrm>
                    <a:off x="225360" y="315756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3812" name="Объект 25"/>
          <p:cNvGraphicFramePr/>
          <p:nvPr/>
        </p:nvGraphicFramePr>
        <p:xfrm>
          <a:off x="225360" y="3605040"/>
          <a:ext cx="394920" cy="516960"/>
        </p:xfrm>
        <a:graphic>
          <a:graphicData uri="http://schemas.openxmlformats.org/presentationml/2006/ole">
            <p:oleObj r:id="rId18" spid="">
              <p:embed/>
              <p:pic>
                <p:nvPicPr>
                  <p:cNvPr id="3813" name="Объект 25" descr=""/>
                  <p:cNvPicPr/>
                  <p:nvPr/>
                </p:nvPicPr>
                <p:blipFill>
                  <a:blip r:embed="rId19"/>
                  <a:stretch/>
                </p:blipFill>
                <p:spPr>
                  <a:xfrm>
                    <a:off x="225360" y="360504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3814" name="Объект 26"/>
          <p:cNvGraphicFramePr/>
          <p:nvPr/>
        </p:nvGraphicFramePr>
        <p:xfrm>
          <a:off x="225360" y="4051440"/>
          <a:ext cx="394920" cy="518760"/>
        </p:xfrm>
        <a:graphic>
          <a:graphicData uri="http://schemas.openxmlformats.org/presentationml/2006/ole">
            <p:oleObj r:id="rId20" spid="">
              <p:embed/>
              <p:pic>
                <p:nvPicPr>
                  <p:cNvPr id="3815" name="Объект 26" descr=""/>
                  <p:cNvPicPr/>
                  <p:nvPr/>
                </p:nvPicPr>
                <p:blipFill>
                  <a:blip r:embed="rId21"/>
                  <a:stretch/>
                </p:blipFill>
                <p:spPr>
                  <a:xfrm>
                    <a:off x="225360" y="40514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3816" name="Объект 27"/>
          <p:cNvGraphicFramePr/>
          <p:nvPr/>
        </p:nvGraphicFramePr>
        <p:xfrm>
          <a:off x="225360" y="4497480"/>
          <a:ext cx="394920" cy="518760"/>
        </p:xfrm>
        <a:graphic>
          <a:graphicData uri="http://schemas.openxmlformats.org/presentationml/2006/ole">
            <p:oleObj r:id="rId22" spid="">
              <p:embed/>
              <p:pic>
                <p:nvPicPr>
                  <p:cNvPr id="3817" name="Объект 27" descr=""/>
                  <p:cNvPicPr/>
                  <p:nvPr/>
                </p:nvPicPr>
                <p:blipFill>
                  <a:blip r:embed="rId23"/>
                  <a:stretch/>
                </p:blipFill>
                <p:spPr>
                  <a:xfrm>
                    <a:off x="225360" y="44974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3818" name="Объект 28"/>
          <p:cNvGraphicFramePr/>
          <p:nvPr/>
        </p:nvGraphicFramePr>
        <p:xfrm>
          <a:off x="225360" y="4944960"/>
          <a:ext cx="394920" cy="516960"/>
        </p:xfrm>
        <a:graphic>
          <a:graphicData uri="http://schemas.openxmlformats.org/presentationml/2006/ole">
            <p:oleObj r:id="rId24" spid="">
              <p:embed/>
              <p:pic>
                <p:nvPicPr>
                  <p:cNvPr id="3819" name="Объект 28" descr=""/>
                  <p:cNvPicPr/>
                  <p:nvPr/>
                </p:nvPicPr>
                <p:blipFill>
                  <a:blip r:embed="rId25"/>
                  <a:stretch/>
                </p:blipFill>
                <p:spPr>
                  <a:xfrm>
                    <a:off x="225360" y="494496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3820" name="Объект 29"/>
          <p:cNvGraphicFramePr/>
          <p:nvPr/>
        </p:nvGraphicFramePr>
        <p:xfrm>
          <a:off x="225360" y="5435640"/>
          <a:ext cx="394920" cy="516960"/>
        </p:xfrm>
        <a:graphic>
          <a:graphicData uri="http://schemas.openxmlformats.org/presentationml/2006/ole">
            <p:oleObj r:id="rId26" spid="">
              <p:embed/>
              <p:pic>
                <p:nvPicPr>
                  <p:cNvPr id="3821" name="Объект 29" descr=""/>
                  <p:cNvPicPr/>
                  <p:nvPr/>
                </p:nvPicPr>
                <p:blipFill>
                  <a:blip r:embed="rId27"/>
                  <a:stretch/>
                </p:blipFill>
                <p:spPr>
                  <a:xfrm>
                    <a:off x="225360" y="543564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3822" name="Объект 30"/>
          <p:cNvGraphicFramePr/>
          <p:nvPr/>
        </p:nvGraphicFramePr>
        <p:xfrm>
          <a:off x="225360" y="5881680"/>
          <a:ext cx="394920" cy="518760"/>
        </p:xfrm>
        <a:graphic>
          <a:graphicData uri="http://schemas.openxmlformats.org/presentationml/2006/ole">
            <p:oleObj r:id="rId28" spid="">
              <p:embed/>
              <p:pic>
                <p:nvPicPr>
                  <p:cNvPr id="3823" name="Объект 30" descr=""/>
                  <p:cNvPicPr/>
                  <p:nvPr/>
                </p:nvPicPr>
                <p:blipFill>
                  <a:blip r:embed="rId29"/>
                  <a:stretch/>
                </p:blipFill>
                <p:spPr>
                  <a:xfrm>
                    <a:off x="225360" y="58816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3824" name="Объект 31"/>
          <p:cNvGraphicFramePr/>
          <p:nvPr/>
        </p:nvGraphicFramePr>
        <p:xfrm>
          <a:off x="225360" y="6327720"/>
          <a:ext cx="394920" cy="518760"/>
        </p:xfrm>
        <a:graphic>
          <a:graphicData uri="http://schemas.openxmlformats.org/presentationml/2006/ole">
            <p:oleObj r:id="rId30" spid="">
              <p:embed/>
              <p:pic>
                <p:nvPicPr>
                  <p:cNvPr id="3825" name="Объект 31" descr=""/>
                  <p:cNvPicPr/>
                  <p:nvPr/>
                </p:nvPicPr>
                <p:blipFill>
                  <a:blip r:embed="rId31"/>
                  <a:stretch/>
                </p:blipFill>
                <p:spPr>
                  <a:xfrm>
                    <a:off x="225360" y="632772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3826" name="PlaceHolder 1"/>
          <p:cNvSpPr>
            <a:spLocks noGrp="1"/>
          </p:cNvSpPr>
          <p:nvPr>
            <p:ph type="title"/>
          </p:nvPr>
        </p:nvSpPr>
        <p:spPr>
          <a:xfrm>
            <a:off x="609480" y="708120"/>
            <a:ext cx="10971720" cy="274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>
              <a:buNone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текста заглавия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82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50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82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50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829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50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830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50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32"/>
  </p:sldLayoutIdLst>
</p:sldMaster>
</file>

<file path=ppt/slideMasters/slideMaster11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eee9e3">
            <a:alpha val="10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36" name="Объект 17"/>
          <p:cNvGraphicFramePr/>
          <p:nvPr/>
        </p:nvGraphicFramePr>
        <p:xfrm>
          <a:off x="225360" y="0"/>
          <a:ext cx="394920" cy="518760"/>
        </p:xfrm>
        <a:graphic>
          <a:graphicData uri="http://schemas.openxmlformats.org/presentationml/2006/ole">
            <p:oleObj r:id="rId2" spid="">
              <p:embed/>
              <p:pic>
                <p:nvPicPr>
                  <p:cNvPr id="3837" name="Объект 17" descr=""/>
                  <p:cNvPicPr/>
                  <p:nvPr/>
                </p:nvPicPr>
                <p:blipFill>
                  <a:blip r:embed="rId3"/>
                  <a:stretch/>
                </p:blipFill>
                <p:spPr>
                  <a:xfrm>
                    <a:off x="225360" y="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3838" name="Объект 18"/>
          <p:cNvGraphicFramePr/>
          <p:nvPr/>
        </p:nvGraphicFramePr>
        <p:xfrm>
          <a:off x="225360" y="446040"/>
          <a:ext cx="394920" cy="518760"/>
        </p:xfrm>
        <a:graphic>
          <a:graphicData uri="http://schemas.openxmlformats.org/presentationml/2006/ole">
            <p:oleObj r:id="rId4" spid="">
              <p:embed/>
              <p:pic>
                <p:nvPicPr>
                  <p:cNvPr id="3839" name="Объект 18" descr=""/>
                  <p:cNvPicPr/>
                  <p:nvPr/>
                </p:nvPicPr>
                <p:blipFill>
                  <a:blip r:embed="rId5"/>
                  <a:stretch/>
                </p:blipFill>
                <p:spPr>
                  <a:xfrm>
                    <a:off x="225360" y="4460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3840" name="Объект 19"/>
          <p:cNvGraphicFramePr/>
          <p:nvPr/>
        </p:nvGraphicFramePr>
        <p:xfrm>
          <a:off x="225360" y="893880"/>
          <a:ext cx="394920" cy="516960"/>
        </p:xfrm>
        <a:graphic>
          <a:graphicData uri="http://schemas.openxmlformats.org/presentationml/2006/ole">
            <p:oleObj r:id="rId6" spid="">
              <p:embed/>
              <p:pic>
                <p:nvPicPr>
                  <p:cNvPr id="3841" name="Объект 19" descr=""/>
                  <p:cNvPicPr/>
                  <p:nvPr/>
                </p:nvPicPr>
                <p:blipFill>
                  <a:blip r:embed="rId7"/>
                  <a:stretch/>
                </p:blipFill>
                <p:spPr>
                  <a:xfrm>
                    <a:off x="225360" y="89388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3842" name="Объект 20"/>
          <p:cNvGraphicFramePr/>
          <p:nvPr/>
        </p:nvGraphicFramePr>
        <p:xfrm>
          <a:off x="225360" y="1339920"/>
          <a:ext cx="394920" cy="518760"/>
        </p:xfrm>
        <a:graphic>
          <a:graphicData uri="http://schemas.openxmlformats.org/presentationml/2006/ole">
            <p:oleObj r:id="rId8" spid="">
              <p:embed/>
              <p:pic>
                <p:nvPicPr>
                  <p:cNvPr id="3843" name="Объект 20" descr=""/>
                  <p:cNvPicPr/>
                  <p:nvPr/>
                </p:nvPicPr>
                <p:blipFill>
                  <a:blip r:embed="rId9"/>
                  <a:stretch/>
                </p:blipFill>
                <p:spPr>
                  <a:xfrm>
                    <a:off x="225360" y="133992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3844" name="Объект 21"/>
          <p:cNvGraphicFramePr/>
          <p:nvPr/>
        </p:nvGraphicFramePr>
        <p:xfrm>
          <a:off x="225360" y="1817640"/>
          <a:ext cx="394920" cy="518760"/>
        </p:xfrm>
        <a:graphic>
          <a:graphicData uri="http://schemas.openxmlformats.org/presentationml/2006/ole">
            <p:oleObj r:id="rId10" spid="">
              <p:embed/>
              <p:pic>
                <p:nvPicPr>
                  <p:cNvPr id="3845" name="Объект 21" descr=""/>
                  <p:cNvPicPr/>
                  <p:nvPr/>
                </p:nvPicPr>
                <p:blipFill>
                  <a:blip r:embed="rId11"/>
                  <a:stretch/>
                </p:blipFill>
                <p:spPr>
                  <a:xfrm>
                    <a:off x="225360" y="18176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3846" name="Объект 22"/>
          <p:cNvGraphicFramePr/>
          <p:nvPr/>
        </p:nvGraphicFramePr>
        <p:xfrm>
          <a:off x="225360" y="2263680"/>
          <a:ext cx="394920" cy="518760"/>
        </p:xfrm>
        <a:graphic>
          <a:graphicData uri="http://schemas.openxmlformats.org/presentationml/2006/ole">
            <p:oleObj r:id="rId12" spid="">
              <p:embed/>
              <p:pic>
                <p:nvPicPr>
                  <p:cNvPr id="3847" name="Объект 22" descr=""/>
                  <p:cNvPicPr/>
                  <p:nvPr/>
                </p:nvPicPr>
                <p:blipFill>
                  <a:blip r:embed="rId13"/>
                  <a:stretch/>
                </p:blipFill>
                <p:spPr>
                  <a:xfrm>
                    <a:off x="225360" y="22636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3848" name="Объект 23"/>
          <p:cNvGraphicFramePr/>
          <p:nvPr/>
        </p:nvGraphicFramePr>
        <p:xfrm>
          <a:off x="225360" y="2711520"/>
          <a:ext cx="394920" cy="516960"/>
        </p:xfrm>
        <a:graphic>
          <a:graphicData uri="http://schemas.openxmlformats.org/presentationml/2006/ole">
            <p:oleObj r:id="rId14" spid="">
              <p:embed/>
              <p:pic>
                <p:nvPicPr>
                  <p:cNvPr id="3849" name="Объект 23" descr=""/>
                  <p:cNvPicPr/>
                  <p:nvPr/>
                </p:nvPicPr>
                <p:blipFill>
                  <a:blip r:embed="rId15"/>
                  <a:stretch/>
                </p:blipFill>
                <p:spPr>
                  <a:xfrm>
                    <a:off x="225360" y="271152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3850" name="Объект 24"/>
          <p:cNvGraphicFramePr/>
          <p:nvPr/>
        </p:nvGraphicFramePr>
        <p:xfrm>
          <a:off x="225360" y="3157560"/>
          <a:ext cx="394920" cy="518760"/>
        </p:xfrm>
        <a:graphic>
          <a:graphicData uri="http://schemas.openxmlformats.org/presentationml/2006/ole">
            <p:oleObj r:id="rId16" spid="">
              <p:embed/>
              <p:pic>
                <p:nvPicPr>
                  <p:cNvPr id="3851" name="Объект 24" descr=""/>
                  <p:cNvPicPr/>
                  <p:nvPr/>
                </p:nvPicPr>
                <p:blipFill>
                  <a:blip r:embed="rId17"/>
                  <a:stretch/>
                </p:blipFill>
                <p:spPr>
                  <a:xfrm>
                    <a:off x="225360" y="315756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3852" name="Объект 25"/>
          <p:cNvGraphicFramePr/>
          <p:nvPr/>
        </p:nvGraphicFramePr>
        <p:xfrm>
          <a:off x="225360" y="3605040"/>
          <a:ext cx="394920" cy="516960"/>
        </p:xfrm>
        <a:graphic>
          <a:graphicData uri="http://schemas.openxmlformats.org/presentationml/2006/ole">
            <p:oleObj r:id="rId18" spid="">
              <p:embed/>
              <p:pic>
                <p:nvPicPr>
                  <p:cNvPr id="3853" name="Объект 25" descr=""/>
                  <p:cNvPicPr/>
                  <p:nvPr/>
                </p:nvPicPr>
                <p:blipFill>
                  <a:blip r:embed="rId19"/>
                  <a:stretch/>
                </p:blipFill>
                <p:spPr>
                  <a:xfrm>
                    <a:off x="225360" y="360504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3854" name="Объект 26"/>
          <p:cNvGraphicFramePr/>
          <p:nvPr/>
        </p:nvGraphicFramePr>
        <p:xfrm>
          <a:off x="225360" y="4051440"/>
          <a:ext cx="394920" cy="518760"/>
        </p:xfrm>
        <a:graphic>
          <a:graphicData uri="http://schemas.openxmlformats.org/presentationml/2006/ole">
            <p:oleObj r:id="rId20" spid="">
              <p:embed/>
              <p:pic>
                <p:nvPicPr>
                  <p:cNvPr id="3855" name="Объект 26" descr=""/>
                  <p:cNvPicPr/>
                  <p:nvPr/>
                </p:nvPicPr>
                <p:blipFill>
                  <a:blip r:embed="rId21"/>
                  <a:stretch/>
                </p:blipFill>
                <p:spPr>
                  <a:xfrm>
                    <a:off x="225360" y="40514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3856" name="Объект 27"/>
          <p:cNvGraphicFramePr/>
          <p:nvPr/>
        </p:nvGraphicFramePr>
        <p:xfrm>
          <a:off x="225360" y="4497480"/>
          <a:ext cx="394920" cy="518760"/>
        </p:xfrm>
        <a:graphic>
          <a:graphicData uri="http://schemas.openxmlformats.org/presentationml/2006/ole">
            <p:oleObj r:id="rId22" spid="">
              <p:embed/>
              <p:pic>
                <p:nvPicPr>
                  <p:cNvPr id="3857" name="Объект 27" descr=""/>
                  <p:cNvPicPr/>
                  <p:nvPr/>
                </p:nvPicPr>
                <p:blipFill>
                  <a:blip r:embed="rId23"/>
                  <a:stretch/>
                </p:blipFill>
                <p:spPr>
                  <a:xfrm>
                    <a:off x="225360" y="44974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3858" name="Объект 28"/>
          <p:cNvGraphicFramePr/>
          <p:nvPr/>
        </p:nvGraphicFramePr>
        <p:xfrm>
          <a:off x="225360" y="4944960"/>
          <a:ext cx="394920" cy="516960"/>
        </p:xfrm>
        <a:graphic>
          <a:graphicData uri="http://schemas.openxmlformats.org/presentationml/2006/ole">
            <p:oleObj r:id="rId24" spid="">
              <p:embed/>
              <p:pic>
                <p:nvPicPr>
                  <p:cNvPr id="3859" name="Объект 28" descr=""/>
                  <p:cNvPicPr/>
                  <p:nvPr/>
                </p:nvPicPr>
                <p:blipFill>
                  <a:blip r:embed="rId25"/>
                  <a:stretch/>
                </p:blipFill>
                <p:spPr>
                  <a:xfrm>
                    <a:off x="225360" y="494496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3860" name="Объект 29"/>
          <p:cNvGraphicFramePr/>
          <p:nvPr/>
        </p:nvGraphicFramePr>
        <p:xfrm>
          <a:off x="225360" y="5435640"/>
          <a:ext cx="394920" cy="516960"/>
        </p:xfrm>
        <a:graphic>
          <a:graphicData uri="http://schemas.openxmlformats.org/presentationml/2006/ole">
            <p:oleObj r:id="rId26" spid="">
              <p:embed/>
              <p:pic>
                <p:nvPicPr>
                  <p:cNvPr id="3861" name="Объект 29" descr=""/>
                  <p:cNvPicPr/>
                  <p:nvPr/>
                </p:nvPicPr>
                <p:blipFill>
                  <a:blip r:embed="rId27"/>
                  <a:stretch/>
                </p:blipFill>
                <p:spPr>
                  <a:xfrm>
                    <a:off x="225360" y="543564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3862" name="Объект 30"/>
          <p:cNvGraphicFramePr/>
          <p:nvPr/>
        </p:nvGraphicFramePr>
        <p:xfrm>
          <a:off x="225360" y="5881680"/>
          <a:ext cx="394920" cy="518760"/>
        </p:xfrm>
        <a:graphic>
          <a:graphicData uri="http://schemas.openxmlformats.org/presentationml/2006/ole">
            <p:oleObj r:id="rId28" spid="">
              <p:embed/>
              <p:pic>
                <p:nvPicPr>
                  <p:cNvPr id="3863" name="Объект 30" descr=""/>
                  <p:cNvPicPr/>
                  <p:nvPr/>
                </p:nvPicPr>
                <p:blipFill>
                  <a:blip r:embed="rId29"/>
                  <a:stretch/>
                </p:blipFill>
                <p:spPr>
                  <a:xfrm>
                    <a:off x="225360" y="58816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3864" name="Объект 31"/>
          <p:cNvGraphicFramePr/>
          <p:nvPr/>
        </p:nvGraphicFramePr>
        <p:xfrm>
          <a:off x="225360" y="6327720"/>
          <a:ext cx="394920" cy="518760"/>
        </p:xfrm>
        <a:graphic>
          <a:graphicData uri="http://schemas.openxmlformats.org/presentationml/2006/ole">
            <p:oleObj r:id="rId30" spid="">
              <p:embed/>
              <p:pic>
                <p:nvPicPr>
                  <p:cNvPr id="3865" name="Объект 31" descr=""/>
                  <p:cNvPicPr/>
                  <p:nvPr/>
                </p:nvPicPr>
                <p:blipFill>
                  <a:blip r:embed="rId31"/>
                  <a:stretch/>
                </p:blipFill>
                <p:spPr>
                  <a:xfrm>
                    <a:off x="225360" y="632772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3866" name="PlaceHolder 1"/>
          <p:cNvSpPr>
            <a:spLocks noGrp="1"/>
          </p:cNvSpPr>
          <p:nvPr>
            <p:ph type="title"/>
          </p:nvPr>
        </p:nvSpPr>
        <p:spPr>
          <a:xfrm>
            <a:off x="609480" y="708120"/>
            <a:ext cx="10971720" cy="274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>
              <a:buNone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текста заглавия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86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3976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86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3976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3" r:id="rId32"/>
  </p:sldLayoutIdLst>
</p:sldMaster>
</file>

<file path=ppt/slideMasters/slideMaster11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eee9e3">
            <a:alpha val="10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72" name="Объект 17"/>
          <p:cNvGraphicFramePr/>
          <p:nvPr/>
        </p:nvGraphicFramePr>
        <p:xfrm>
          <a:off x="225360" y="0"/>
          <a:ext cx="394920" cy="518760"/>
        </p:xfrm>
        <a:graphic>
          <a:graphicData uri="http://schemas.openxmlformats.org/presentationml/2006/ole">
            <p:oleObj r:id="rId2" spid="">
              <p:embed/>
              <p:pic>
                <p:nvPicPr>
                  <p:cNvPr id="3873" name="Объект 17" descr=""/>
                  <p:cNvPicPr/>
                  <p:nvPr/>
                </p:nvPicPr>
                <p:blipFill>
                  <a:blip r:embed="rId3"/>
                  <a:stretch/>
                </p:blipFill>
                <p:spPr>
                  <a:xfrm>
                    <a:off x="225360" y="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3874" name="Объект 18"/>
          <p:cNvGraphicFramePr/>
          <p:nvPr/>
        </p:nvGraphicFramePr>
        <p:xfrm>
          <a:off x="225360" y="446040"/>
          <a:ext cx="394920" cy="518760"/>
        </p:xfrm>
        <a:graphic>
          <a:graphicData uri="http://schemas.openxmlformats.org/presentationml/2006/ole">
            <p:oleObj r:id="rId4" spid="">
              <p:embed/>
              <p:pic>
                <p:nvPicPr>
                  <p:cNvPr id="3875" name="Объект 18" descr=""/>
                  <p:cNvPicPr/>
                  <p:nvPr/>
                </p:nvPicPr>
                <p:blipFill>
                  <a:blip r:embed="rId5"/>
                  <a:stretch/>
                </p:blipFill>
                <p:spPr>
                  <a:xfrm>
                    <a:off x="225360" y="4460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3876" name="Объект 19"/>
          <p:cNvGraphicFramePr/>
          <p:nvPr/>
        </p:nvGraphicFramePr>
        <p:xfrm>
          <a:off x="225360" y="893880"/>
          <a:ext cx="394920" cy="516960"/>
        </p:xfrm>
        <a:graphic>
          <a:graphicData uri="http://schemas.openxmlformats.org/presentationml/2006/ole">
            <p:oleObj r:id="rId6" spid="">
              <p:embed/>
              <p:pic>
                <p:nvPicPr>
                  <p:cNvPr id="3877" name="Объект 19" descr=""/>
                  <p:cNvPicPr/>
                  <p:nvPr/>
                </p:nvPicPr>
                <p:blipFill>
                  <a:blip r:embed="rId7"/>
                  <a:stretch/>
                </p:blipFill>
                <p:spPr>
                  <a:xfrm>
                    <a:off x="225360" y="89388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3878" name="Объект 20"/>
          <p:cNvGraphicFramePr/>
          <p:nvPr/>
        </p:nvGraphicFramePr>
        <p:xfrm>
          <a:off x="225360" y="1339920"/>
          <a:ext cx="394920" cy="518760"/>
        </p:xfrm>
        <a:graphic>
          <a:graphicData uri="http://schemas.openxmlformats.org/presentationml/2006/ole">
            <p:oleObj r:id="rId8" spid="">
              <p:embed/>
              <p:pic>
                <p:nvPicPr>
                  <p:cNvPr id="3879" name="Объект 20" descr=""/>
                  <p:cNvPicPr/>
                  <p:nvPr/>
                </p:nvPicPr>
                <p:blipFill>
                  <a:blip r:embed="rId9"/>
                  <a:stretch/>
                </p:blipFill>
                <p:spPr>
                  <a:xfrm>
                    <a:off x="225360" y="133992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3880" name="Объект 21"/>
          <p:cNvGraphicFramePr/>
          <p:nvPr/>
        </p:nvGraphicFramePr>
        <p:xfrm>
          <a:off x="225360" y="1817640"/>
          <a:ext cx="394920" cy="518760"/>
        </p:xfrm>
        <a:graphic>
          <a:graphicData uri="http://schemas.openxmlformats.org/presentationml/2006/ole">
            <p:oleObj r:id="rId10" spid="">
              <p:embed/>
              <p:pic>
                <p:nvPicPr>
                  <p:cNvPr id="3881" name="Объект 21" descr=""/>
                  <p:cNvPicPr/>
                  <p:nvPr/>
                </p:nvPicPr>
                <p:blipFill>
                  <a:blip r:embed="rId11"/>
                  <a:stretch/>
                </p:blipFill>
                <p:spPr>
                  <a:xfrm>
                    <a:off x="225360" y="18176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3882" name="Объект 22"/>
          <p:cNvGraphicFramePr/>
          <p:nvPr/>
        </p:nvGraphicFramePr>
        <p:xfrm>
          <a:off x="225360" y="2263680"/>
          <a:ext cx="394920" cy="518760"/>
        </p:xfrm>
        <a:graphic>
          <a:graphicData uri="http://schemas.openxmlformats.org/presentationml/2006/ole">
            <p:oleObj r:id="rId12" spid="">
              <p:embed/>
              <p:pic>
                <p:nvPicPr>
                  <p:cNvPr id="3883" name="Объект 22" descr=""/>
                  <p:cNvPicPr/>
                  <p:nvPr/>
                </p:nvPicPr>
                <p:blipFill>
                  <a:blip r:embed="rId13"/>
                  <a:stretch/>
                </p:blipFill>
                <p:spPr>
                  <a:xfrm>
                    <a:off x="225360" y="22636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3884" name="Объект 23"/>
          <p:cNvGraphicFramePr/>
          <p:nvPr/>
        </p:nvGraphicFramePr>
        <p:xfrm>
          <a:off x="225360" y="2711520"/>
          <a:ext cx="394920" cy="516960"/>
        </p:xfrm>
        <a:graphic>
          <a:graphicData uri="http://schemas.openxmlformats.org/presentationml/2006/ole">
            <p:oleObj r:id="rId14" spid="">
              <p:embed/>
              <p:pic>
                <p:nvPicPr>
                  <p:cNvPr id="3885" name="Объект 23" descr=""/>
                  <p:cNvPicPr/>
                  <p:nvPr/>
                </p:nvPicPr>
                <p:blipFill>
                  <a:blip r:embed="rId15"/>
                  <a:stretch/>
                </p:blipFill>
                <p:spPr>
                  <a:xfrm>
                    <a:off x="225360" y="271152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3886" name="Объект 24"/>
          <p:cNvGraphicFramePr/>
          <p:nvPr/>
        </p:nvGraphicFramePr>
        <p:xfrm>
          <a:off x="225360" y="3157560"/>
          <a:ext cx="394920" cy="518760"/>
        </p:xfrm>
        <a:graphic>
          <a:graphicData uri="http://schemas.openxmlformats.org/presentationml/2006/ole">
            <p:oleObj r:id="rId16" spid="">
              <p:embed/>
              <p:pic>
                <p:nvPicPr>
                  <p:cNvPr id="3887" name="Объект 24" descr=""/>
                  <p:cNvPicPr/>
                  <p:nvPr/>
                </p:nvPicPr>
                <p:blipFill>
                  <a:blip r:embed="rId17"/>
                  <a:stretch/>
                </p:blipFill>
                <p:spPr>
                  <a:xfrm>
                    <a:off x="225360" y="315756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3888" name="Объект 25"/>
          <p:cNvGraphicFramePr/>
          <p:nvPr/>
        </p:nvGraphicFramePr>
        <p:xfrm>
          <a:off x="225360" y="3605040"/>
          <a:ext cx="394920" cy="516960"/>
        </p:xfrm>
        <a:graphic>
          <a:graphicData uri="http://schemas.openxmlformats.org/presentationml/2006/ole">
            <p:oleObj r:id="rId18" spid="">
              <p:embed/>
              <p:pic>
                <p:nvPicPr>
                  <p:cNvPr id="3889" name="Объект 25" descr=""/>
                  <p:cNvPicPr/>
                  <p:nvPr/>
                </p:nvPicPr>
                <p:blipFill>
                  <a:blip r:embed="rId19"/>
                  <a:stretch/>
                </p:blipFill>
                <p:spPr>
                  <a:xfrm>
                    <a:off x="225360" y="360504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3890" name="Объект 26"/>
          <p:cNvGraphicFramePr/>
          <p:nvPr/>
        </p:nvGraphicFramePr>
        <p:xfrm>
          <a:off x="225360" y="4051440"/>
          <a:ext cx="394920" cy="518760"/>
        </p:xfrm>
        <a:graphic>
          <a:graphicData uri="http://schemas.openxmlformats.org/presentationml/2006/ole">
            <p:oleObj r:id="rId20" spid="">
              <p:embed/>
              <p:pic>
                <p:nvPicPr>
                  <p:cNvPr id="3891" name="Объект 26" descr=""/>
                  <p:cNvPicPr/>
                  <p:nvPr/>
                </p:nvPicPr>
                <p:blipFill>
                  <a:blip r:embed="rId21"/>
                  <a:stretch/>
                </p:blipFill>
                <p:spPr>
                  <a:xfrm>
                    <a:off x="225360" y="40514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3892" name="Объект 27"/>
          <p:cNvGraphicFramePr/>
          <p:nvPr/>
        </p:nvGraphicFramePr>
        <p:xfrm>
          <a:off x="225360" y="4497480"/>
          <a:ext cx="394920" cy="518760"/>
        </p:xfrm>
        <a:graphic>
          <a:graphicData uri="http://schemas.openxmlformats.org/presentationml/2006/ole">
            <p:oleObj r:id="rId22" spid="">
              <p:embed/>
              <p:pic>
                <p:nvPicPr>
                  <p:cNvPr id="3893" name="Объект 27" descr=""/>
                  <p:cNvPicPr/>
                  <p:nvPr/>
                </p:nvPicPr>
                <p:blipFill>
                  <a:blip r:embed="rId23"/>
                  <a:stretch/>
                </p:blipFill>
                <p:spPr>
                  <a:xfrm>
                    <a:off x="225360" y="44974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3894" name="Объект 28"/>
          <p:cNvGraphicFramePr/>
          <p:nvPr/>
        </p:nvGraphicFramePr>
        <p:xfrm>
          <a:off x="225360" y="4944960"/>
          <a:ext cx="394920" cy="516960"/>
        </p:xfrm>
        <a:graphic>
          <a:graphicData uri="http://schemas.openxmlformats.org/presentationml/2006/ole">
            <p:oleObj r:id="rId24" spid="">
              <p:embed/>
              <p:pic>
                <p:nvPicPr>
                  <p:cNvPr id="3895" name="Объект 28" descr=""/>
                  <p:cNvPicPr/>
                  <p:nvPr/>
                </p:nvPicPr>
                <p:blipFill>
                  <a:blip r:embed="rId25"/>
                  <a:stretch/>
                </p:blipFill>
                <p:spPr>
                  <a:xfrm>
                    <a:off x="225360" y="494496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3896" name="Объект 29"/>
          <p:cNvGraphicFramePr/>
          <p:nvPr/>
        </p:nvGraphicFramePr>
        <p:xfrm>
          <a:off x="225360" y="5435640"/>
          <a:ext cx="394920" cy="516960"/>
        </p:xfrm>
        <a:graphic>
          <a:graphicData uri="http://schemas.openxmlformats.org/presentationml/2006/ole">
            <p:oleObj r:id="rId26" spid="">
              <p:embed/>
              <p:pic>
                <p:nvPicPr>
                  <p:cNvPr id="3897" name="Объект 29" descr=""/>
                  <p:cNvPicPr/>
                  <p:nvPr/>
                </p:nvPicPr>
                <p:blipFill>
                  <a:blip r:embed="rId27"/>
                  <a:stretch/>
                </p:blipFill>
                <p:spPr>
                  <a:xfrm>
                    <a:off x="225360" y="543564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3898" name="Объект 30"/>
          <p:cNvGraphicFramePr/>
          <p:nvPr/>
        </p:nvGraphicFramePr>
        <p:xfrm>
          <a:off x="225360" y="5881680"/>
          <a:ext cx="394920" cy="518760"/>
        </p:xfrm>
        <a:graphic>
          <a:graphicData uri="http://schemas.openxmlformats.org/presentationml/2006/ole">
            <p:oleObj r:id="rId28" spid="">
              <p:embed/>
              <p:pic>
                <p:nvPicPr>
                  <p:cNvPr id="3899" name="Объект 30" descr=""/>
                  <p:cNvPicPr/>
                  <p:nvPr/>
                </p:nvPicPr>
                <p:blipFill>
                  <a:blip r:embed="rId29"/>
                  <a:stretch/>
                </p:blipFill>
                <p:spPr>
                  <a:xfrm>
                    <a:off x="225360" y="58816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3900" name="Объект 31"/>
          <p:cNvGraphicFramePr/>
          <p:nvPr/>
        </p:nvGraphicFramePr>
        <p:xfrm>
          <a:off x="225360" y="6327720"/>
          <a:ext cx="394920" cy="518760"/>
        </p:xfrm>
        <a:graphic>
          <a:graphicData uri="http://schemas.openxmlformats.org/presentationml/2006/ole">
            <p:oleObj r:id="rId30" spid="">
              <p:embed/>
              <p:pic>
                <p:nvPicPr>
                  <p:cNvPr id="3901" name="Объект 31" descr=""/>
                  <p:cNvPicPr/>
                  <p:nvPr/>
                </p:nvPicPr>
                <p:blipFill>
                  <a:blip r:embed="rId31"/>
                  <a:stretch/>
                </p:blipFill>
                <p:spPr>
                  <a:xfrm>
                    <a:off x="225360" y="632772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3902" name="PlaceHolder 1"/>
          <p:cNvSpPr>
            <a:spLocks noGrp="1"/>
          </p:cNvSpPr>
          <p:nvPr>
            <p:ph type="title"/>
          </p:nvPr>
        </p:nvSpPr>
        <p:spPr>
          <a:xfrm>
            <a:off x="609480" y="708120"/>
            <a:ext cx="10971720" cy="274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>
              <a:buNone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текста заглавия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90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50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90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50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905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17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5" r:id="rId32"/>
  </p:sldLayoutIdLst>
</p:sldMaster>
</file>

<file path=ppt/slideMasters/slideMaster11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eee9e3">
            <a:alpha val="10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10" name="Объект 17"/>
          <p:cNvGraphicFramePr/>
          <p:nvPr/>
        </p:nvGraphicFramePr>
        <p:xfrm>
          <a:off x="225360" y="0"/>
          <a:ext cx="394920" cy="518760"/>
        </p:xfrm>
        <a:graphic>
          <a:graphicData uri="http://schemas.openxmlformats.org/presentationml/2006/ole">
            <p:oleObj r:id="rId2" spid="">
              <p:embed/>
              <p:pic>
                <p:nvPicPr>
                  <p:cNvPr id="3911" name="Объект 17" descr=""/>
                  <p:cNvPicPr/>
                  <p:nvPr/>
                </p:nvPicPr>
                <p:blipFill>
                  <a:blip r:embed="rId3"/>
                  <a:stretch/>
                </p:blipFill>
                <p:spPr>
                  <a:xfrm>
                    <a:off x="225360" y="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3912" name="Объект 18"/>
          <p:cNvGraphicFramePr/>
          <p:nvPr/>
        </p:nvGraphicFramePr>
        <p:xfrm>
          <a:off x="225360" y="446040"/>
          <a:ext cx="394920" cy="518760"/>
        </p:xfrm>
        <a:graphic>
          <a:graphicData uri="http://schemas.openxmlformats.org/presentationml/2006/ole">
            <p:oleObj r:id="rId4" spid="">
              <p:embed/>
              <p:pic>
                <p:nvPicPr>
                  <p:cNvPr id="3913" name="Объект 18" descr=""/>
                  <p:cNvPicPr/>
                  <p:nvPr/>
                </p:nvPicPr>
                <p:blipFill>
                  <a:blip r:embed="rId5"/>
                  <a:stretch/>
                </p:blipFill>
                <p:spPr>
                  <a:xfrm>
                    <a:off x="225360" y="4460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3914" name="Объект 19"/>
          <p:cNvGraphicFramePr/>
          <p:nvPr/>
        </p:nvGraphicFramePr>
        <p:xfrm>
          <a:off x="225360" y="893880"/>
          <a:ext cx="394920" cy="516960"/>
        </p:xfrm>
        <a:graphic>
          <a:graphicData uri="http://schemas.openxmlformats.org/presentationml/2006/ole">
            <p:oleObj r:id="rId6" spid="">
              <p:embed/>
              <p:pic>
                <p:nvPicPr>
                  <p:cNvPr id="3915" name="Объект 19" descr=""/>
                  <p:cNvPicPr/>
                  <p:nvPr/>
                </p:nvPicPr>
                <p:blipFill>
                  <a:blip r:embed="rId7"/>
                  <a:stretch/>
                </p:blipFill>
                <p:spPr>
                  <a:xfrm>
                    <a:off x="225360" y="89388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3916" name="Объект 20"/>
          <p:cNvGraphicFramePr/>
          <p:nvPr/>
        </p:nvGraphicFramePr>
        <p:xfrm>
          <a:off x="225360" y="1339920"/>
          <a:ext cx="394920" cy="518760"/>
        </p:xfrm>
        <a:graphic>
          <a:graphicData uri="http://schemas.openxmlformats.org/presentationml/2006/ole">
            <p:oleObj r:id="rId8" spid="">
              <p:embed/>
              <p:pic>
                <p:nvPicPr>
                  <p:cNvPr id="3917" name="Объект 20" descr=""/>
                  <p:cNvPicPr/>
                  <p:nvPr/>
                </p:nvPicPr>
                <p:blipFill>
                  <a:blip r:embed="rId9"/>
                  <a:stretch/>
                </p:blipFill>
                <p:spPr>
                  <a:xfrm>
                    <a:off x="225360" y="133992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3918" name="Объект 21"/>
          <p:cNvGraphicFramePr/>
          <p:nvPr/>
        </p:nvGraphicFramePr>
        <p:xfrm>
          <a:off x="225360" y="1817640"/>
          <a:ext cx="394920" cy="518760"/>
        </p:xfrm>
        <a:graphic>
          <a:graphicData uri="http://schemas.openxmlformats.org/presentationml/2006/ole">
            <p:oleObj r:id="rId10" spid="">
              <p:embed/>
              <p:pic>
                <p:nvPicPr>
                  <p:cNvPr id="3919" name="Объект 21" descr=""/>
                  <p:cNvPicPr/>
                  <p:nvPr/>
                </p:nvPicPr>
                <p:blipFill>
                  <a:blip r:embed="rId11"/>
                  <a:stretch/>
                </p:blipFill>
                <p:spPr>
                  <a:xfrm>
                    <a:off x="225360" y="18176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3920" name="Объект 22"/>
          <p:cNvGraphicFramePr/>
          <p:nvPr/>
        </p:nvGraphicFramePr>
        <p:xfrm>
          <a:off x="225360" y="2263680"/>
          <a:ext cx="394920" cy="518760"/>
        </p:xfrm>
        <a:graphic>
          <a:graphicData uri="http://schemas.openxmlformats.org/presentationml/2006/ole">
            <p:oleObj r:id="rId12" spid="">
              <p:embed/>
              <p:pic>
                <p:nvPicPr>
                  <p:cNvPr id="3921" name="Объект 22" descr=""/>
                  <p:cNvPicPr/>
                  <p:nvPr/>
                </p:nvPicPr>
                <p:blipFill>
                  <a:blip r:embed="rId13"/>
                  <a:stretch/>
                </p:blipFill>
                <p:spPr>
                  <a:xfrm>
                    <a:off x="225360" y="22636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3922" name="Объект 23"/>
          <p:cNvGraphicFramePr/>
          <p:nvPr/>
        </p:nvGraphicFramePr>
        <p:xfrm>
          <a:off x="225360" y="2711520"/>
          <a:ext cx="394920" cy="516960"/>
        </p:xfrm>
        <a:graphic>
          <a:graphicData uri="http://schemas.openxmlformats.org/presentationml/2006/ole">
            <p:oleObj r:id="rId14" spid="">
              <p:embed/>
              <p:pic>
                <p:nvPicPr>
                  <p:cNvPr id="3923" name="Объект 23" descr=""/>
                  <p:cNvPicPr/>
                  <p:nvPr/>
                </p:nvPicPr>
                <p:blipFill>
                  <a:blip r:embed="rId15"/>
                  <a:stretch/>
                </p:blipFill>
                <p:spPr>
                  <a:xfrm>
                    <a:off x="225360" y="271152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3924" name="Объект 24"/>
          <p:cNvGraphicFramePr/>
          <p:nvPr/>
        </p:nvGraphicFramePr>
        <p:xfrm>
          <a:off x="225360" y="3157560"/>
          <a:ext cx="394920" cy="518760"/>
        </p:xfrm>
        <a:graphic>
          <a:graphicData uri="http://schemas.openxmlformats.org/presentationml/2006/ole">
            <p:oleObj r:id="rId16" spid="">
              <p:embed/>
              <p:pic>
                <p:nvPicPr>
                  <p:cNvPr id="3925" name="Объект 24" descr=""/>
                  <p:cNvPicPr/>
                  <p:nvPr/>
                </p:nvPicPr>
                <p:blipFill>
                  <a:blip r:embed="rId17"/>
                  <a:stretch/>
                </p:blipFill>
                <p:spPr>
                  <a:xfrm>
                    <a:off x="225360" y="315756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3926" name="Объект 25"/>
          <p:cNvGraphicFramePr/>
          <p:nvPr/>
        </p:nvGraphicFramePr>
        <p:xfrm>
          <a:off x="225360" y="3605040"/>
          <a:ext cx="394920" cy="516960"/>
        </p:xfrm>
        <a:graphic>
          <a:graphicData uri="http://schemas.openxmlformats.org/presentationml/2006/ole">
            <p:oleObj r:id="rId18" spid="">
              <p:embed/>
              <p:pic>
                <p:nvPicPr>
                  <p:cNvPr id="3927" name="Объект 25" descr=""/>
                  <p:cNvPicPr/>
                  <p:nvPr/>
                </p:nvPicPr>
                <p:blipFill>
                  <a:blip r:embed="rId19"/>
                  <a:stretch/>
                </p:blipFill>
                <p:spPr>
                  <a:xfrm>
                    <a:off x="225360" y="360504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3928" name="Объект 26"/>
          <p:cNvGraphicFramePr/>
          <p:nvPr/>
        </p:nvGraphicFramePr>
        <p:xfrm>
          <a:off x="225360" y="4051440"/>
          <a:ext cx="394920" cy="518760"/>
        </p:xfrm>
        <a:graphic>
          <a:graphicData uri="http://schemas.openxmlformats.org/presentationml/2006/ole">
            <p:oleObj r:id="rId20" spid="">
              <p:embed/>
              <p:pic>
                <p:nvPicPr>
                  <p:cNvPr id="3929" name="Объект 26" descr=""/>
                  <p:cNvPicPr/>
                  <p:nvPr/>
                </p:nvPicPr>
                <p:blipFill>
                  <a:blip r:embed="rId21"/>
                  <a:stretch/>
                </p:blipFill>
                <p:spPr>
                  <a:xfrm>
                    <a:off x="225360" y="40514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3930" name="Объект 27"/>
          <p:cNvGraphicFramePr/>
          <p:nvPr/>
        </p:nvGraphicFramePr>
        <p:xfrm>
          <a:off x="225360" y="4497480"/>
          <a:ext cx="394920" cy="518760"/>
        </p:xfrm>
        <a:graphic>
          <a:graphicData uri="http://schemas.openxmlformats.org/presentationml/2006/ole">
            <p:oleObj r:id="rId22" spid="">
              <p:embed/>
              <p:pic>
                <p:nvPicPr>
                  <p:cNvPr id="3931" name="Объект 27" descr=""/>
                  <p:cNvPicPr/>
                  <p:nvPr/>
                </p:nvPicPr>
                <p:blipFill>
                  <a:blip r:embed="rId23"/>
                  <a:stretch/>
                </p:blipFill>
                <p:spPr>
                  <a:xfrm>
                    <a:off x="225360" y="44974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3932" name="Объект 28"/>
          <p:cNvGraphicFramePr/>
          <p:nvPr/>
        </p:nvGraphicFramePr>
        <p:xfrm>
          <a:off x="225360" y="4944960"/>
          <a:ext cx="394920" cy="516960"/>
        </p:xfrm>
        <a:graphic>
          <a:graphicData uri="http://schemas.openxmlformats.org/presentationml/2006/ole">
            <p:oleObj r:id="rId24" spid="">
              <p:embed/>
              <p:pic>
                <p:nvPicPr>
                  <p:cNvPr id="3933" name="Объект 28" descr=""/>
                  <p:cNvPicPr/>
                  <p:nvPr/>
                </p:nvPicPr>
                <p:blipFill>
                  <a:blip r:embed="rId25"/>
                  <a:stretch/>
                </p:blipFill>
                <p:spPr>
                  <a:xfrm>
                    <a:off x="225360" y="494496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3934" name="Объект 29"/>
          <p:cNvGraphicFramePr/>
          <p:nvPr/>
        </p:nvGraphicFramePr>
        <p:xfrm>
          <a:off x="225360" y="5435640"/>
          <a:ext cx="394920" cy="516960"/>
        </p:xfrm>
        <a:graphic>
          <a:graphicData uri="http://schemas.openxmlformats.org/presentationml/2006/ole">
            <p:oleObj r:id="rId26" spid="">
              <p:embed/>
              <p:pic>
                <p:nvPicPr>
                  <p:cNvPr id="3935" name="Объект 29" descr=""/>
                  <p:cNvPicPr/>
                  <p:nvPr/>
                </p:nvPicPr>
                <p:blipFill>
                  <a:blip r:embed="rId27"/>
                  <a:stretch/>
                </p:blipFill>
                <p:spPr>
                  <a:xfrm>
                    <a:off x="225360" y="543564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3936" name="Объект 30"/>
          <p:cNvGraphicFramePr/>
          <p:nvPr/>
        </p:nvGraphicFramePr>
        <p:xfrm>
          <a:off x="225360" y="5881680"/>
          <a:ext cx="394920" cy="518760"/>
        </p:xfrm>
        <a:graphic>
          <a:graphicData uri="http://schemas.openxmlformats.org/presentationml/2006/ole">
            <p:oleObj r:id="rId28" spid="">
              <p:embed/>
              <p:pic>
                <p:nvPicPr>
                  <p:cNvPr id="3937" name="Объект 30" descr=""/>
                  <p:cNvPicPr/>
                  <p:nvPr/>
                </p:nvPicPr>
                <p:blipFill>
                  <a:blip r:embed="rId29"/>
                  <a:stretch/>
                </p:blipFill>
                <p:spPr>
                  <a:xfrm>
                    <a:off x="225360" y="58816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3938" name="Объект 31"/>
          <p:cNvGraphicFramePr/>
          <p:nvPr/>
        </p:nvGraphicFramePr>
        <p:xfrm>
          <a:off x="225360" y="6327720"/>
          <a:ext cx="394920" cy="518760"/>
        </p:xfrm>
        <a:graphic>
          <a:graphicData uri="http://schemas.openxmlformats.org/presentationml/2006/ole">
            <p:oleObj r:id="rId30" spid="">
              <p:embed/>
              <p:pic>
                <p:nvPicPr>
                  <p:cNvPr id="3939" name="Объект 31" descr=""/>
                  <p:cNvPicPr/>
                  <p:nvPr/>
                </p:nvPicPr>
                <p:blipFill>
                  <a:blip r:embed="rId31"/>
                  <a:stretch/>
                </p:blipFill>
                <p:spPr>
                  <a:xfrm>
                    <a:off x="225360" y="632772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3940" name="PlaceHolder 1"/>
          <p:cNvSpPr>
            <a:spLocks noGrp="1"/>
          </p:cNvSpPr>
          <p:nvPr>
            <p:ph type="title"/>
          </p:nvPr>
        </p:nvSpPr>
        <p:spPr>
          <a:xfrm>
            <a:off x="609480" y="708120"/>
            <a:ext cx="10971720" cy="274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>
              <a:buNone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текста заглавия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94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3976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94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50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943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50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7" r:id="rId32"/>
  </p:sldLayoutIdLst>
</p:sldMaster>
</file>

<file path=ppt/slideMasters/slideMaster11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eee9e3">
            <a:alpha val="10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48" name="Объект 17"/>
          <p:cNvGraphicFramePr/>
          <p:nvPr/>
        </p:nvGraphicFramePr>
        <p:xfrm>
          <a:off x="225360" y="0"/>
          <a:ext cx="394920" cy="518760"/>
        </p:xfrm>
        <a:graphic>
          <a:graphicData uri="http://schemas.openxmlformats.org/presentationml/2006/ole">
            <p:oleObj r:id="rId2" spid="">
              <p:embed/>
              <p:pic>
                <p:nvPicPr>
                  <p:cNvPr id="3949" name="Объект 17" descr=""/>
                  <p:cNvPicPr/>
                  <p:nvPr/>
                </p:nvPicPr>
                <p:blipFill>
                  <a:blip r:embed="rId3"/>
                  <a:stretch/>
                </p:blipFill>
                <p:spPr>
                  <a:xfrm>
                    <a:off x="225360" y="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3950" name="Объект 18"/>
          <p:cNvGraphicFramePr/>
          <p:nvPr/>
        </p:nvGraphicFramePr>
        <p:xfrm>
          <a:off x="225360" y="446040"/>
          <a:ext cx="394920" cy="518760"/>
        </p:xfrm>
        <a:graphic>
          <a:graphicData uri="http://schemas.openxmlformats.org/presentationml/2006/ole">
            <p:oleObj r:id="rId4" spid="">
              <p:embed/>
              <p:pic>
                <p:nvPicPr>
                  <p:cNvPr id="3951" name="Объект 18" descr=""/>
                  <p:cNvPicPr/>
                  <p:nvPr/>
                </p:nvPicPr>
                <p:blipFill>
                  <a:blip r:embed="rId5"/>
                  <a:stretch/>
                </p:blipFill>
                <p:spPr>
                  <a:xfrm>
                    <a:off x="225360" y="4460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3952" name="Объект 19"/>
          <p:cNvGraphicFramePr/>
          <p:nvPr/>
        </p:nvGraphicFramePr>
        <p:xfrm>
          <a:off x="225360" y="893880"/>
          <a:ext cx="394920" cy="516960"/>
        </p:xfrm>
        <a:graphic>
          <a:graphicData uri="http://schemas.openxmlformats.org/presentationml/2006/ole">
            <p:oleObj r:id="rId6" spid="">
              <p:embed/>
              <p:pic>
                <p:nvPicPr>
                  <p:cNvPr id="3953" name="Объект 19" descr=""/>
                  <p:cNvPicPr/>
                  <p:nvPr/>
                </p:nvPicPr>
                <p:blipFill>
                  <a:blip r:embed="rId7"/>
                  <a:stretch/>
                </p:blipFill>
                <p:spPr>
                  <a:xfrm>
                    <a:off x="225360" y="89388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3954" name="Объект 20"/>
          <p:cNvGraphicFramePr/>
          <p:nvPr/>
        </p:nvGraphicFramePr>
        <p:xfrm>
          <a:off x="225360" y="1339920"/>
          <a:ext cx="394920" cy="518760"/>
        </p:xfrm>
        <a:graphic>
          <a:graphicData uri="http://schemas.openxmlformats.org/presentationml/2006/ole">
            <p:oleObj r:id="rId8" spid="">
              <p:embed/>
              <p:pic>
                <p:nvPicPr>
                  <p:cNvPr id="3955" name="Объект 20" descr=""/>
                  <p:cNvPicPr/>
                  <p:nvPr/>
                </p:nvPicPr>
                <p:blipFill>
                  <a:blip r:embed="rId9"/>
                  <a:stretch/>
                </p:blipFill>
                <p:spPr>
                  <a:xfrm>
                    <a:off x="225360" y="133992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3956" name="Объект 21"/>
          <p:cNvGraphicFramePr/>
          <p:nvPr/>
        </p:nvGraphicFramePr>
        <p:xfrm>
          <a:off x="225360" y="1817640"/>
          <a:ext cx="394920" cy="518760"/>
        </p:xfrm>
        <a:graphic>
          <a:graphicData uri="http://schemas.openxmlformats.org/presentationml/2006/ole">
            <p:oleObj r:id="rId10" spid="">
              <p:embed/>
              <p:pic>
                <p:nvPicPr>
                  <p:cNvPr id="3957" name="Объект 21" descr=""/>
                  <p:cNvPicPr/>
                  <p:nvPr/>
                </p:nvPicPr>
                <p:blipFill>
                  <a:blip r:embed="rId11"/>
                  <a:stretch/>
                </p:blipFill>
                <p:spPr>
                  <a:xfrm>
                    <a:off x="225360" y="18176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3958" name="Объект 22"/>
          <p:cNvGraphicFramePr/>
          <p:nvPr/>
        </p:nvGraphicFramePr>
        <p:xfrm>
          <a:off x="225360" y="2263680"/>
          <a:ext cx="394920" cy="518760"/>
        </p:xfrm>
        <a:graphic>
          <a:graphicData uri="http://schemas.openxmlformats.org/presentationml/2006/ole">
            <p:oleObj r:id="rId12" spid="">
              <p:embed/>
              <p:pic>
                <p:nvPicPr>
                  <p:cNvPr id="3959" name="Объект 22" descr=""/>
                  <p:cNvPicPr/>
                  <p:nvPr/>
                </p:nvPicPr>
                <p:blipFill>
                  <a:blip r:embed="rId13"/>
                  <a:stretch/>
                </p:blipFill>
                <p:spPr>
                  <a:xfrm>
                    <a:off x="225360" y="22636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3960" name="Объект 23"/>
          <p:cNvGraphicFramePr/>
          <p:nvPr/>
        </p:nvGraphicFramePr>
        <p:xfrm>
          <a:off x="225360" y="2711520"/>
          <a:ext cx="394920" cy="516960"/>
        </p:xfrm>
        <a:graphic>
          <a:graphicData uri="http://schemas.openxmlformats.org/presentationml/2006/ole">
            <p:oleObj r:id="rId14" spid="">
              <p:embed/>
              <p:pic>
                <p:nvPicPr>
                  <p:cNvPr id="3961" name="Объект 23" descr=""/>
                  <p:cNvPicPr/>
                  <p:nvPr/>
                </p:nvPicPr>
                <p:blipFill>
                  <a:blip r:embed="rId15"/>
                  <a:stretch/>
                </p:blipFill>
                <p:spPr>
                  <a:xfrm>
                    <a:off x="225360" y="271152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3962" name="Объект 24"/>
          <p:cNvGraphicFramePr/>
          <p:nvPr/>
        </p:nvGraphicFramePr>
        <p:xfrm>
          <a:off x="225360" y="3157560"/>
          <a:ext cx="394920" cy="518760"/>
        </p:xfrm>
        <a:graphic>
          <a:graphicData uri="http://schemas.openxmlformats.org/presentationml/2006/ole">
            <p:oleObj r:id="rId16" spid="">
              <p:embed/>
              <p:pic>
                <p:nvPicPr>
                  <p:cNvPr id="3963" name="Объект 24" descr=""/>
                  <p:cNvPicPr/>
                  <p:nvPr/>
                </p:nvPicPr>
                <p:blipFill>
                  <a:blip r:embed="rId17"/>
                  <a:stretch/>
                </p:blipFill>
                <p:spPr>
                  <a:xfrm>
                    <a:off x="225360" y="315756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3964" name="Объект 25"/>
          <p:cNvGraphicFramePr/>
          <p:nvPr/>
        </p:nvGraphicFramePr>
        <p:xfrm>
          <a:off x="225360" y="3605040"/>
          <a:ext cx="394920" cy="516960"/>
        </p:xfrm>
        <a:graphic>
          <a:graphicData uri="http://schemas.openxmlformats.org/presentationml/2006/ole">
            <p:oleObj r:id="rId18" spid="">
              <p:embed/>
              <p:pic>
                <p:nvPicPr>
                  <p:cNvPr id="3965" name="Объект 25" descr=""/>
                  <p:cNvPicPr/>
                  <p:nvPr/>
                </p:nvPicPr>
                <p:blipFill>
                  <a:blip r:embed="rId19"/>
                  <a:stretch/>
                </p:blipFill>
                <p:spPr>
                  <a:xfrm>
                    <a:off x="225360" y="360504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3966" name="Объект 26"/>
          <p:cNvGraphicFramePr/>
          <p:nvPr/>
        </p:nvGraphicFramePr>
        <p:xfrm>
          <a:off x="225360" y="4051440"/>
          <a:ext cx="394920" cy="518760"/>
        </p:xfrm>
        <a:graphic>
          <a:graphicData uri="http://schemas.openxmlformats.org/presentationml/2006/ole">
            <p:oleObj r:id="rId20" spid="">
              <p:embed/>
              <p:pic>
                <p:nvPicPr>
                  <p:cNvPr id="3967" name="Объект 26" descr=""/>
                  <p:cNvPicPr/>
                  <p:nvPr/>
                </p:nvPicPr>
                <p:blipFill>
                  <a:blip r:embed="rId21"/>
                  <a:stretch/>
                </p:blipFill>
                <p:spPr>
                  <a:xfrm>
                    <a:off x="225360" y="40514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3968" name="Объект 27"/>
          <p:cNvGraphicFramePr/>
          <p:nvPr/>
        </p:nvGraphicFramePr>
        <p:xfrm>
          <a:off x="225360" y="4497480"/>
          <a:ext cx="394920" cy="518760"/>
        </p:xfrm>
        <a:graphic>
          <a:graphicData uri="http://schemas.openxmlformats.org/presentationml/2006/ole">
            <p:oleObj r:id="rId22" spid="">
              <p:embed/>
              <p:pic>
                <p:nvPicPr>
                  <p:cNvPr id="3969" name="Объект 27" descr=""/>
                  <p:cNvPicPr/>
                  <p:nvPr/>
                </p:nvPicPr>
                <p:blipFill>
                  <a:blip r:embed="rId23"/>
                  <a:stretch/>
                </p:blipFill>
                <p:spPr>
                  <a:xfrm>
                    <a:off x="225360" y="44974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3970" name="Объект 28"/>
          <p:cNvGraphicFramePr/>
          <p:nvPr/>
        </p:nvGraphicFramePr>
        <p:xfrm>
          <a:off x="225360" y="4944960"/>
          <a:ext cx="394920" cy="516960"/>
        </p:xfrm>
        <a:graphic>
          <a:graphicData uri="http://schemas.openxmlformats.org/presentationml/2006/ole">
            <p:oleObj r:id="rId24" spid="">
              <p:embed/>
              <p:pic>
                <p:nvPicPr>
                  <p:cNvPr id="3971" name="Объект 28" descr=""/>
                  <p:cNvPicPr/>
                  <p:nvPr/>
                </p:nvPicPr>
                <p:blipFill>
                  <a:blip r:embed="rId25"/>
                  <a:stretch/>
                </p:blipFill>
                <p:spPr>
                  <a:xfrm>
                    <a:off x="225360" y="494496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3972" name="Объект 29"/>
          <p:cNvGraphicFramePr/>
          <p:nvPr/>
        </p:nvGraphicFramePr>
        <p:xfrm>
          <a:off x="225360" y="5435640"/>
          <a:ext cx="394920" cy="516960"/>
        </p:xfrm>
        <a:graphic>
          <a:graphicData uri="http://schemas.openxmlformats.org/presentationml/2006/ole">
            <p:oleObj r:id="rId26" spid="">
              <p:embed/>
              <p:pic>
                <p:nvPicPr>
                  <p:cNvPr id="3973" name="Объект 29" descr=""/>
                  <p:cNvPicPr/>
                  <p:nvPr/>
                </p:nvPicPr>
                <p:blipFill>
                  <a:blip r:embed="rId27"/>
                  <a:stretch/>
                </p:blipFill>
                <p:spPr>
                  <a:xfrm>
                    <a:off x="225360" y="543564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3974" name="Объект 30"/>
          <p:cNvGraphicFramePr/>
          <p:nvPr/>
        </p:nvGraphicFramePr>
        <p:xfrm>
          <a:off x="225360" y="5881680"/>
          <a:ext cx="394920" cy="518760"/>
        </p:xfrm>
        <a:graphic>
          <a:graphicData uri="http://schemas.openxmlformats.org/presentationml/2006/ole">
            <p:oleObj r:id="rId28" spid="">
              <p:embed/>
              <p:pic>
                <p:nvPicPr>
                  <p:cNvPr id="3975" name="Объект 30" descr=""/>
                  <p:cNvPicPr/>
                  <p:nvPr/>
                </p:nvPicPr>
                <p:blipFill>
                  <a:blip r:embed="rId29"/>
                  <a:stretch/>
                </p:blipFill>
                <p:spPr>
                  <a:xfrm>
                    <a:off x="225360" y="58816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3976" name="Объект 31"/>
          <p:cNvGraphicFramePr/>
          <p:nvPr/>
        </p:nvGraphicFramePr>
        <p:xfrm>
          <a:off x="225360" y="6327720"/>
          <a:ext cx="394920" cy="518760"/>
        </p:xfrm>
        <a:graphic>
          <a:graphicData uri="http://schemas.openxmlformats.org/presentationml/2006/ole">
            <p:oleObj r:id="rId30" spid="">
              <p:embed/>
              <p:pic>
                <p:nvPicPr>
                  <p:cNvPr id="3977" name="Объект 31" descr=""/>
                  <p:cNvPicPr/>
                  <p:nvPr/>
                </p:nvPicPr>
                <p:blipFill>
                  <a:blip r:embed="rId31"/>
                  <a:stretch/>
                </p:blipFill>
                <p:spPr>
                  <a:xfrm>
                    <a:off x="225360" y="632772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3978" name="PlaceHolder 1"/>
          <p:cNvSpPr>
            <a:spLocks noGrp="1"/>
          </p:cNvSpPr>
          <p:nvPr>
            <p:ph type="title"/>
          </p:nvPr>
        </p:nvSpPr>
        <p:spPr>
          <a:xfrm>
            <a:off x="609480" y="708120"/>
            <a:ext cx="10971720" cy="274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>
              <a:buNone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текста заглавия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97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50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98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3976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981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50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9" r:id="rId32"/>
  </p:sldLayoutIdLst>
</p:sldMaster>
</file>

<file path=ppt/slideMasters/slideMaster11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eee9e3">
            <a:alpha val="10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86" name="Объект 17"/>
          <p:cNvGraphicFramePr/>
          <p:nvPr/>
        </p:nvGraphicFramePr>
        <p:xfrm>
          <a:off x="225360" y="0"/>
          <a:ext cx="394920" cy="518760"/>
        </p:xfrm>
        <a:graphic>
          <a:graphicData uri="http://schemas.openxmlformats.org/presentationml/2006/ole">
            <p:oleObj r:id="rId2" spid="">
              <p:embed/>
              <p:pic>
                <p:nvPicPr>
                  <p:cNvPr id="3987" name="Объект 17" descr=""/>
                  <p:cNvPicPr/>
                  <p:nvPr/>
                </p:nvPicPr>
                <p:blipFill>
                  <a:blip r:embed="rId3"/>
                  <a:stretch/>
                </p:blipFill>
                <p:spPr>
                  <a:xfrm>
                    <a:off x="225360" y="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3988" name="Объект 18"/>
          <p:cNvGraphicFramePr/>
          <p:nvPr/>
        </p:nvGraphicFramePr>
        <p:xfrm>
          <a:off x="225360" y="446040"/>
          <a:ext cx="394920" cy="518760"/>
        </p:xfrm>
        <a:graphic>
          <a:graphicData uri="http://schemas.openxmlformats.org/presentationml/2006/ole">
            <p:oleObj r:id="rId4" spid="">
              <p:embed/>
              <p:pic>
                <p:nvPicPr>
                  <p:cNvPr id="3989" name="Объект 18" descr=""/>
                  <p:cNvPicPr/>
                  <p:nvPr/>
                </p:nvPicPr>
                <p:blipFill>
                  <a:blip r:embed="rId5"/>
                  <a:stretch/>
                </p:blipFill>
                <p:spPr>
                  <a:xfrm>
                    <a:off x="225360" y="4460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3990" name="Объект 19"/>
          <p:cNvGraphicFramePr/>
          <p:nvPr/>
        </p:nvGraphicFramePr>
        <p:xfrm>
          <a:off x="225360" y="893880"/>
          <a:ext cx="394920" cy="516960"/>
        </p:xfrm>
        <a:graphic>
          <a:graphicData uri="http://schemas.openxmlformats.org/presentationml/2006/ole">
            <p:oleObj r:id="rId6" spid="">
              <p:embed/>
              <p:pic>
                <p:nvPicPr>
                  <p:cNvPr id="3991" name="Объект 19" descr=""/>
                  <p:cNvPicPr/>
                  <p:nvPr/>
                </p:nvPicPr>
                <p:blipFill>
                  <a:blip r:embed="rId7"/>
                  <a:stretch/>
                </p:blipFill>
                <p:spPr>
                  <a:xfrm>
                    <a:off x="225360" y="89388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3992" name="Объект 20"/>
          <p:cNvGraphicFramePr/>
          <p:nvPr/>
        </p:nvGraphicFramePr>
        <p:xfrm>
          <a:off x="225360" y="1339920"/>
          <a:ext cx="394920" cy="518760"/>
        </p:xfrm>
        <a:graphic>
          <a:graphicData uri="http://schemas.openxmlformats.org/presentationml/2006/ole">
            <p:oleObj r:id="rId8" spid="">
              <p:embed/>
              <p:pic>
                <p:nvPicPr>
                  <p:cNvPr id="3993" name="Объект 20" descr=""/>
                  <p:cNvPicPr/>
                  <p:nvPr/>
                </p:nvPicPr>
                <p:blipFill>
                  <a:blip r:embed="rId9"/>
                  <a:stretch/>
                </p:blipFill>
                <p:spPr>
                  <a:xfrm>
                    <a:off x="225360" y="133992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3994" name="Объект 21"/>
          <p:cNvGraphicFramePr/>
          <p:nvPr/>
        </p:nvGraphicFramePr>
        <p:xfrm>
          <a:off x="225360" y="1817640"/>
          <a:ext cx="394920" cy="518760"/>
        </p:xfrm>
        <a:graphic>
          <a:graphicData uri="http://schemas.openxmlformats.org/presentationml/2006/ole">
            <p:oleObj r:id="rId10" spid="">
              <p:embed/>
              <p:pic>
                <p:nvPicPr>
                  <p:cNvPr id="3995" name="Объект 21" descr=""/>
                  <p:cNvPicPr/>
                  <p:nvPr/>
                </p:nvPicPr>
                <p:blipFill>
                  <a:blip r:embed="rId11"/>
                  <a:stretch/>
                </p:blipFill>
                <p:spPr>
                  <a:xfrm>
                    <a:off x="225360" y="18176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3996" name="Объект 22"/>
          <p:cNvGraphicFramePr/>
          <p:nvPr/>
        </p:nvGraphicFramePr>
        <p:xfrm>
          <a:off x="225360" y="2263680"/>
          <a:ext cx="394920" cy="518760"/>
        </p:xfrm>
        <a:graphic>
          <a:graphicData uri="http://schemas.openxmlformats.org/presentationml/2006/ole">
            <p:oleObj r:id="rId12" spid="">
              <p:embed/>
              <p:pic>
                <p:nvPicPr>
                  <p:cNvPr id="3997" name="Объект 22" descr=""/>
                  <p:cNvPicPr/>
                  <p:nvPr/>
                </p:nvPicPr>
                <p:blipFill>
                  <a:blip r:embed="rId13"/>
                  <a:stretch/>
                </p:blipFill>
                <p:spPr>
                  <a:xfrm>
                    <a:off x="225360" y="22636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3998" name="Объект 23"/>
          <p:cNvGraphicFramePr/>
          <p:nvPr/>
        </p:nvGraphicFramePr>
        <p:xfrm>
          <a:off x="225360" y="2711520"/>
          <a:ext cx="394920" cy="516960"/>
        </p:xfrm>
        <a:graphic>
          <a:graphicData uri="http://schemas.openxmlformats.org/presentationml/2006/ole">
            <p:oleObj r:id="rId14" spid="">
              <p:embed/>
              <p:pic>
                <p:nvPicPr>
                  <p:cNvPr id="3999" name="Объект 23" descr=""/>
                  <p:cNvPicPr/>
                  <p:nvPr/>
                </p:nvPicPr>
                <p:blipFill>
                  <a:blip r:embed="rId15"/>
                  <a:stretch/>
                </p:blipFill>
                <p:spPr>
                  <a:xfrm>
                    <a:off x="225360" y="271152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4000" name="Объект 24"/>
          <p:cNvGraphicFramePr/>
          <p:nvPr/>
        </p:nvGraphicFramePr>
        <p:xfrm>
          <a:off x="225360" y="3157560"/>
          <a:ext cx="394920" cy="518760"/>
        </p:xfrm>
        <a:graphic>
          <a:graphicData uri="http://schemas.openxmlformats.org/presentationml/2006/ole">
            <p:oleObj r:id="rId16" spid="">
              <p:embed/>
              <p:pic>
                <p:nvPicPr>
                  <p:cNvPr id="4001" name="Объект 24" descr=""/>
                  <p:cNvPicPr/>
                  <p:nvPr/>
                </p:nvPicPr>
                <p:blipFill>
                  <a:blip r:embed="rId17"/>
                  <a:stretch/>
                </p:blipFill>
                <p:spPr>
                  <a:xfrm>
                    <a:off x="225360" y="315756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4002" name="Объект 25"/>
          <p:cNvGraphicFramePr/>
          <p:nvPr/>
        </p:nvGraphicFramePr>
        <p:xfrm>
          <a:off x="225360" y="3605040"/>
          <a:ext cx="394920" cy="516960"/>
        </p:xfrm>
        <a:graphic>
          <a:graphicData uri="http://schemas.openxmlformats.org/presentationml/2006/ole">
            <p:oleObj r:id="rId18" spid="">
              <p:embed/>
              <p:pic>
                <p:nvPicPr>
                  <p:cNvPr id="4003" name="Объект 25" descr=""/>
                  <p:cNvPicPr/>
                  <p:nvPr/>
                </p:nvPicPr>
                <p:blipFill>
                  <a:blip r:embed="rId19"/>
                  <a:stretch/>
                </p:blipFill>
                <p:spPr>
                  <a:xfrm>
                    <a:off x="225360" y="360504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4004" name="Объект 26"/>
          <p:cNvGraphicFramePr/>
          <p:nvPr/>
        </p:nvGraphicFramePr>
        <p:xfrm>
          <a:off x="225360" y="4051440"/>
          <a:ext cx="394920" cy="518760"/>
        </p:xfrm>
        <a:graphic>
          <a:graphicData uri="http://schemas.openxmlformats.org/presentationml/2006/ole">
            <p:oleObj r:id="rId20" spid="">
              <p:embed/>
              <p:pic>
                <p:nvPicPr>
                  <p:cNvPr id="4005" name="Объект 26" descr=""/>
                  <p:cNvPicPr/>
                  <p:nvPr/>
                </p:nvPicPr>
                <p:blipFill>
                  <a:blip r:embed="rId21"/>
                  <a:stretch/>
                </p:blipFill>
                <p:spPr>
                  <a:xfrm>
                    <a:off x="225360" y="40514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4006" name="Объект 27"/>
          <p:cNvGraphicFramePr/>
          <p:nvPr/>
        </p:nvGraphicFramePr>
        <p:xfrm>
          <a:off x="225360" y="4497480"/>
          <a:ext cx="394920" cy="518760"/>
        </p:xfrm>
        <a:graphic>
          <a:graphicData uri="http://schemas.openxmlformats.org/presentationml/2006/ole">
            <p:oleObj r:id="rId22" spid="">
              <p:embed/>
              <p:pic>
                <p:nvPicPr>
                  <p:cNvPr id="4007" name="Объект 27" descr=""/>
                  <p:cNvPicPr/>
                  <p:nvPr/>
                </p:nvPicPr>
                <p:blipFill>
                  <a:blip r:embed="rId23"/>
                  <a:stretch/>
                </p:blipFill>
                <p:spPr>
                  <a:xfrm>
                    <a:off x="225360" y="44974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4008" name="Объект 28"/>
          <p:cNvGraphicFramePr/>
          <p:nvPr/>
        </p:nvGraphicFramePr>
        <p:xfrm>
          <a:off x="225360" y="4944960"/>
          <a:ext cx="394920" cy="516960"/>
        </p:xfrm>
        <a:graphic>
          <a:graphicData uri="http://schemas.openxmlformats.org/presentationml/2006/ole">
            <p:oleObj r:id="rId24" spid="">
              <p:embed/>
              <p:pic>
                <p:nvPicPr>
                  <p:cNvPr id="4009" name="Объект 28" descr=""/>
                  <p:cNvPicPr/>
                  <p:nvPr/>
                </p:nvPicPr>
                <p:blipFill>
                  <a:blip r:embed="rId25"/>
                  <a:stretch/>
                </p:blipFill>
                <p:spPr>
                  <a:xfrm>
                    <a:off x="225360" y="494496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4010" name="Объект 29"/>
          <p:cNvGraphicFramePr/>
          <p:nvPr/>
        </p:nvGraphicFramePr>
        <p:xfrm>
          <a:off x="225360" y="5435640"/>
          <a:ext cx="394920" cy="516960"/>
        </p:xfrm>
        <a:graphic>
          <a:graphicData uri="http://schemas.openxmlformats.org/presentationml/2006/ole">
            <p:oleObj r:id="rId26" spid="">
              <p:embed/>
              <p:pic>
                <p:nvPicPr>
                  <p:cNvPr id="4011" name="Объект 29" descr=""/>
                  <p:cNvPicPr/>
                  <p:nvPr/>
                </p:nvPicPr>
                <p:blipFill>
                  <a:blip r:embed="rId27"/>
                  <a:stretch/>
                </p:blipFill>
                <p:spPr>
                  <a:xfrm>
                    <a:off x="225360" y="543564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4012" name="Объект 30"/>
          <p:cNvGraphicFramePr/>
          <p:nvPr/>
        </p:nvGraphicFramePr>
        <p:xfrm>
          <a:off x="225360" y="5881680"/>
          <a:ext cx="394920" cy="518760"/>
        </p:xfrm>
        <a:graphic>
          <a:graphicData uri="http://schemas.openxmlformats.org/presentationml/2006/ole">
            <p:oleObj r:id="rId28" spid="">
              <p:embed/>
              <p:pic>
                <p:nvPicPr>
                  <p:cNvPr id="4013" name="Объект 30" descr=""/>
                  <p:cNvPicPr/>
                  <p:nvPr/>
                </p:nvPicPr>
                <p:blipFill>
                  <a:blip r:embed="rId29"/>
                  <a:stretch/>
                </p:blipFill>
                <p:spPr>
                  <a:xfrm>
                    <a:off x="225360" y="58816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4014" name="Объект 31"/>
          <p:cNvGraphicFramePr/>
          <p:nvPr/>
        </p:nvGraphicFramePr>
        <p:xfrm>
          <a:off x="225360" y="6327720"/>
          <a:ext cx="394920" cy="518760"/>
        </p:xfrm>
        <a:graphic>
          <a:graphicData uri="http://schemas.openxmlformats.org/presentationml/2006/ole">
            <p:oleObj r:id="rId30" spid="">
              <p:embed/>
              <p:pic>
                <p:nvPicPr>
                  <p:cNvPr id="4015" name="Объект 31" descr=""/>
                  <p:cNvPicPr/>
                  <p:nvPr/>
                </p:nvPicPr>
                <p:blipFill>
                  <a:blip r:embed="rId31"/>
                  <a:stretch/>
                </p:blipFill>
                <p:spPr>
                  <a:xfrm>
                    <a:off x="225360" y="632772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</p:spTree>
  </p:cSld>
  <p:clrMap bg1="lt1" tx1="dk1" bg2="lt2" tx2="dk2" accent1="accent1" accent2="accent2" accent3="accent3" accent4="accent4" accent5="accent5" accent6="accent6" hlink="hlink" folHlink="folHlink"/>
  <p:sldLayoutIdLst>
    <p:sldLayoutId id="2147483851" r:id="rId32"/>
  </p:sldLayoutIdLst>
</p:sldMaster>
</file>

<file path=ppt/slideMasters/slideMaster11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eee9e3">
            <a:alpha val="10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16" name="Объект 17"/>
          <p:cNvGraphicFramePr/>
          <p:nvPr/>
        </p:nvGraphicFramePr>
        <p:xfrm>
          <a:off x="225360" y="0"/>
          <a:ext cx="394920" cy="518760"/>
        </p:xfrm>
        <a:graphic>
          <a:graphicData uri="http://schemas.openxmlformats.org/presentationml/2006/ole">
            <p:oleObj r:id="rId2" spid="">
              <p:embed/>
              <p:pic>
                <p:nvPicPr>
                  <p:cNvPr id="4017" name="Объект 17" descr=""/>
                  <p:cNvPicPr/>
                  <p:nvPr/>
                </p:nvPicPr>
                <p:blipFill>
                  <a:blip r:embed="rId3"/>
                  <a:stretch/>
                </p:blipFill>
                <p:spPr>
                  <a:xfrm>
                    <a:off x="225360" y="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4018" name="Объект 18"/>
          <p:cNvGraphicFramePr/>
          <p:nvPr/>
        </p:nvGraphicFramePr>
        <p:xfrm>
          <a:off x="225360" y="446040"/>
          <a:ext cx="394920" cy="518760"/>
        </p:xfrm>
        <a:graphic>
          <a:graphicData uri="http://schemas.openxmlformats.org/presentationml/2006/ole">
            <p:oleObj r:id="rId4" spid="">
              <p:embed/>
              <p:pic>
                <p:nvPicPr>
                  <p:cNvPr id="4019" name="Объект 18" descr=""/>
                  <p:cNvPicPr/>
                  <p:nvPr/>
                </p:nvPicPr>
                <p:blipFill>
                  <a:blip r:embed="rId5"/>
                  <a:stretch/>
                </p:blipFill>
                <p:spPr>
                  <a:xfrm>
                    <a:off x="225360" y="4460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4020" name="Объект 19"/>
          <p:cNvGraphicFramePr/>
          <p:nvPr/>
        </p:nvGraphicFramePr>
        <p:xfrm>
          <a:off x="225360" y="893880"/>
          <a:ext cx="394920" cy="516960"/>
        </p:xfrm>
        <a:graphic>
          <a:graphicData uri="http://schemas.openxmlformats.org/presentationml/2006/ole">
            <p:oleObj r:id="rId6" spid="">
              <p:embed/>
              <p:pic>
                <p:nvPicPr>
                  <p:cNvPr id="4021" name="Объект 19" descr=""/>
                  <p:cNvPicPr/>
                  <p:nvPr/>
                </p:nvPicPr>
                <p:blipFill>
                  <a:blip r:embed="rId7"/>
                  <a:stretch/>
                </p:blipFill>
                <p:spPr>
                  <a:xfrm>
                    <a:off x="225360" y="89388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4022" name="Объект 20"/>
          <p:cNvGraphicFramePr/>
          <p:nvPr/>
        </p:nvGraphicFramePr>
        <p:xfrm>
          <a:off x="225360" y="1339920"/>
          <a:ext cx="394920" cy="518760"/>
        </p:xfrm>
        <a:graphic>
          <a:graphicData uri="http://schemas.openxmlformats.org/presentationml/2006/ole">
            <p:oleObj r:id="rId8" spid="">
              <p:embed/>
              <p:pic>
                <p:nvPicPr>
                  <p:cNvPr id="4023" name="Объект 20" descr=""/>
                  <p:cNvPicPr/>
                  <p:nvPr/>
                </p:nvPicPr>
                <p:blipFill>
                  <a:blip r:embed="rId9"/>
                  <a:stretch/>
                </p:blipFill>
                <p:spPr>
                  <a:xfrm>
                    <a:off x="225360" y="133992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4024" name="Объект 21"/>
          <p:cNvGraphicFramePr/>
          <p:nvPr/>
        </p:nvGraphicFramePr>
        <p:xfrm>
          <a:off x="225360" y="1817640"/>
          <a:ext cx="394920" cy="518760"/>
        </p:xfrm>
        <a:graphic>
          <a:graphicData uri="http://schemas.openxmlformats.org/presentationml/2006/ole">
            <p:oleObj r:id="rId10" spid="">
              <p:embed/>
              <p:pic>
                <p:nvPicPr>
                  <p:cNvPr id="4025" name="Объект 21" descr=""/>
                  <p:cNvPicPr/>
                  <p:nvPr/>
                </p:nvPicPr>
                <p:blipFill>
                  <a:blip r:embed="rId11"/>
                  <a:stretch/>
                </p:blipFill>
                <p:spPr>
                  <a:xfrm>
                    <a:off x="225360" y="18176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4026" name="Объект 22"/>
          <p:cNvGraphicFramePr/>
          <p:nvPr/>
        </p:nvGraphicFramePr>
        <p:xfrm>
          <a:off x="225360" y="2263680"/>
          <a:ext cx="394920" cy="518760"/>
        </p:xfrm>
        <a:graphic>
          <a:graphicData uri="http://schemas.openxmlformats.org/presentationml/2006/ole">
            <p:oleObj r:id="rId12" spid="">
              <p:embed/>
              <p:pic>
                <p:nvPicPr>
                  <p:cNvPr id="4027" name="Объект 22" descr=""/>
                  <p:cNvPicPr/>
                  <p:nvPr/>
                </p:nvPicPr>
                <p:blipFill>
                  <a:blip r:embed="rId13"/>
                  <a:stretch/>
                </p:blipFill>
                <p:spPr>
                  <a:xfrm>
                    <a:off x="225360" y="22636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4028" name="Объект 23"/>
          <p:cNvGraphicFramePr/>
          <p:nvPr/>
        </p:nvGraphicFramePr>
        <p:xfrm>
          <a:off x="225360" y="2711520"/>
          <a:ext cx="394920" cy="516960"/>
        </p:xfrm>
        <a:graphic>
          <a:graphicData uri="http://schemas.openxmlformats.org/presentationml/2006/ole">
            <p:oleObj r:id="rId14" spid="">
              <p:embed/>
              <p:pic>
                <p:nvPicPr>
                  <p:cNvPr id="4029" name="Объект 23" descr=""/>
                  <p:cNvPicPr/>
                  <p:nvPr/>
                </p:nvPicPr>
                <p:blipFill>
                  <a:blip r:embed="rId15"/>
                  <a:stretch/>
                </p:blipFill>
                <p:spPr>
                  <a:xfrm>
                    <a:off x="225360" y="271152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4030" name="Объект 24"/>
          <p:cNvGraphicFramePr/>
          <p:nvPr/>
        </p:nvGraphicFramePr>
        <p:xfrm>
          <a:off x="225360" y="3157560"/>
          <a:ext cx="394920" cy="518760"/>
        </p:xfrm>
        <a:graphic>
          <a:graphicData uri="http://schemas.openxmlformats.org/presentationml/2006/ole">
            <p:oleObj r:id="rId16" spid="">
              <p:embed/>
              <p:pic>
                <p:nvPicPr>
                  <p:cNvPr id="4031" name="Объект 24" descr=""/>
                  <p:cNvPicPr/>
                  <p:nvPr/>
                </p:nvPicPr>
                <p:blipFill>
                  <a:blip r:embed="rId17"/>
                  <a:stretch/>
                </p:blipFill>
                <p:spPr>
                  <a:xfrm>
                    <a:off x="225360" y="315756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4032" name="Объект 25"/>
          <p:cNvGraphicFramePr/>
          <p:nvPr/>
        </p:nvGraphicFramePr>
        <p:xfrm>
          <a:off x="225360" y="3605040"/>
          <a:ext cx="394920" cy="516960"/>
        </p:xfrm>
        <a:graphic>
          <a:graphicData uri="http://schemas.openxmlformats.org/presentationml/2006/ole">
            <p:oleObj r:id="rId18" spid="">
              <p:embed/>
              <p:pic>
                <p:nvPicPr>
                  <p:cNvPr id="4033" name="Объект 25" descr=""/>
                  <p:cNvPicPr/>
                  <p:nvPr/>
                </p:nvPicPr>
                <p:blipFill>
                  <a:blip r:embed="rId19"/>
                  <a:stretch/>
                </p:blipFill>
                <p:spPr>
                  <a:xfrm>
                    <a:off x="225360" y="360504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4034" name="Объект 26"/>
          <p:cNvGraphicFramePr/>
          <p:nvPr/>
        </p:nvGraphicFramePr>
        <p:xfrm>
          <a:off x="225360" y="4051440"/>
          <a:ext cx="394920" cy="518760"/>
        </p:xfrm>
        <a:graphic>
          <a:graphicData uri="http://schemas.openxmlformats.org/presentationml/2006/ole">
            <p:oleObj r:id="rId20" spid="">
              <p:embed/>
              <p:pic>
                <p:nvPicPr>
                  <p:cNvPr id="4035" name="Объект 26" descr=""/>
                  <p:cNvPicPr/>
                  <p:nvPr/>
                </p:nvPicPr>
                <p:blipFill>
                  <a:blip r:embed="rId21"/>
                  <a:stretch/>
                </p:blipFill>
                <p:spPr>
                  <a:xfrm>
                    <a:off x="225360" y="40514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4036" name="Объект 27"/>
          <p:cNvGraphicFramePr/>
          <p:nvPr/>
        </p:nvGraphicFramePr>
        <p:xfrm>
          <a:off x="225360" y="4497480"/>
          <a:ext cx="394920" cy="518760"/>
        </p:xfrm>
        <a:graphic>
          <a:graphicData uri="http://schemas.openxmlformats.org/presentationml/2006/ole">
            <p:oleObj r:id="rId22" spid="">
              <p:embed/>
              <p:pic>
                <p:nvPicPr>
                  <p:cNvPr id="4037" name="Объект 27" descr=""/>
                  <p:cNvPicPr/>
                  <p:nvPr/>
                </p:nvPicPr>
                <p:blipFill>
                  <a:blip r:embed="rId23"/>
                  <a:stretch/>
                </p:blipFill>
                <p:spPr>
                  <a:xfrm>
                    <a:off x="225360" y="44974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4038" name="Объект 28"/>
          <p:cNvGraphicFramePr/>
          <p:nvPr/>
        </p:nvGraphicFramePr>
        <p:xfrm>
          <a:off x="225360" y="4944960"/>
          <a:ext cx="394920" cy="516960"/>
        </p:xfrm>
        <a:graphic>
          <a:graphicData uri="http://schemas.openxmlformats.org/presentationml/2006/ole">
            <p:oleObj r:id="rId24" spid="">
              <p:embed/>
              <p:pic>
                <p:nvPicPr>
                  <p:cNvPr id="4039" name="Объект 28" descr=""/>
                  <p:cNvPicPr/>
                  <p:nvPr/>
                </p:nvPicPr>
                <p:blipFill>
                  <a:blip r:embed="rId25"/>
                  <a:stretch/>
                </p:blipFill>
                <p:spPr>
                  <a:xfrm>
                    <a:off x="225360" y="494496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4040" name="Объект 29"/>
          <p:cNvGraphicFramePr/>
          <p:nvPr/>
        </p:nvGraphicFramePr>
        <p:xfrm>
          <a:off x="225360" y="5435640"/>
          <a:ext cx="394920" cy="516960"/>
        </p:xfrm>
        <a:graphic>
          <a:graphicData uri="http://schemas.openxmlformats.org/presentationml/2006/ole">
            <p:oleObj r:id="rId26" spid="">
              <p:embed/>
              <p:pic>
                <p:nvPicPr>
                  <p:cNvPr id="4041" name="Объект 29" descr=""/>
                  <p:cNvPicPr/>
                  <p:nvPr/>
                </p:nvPicPr>
                <p:blipFill>
                  <a:blip r:embed="rId27"/>
                  <a:stretch/>
                </p:blipFill>
                <p:spPr>
                  <a:xfrm>
                    <a:off x="225360" y="543564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4042" name="Объект 30"/>
          <p:cNvGraphicFramePr/>
          <p:nvPr/>
        </p:nvGraphicFramePr>
        <p:xfrm>
          <a:off x="225360" y="5881680"/>
          <a:ext cx="394920" cy="518760"/>
        </p:xfrm>
        <a:graphic>
          <a:graphicData uri="http://schemas.openxmlformats.org/presentationml/2006/ole">
            <p:oleObj r:id="rId28" spid="">
              <p:embed/>
              <p:pic>
                <p:nvPicPr>
                  <p:cNvPr id="4043" name="Объект 30" descr=""/>
                  <p:cNvPicPr/>
                  <p:nvPr/>
                </p:nvPicPr>
                <p:blipFill>
                  <a:blip r:embed="rId29"/>
                  <a:stretch/>
                </p:blipFill>
                <p:spPr>
                  <a:xfrm>
                    <a:off x="225360" y="58816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4044" name="Объект 31"/>
          <p:cNvGraphicFramePr/>
          <p:nvPr/>
        </p:nvGraphicFramePr>
        <p:xfrm>
          <a:off x="225360" y="6327720"/>
          <a:ext cx="394920" cy="518760"/>
        </p:xfrm>
        <a:graphic>
          <a:graphicData uri="http://schemas.openxmlformats.org/presentationml/2006/ole">
            <p:oleObj r:id="rId30" spid="">
              <p:embed/>
              <p:pic>
                <p:nvPicPr>
                  <p:cNvPr id="4045" name="Объект 31" descr=""/>
                  <p:cNvPicPr/>
                  <p:nvPr/>
                </p:nvPicPr>
                <p:blipFill>
                  <a:blip r:embed="rId31"/>
                  <a:stretch/>
                </p:blipFill>
                <p:spPr>
                  <a:xfrm>
                    <a:off x="225360" y="632772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4046" name="PlaceHolder 1"/>
          <p:cNvSpPr>
            <a:spLocks noGrp="1"/>
          </p:cNvSpPr>
          <p:nvPr>
            <p:ph type="title"/>
          </p:nvPr>
        </p:nvSpPr>
        <p:spPr>
          <a:xfrm>
            <a:off x="609480" y="708120"/>
            <a:ext cx="10971720" cy="274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>
              <a:buNone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текста заглавия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32"/>
  </p:sldLayoutIdLst>
</p:sldMaster>
</file>

<file path=ppt/slideMasters/slideMaster11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eee9e3">
            <a:alpha val="10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48" name="Объект 17"/>
          <p:cNvGraphicFramePr/>
          <p:nvPr/>
        </p:nvGraphicFramePr>
        <p:xfrm>
          <a:off x="225360" y="0"/>
          <a:ext cx="394920" cy="518760"/>
        </p:xfrm>
        <a:graphic>
          <a:graphicData uri="http://schemas.openxmlformats.org/presentationml/2006/ole">
            <p:oleObj r:id="rId2" spid="">
              <p:embed/>
              <p:pic>
                <p:nvPicPr>
                  <p:cNvPr id="4049" name="Объект 17" descr=""/>
                  <p:cNvPicPr/>
                  <p:nvPr/>
                </p:nvPicPr>
                <p:blipFill>
                  <a:blip r:embed="rId3"/>
                  <a:stretch/>
                </p:blipFill>
                <p:spPr>
                  <a:xfrm>
                    <a:off x="225360" y="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4050" name="Объект 18"/>
          <p:cNvGraphicFramePr/>
          <p:nvPr/>
        </p:nvGraphicFramePr>
        <p:xfrm>
          <a:off x="225360" y="446040"/>
          <a:ext cx="394920" cy="518760"/>
        </p:xfrm>
        <a:graphic>
          <a:graphicData uri="http://schemas.openxmlformats.org/presentationml/2006/ole">
            <p:oleObj r:id="rId4" spid="">
              <p:embed/>
              <p:pic>
                <p:nvPicPr>
                  <p:cNvPr id="4051" name="Объект 18" descr=""/>
                  <p:cNvPicPr/>
                  <p:nvPr/>
                </p:nvPicPr>
                <p:blipFill>
                  <a:blip r:embed="rId5"/>
                  <a:stretch/>
                </p:blipFill>
                <p:spPr>
                  <a:xfrm>
                    <a:off x="225360" y="4460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4052" name="Объект 19"/>
          <p:cNvGraphicFramePr/>
          <p:nvPr/>
        </p:nvGraphicFramePr>
        <p:xfrm>
          <a:off x="225360" y="893880"/>
          <a:ext cx="394920" cy="516960"/>
        </p:xfrm>
        <a:graphic>
          <a:graphicData uri="http://schemas.openxmlformats.org/presentationml/2006/ole">
            <p:oleObj r:id="rId6" spid="">
              <p:embed/>
              <p:pic>
                <p:nvPicPr>
                  <p:cNvPr id="4053" name="Объект 19" descr=""/>
                  <p:cNvPicPr/>
                  <p:nvPr/>
                </p:nvPicPr>
                <p:blipFill>
                  <a:blip r:embed="rId7"/>
                  <a:stretch/>
                </p:blipFill>
                <p:spPr>
                  <a:xfrm>
                    <a:off x="225360" y="89388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4054" name="Объект 20"/>
          <p:cNvGraphicFramePr/>
          <p:nvPr/>
        </p:nvGraphicFramePr>
        <p:xfrm>
          <a:off x="225360" y="1339920"/>
          <a:ext cx="394920" cy="518760"/>
        </p:xfrm>
        <a:graphic>
          <a:graphicData uri="http://schemas.openxmlformats.org/presentationml/2006/ole">
            <p:oleObj r:id="rId8" spid="">
              <p:embed/>
              <p:pic>
                <p:nvPicPr>
                  <p:cNvPr id="4055" name="Объект 20" descr=""/>
                  <p:cNvPicPr/>
                  <p:nvPr/>
                </p:nvPicPr>
                <p:blipFill>
                  <a:blip r:embed="rId9"/>
                  <a:stretch/>
                </p:blipFill>
                <p:spPr>
                  <a:xfrm>
                    <a:off x="225360" y="133992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4056" name="Объект 21"/>
          <p:cNvGraphicFramePr/>
          <p:nvPr/>
        </p:nvGraphicFramePr>
        <p:xfrm>
          <a:off x="225360" y="1817640"/>
          <a:ext cx="394920" cy="518760"/>
        </p:xfrm>
        <a:graphic>
          <a:graphicData uri="http://schemas.openxmlformats.org/presentationml/2006/ole">
            <p:oleObj r:id="rId10" spid="">
              <p:embed/>
              <p:pic>
                <p:nvPicPr>
                  <p:cNvPr id="4057" name="Объект 21" descr=""/>
                  <p:cNvPicPr/>
                  <p:nvPr/>
                </p:nvPicPr>
                <p:blipFill>
                  <a:blip r:embed="rId11"/>
                  <a:stretch/>
                </p:blipFill>
                <p:spPr>
                  <a:xfrm>
                    <a:off x="225360" y="18176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4058" name="Объект 22"/>
          <p:cNvGraphicFramePr/>
          <p:nvPr/>
        </p:nvGraphicFramePr>
        <p:xfrm>
          <a:off x="225360" y="2263680"/>
          <a:ext cx="394920" cy="518760"/>
        </p:xfrm>
        <a:graphic>
          <a:graphicData uri="http://schemas.openxmlformats.org/presentationml/2006/ole">
            <p:oleObj r:id="rId12" spid="">
              <p:embed/>
              <p:pic>
                <p:nvPicPr>
                  <p:cNvPr id="4059" name="Объект 22" descr=""/>
                  <p:cNvPicPr/>
                  <p:nvPr/>
                </p:nvPicPr>
                <p:blipFill>
                  <a:blip r:embed="rId13"/>
                  <a:stretch/>
                </p:blipFill>
                <p:spPr>
                  <a:xfrm>
                    <a:off x="225360" y="22636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4060" name="Объект 23"/>
          <p:cNvGraphicFramePr/>
          <p:nvPr/>
        </p:nvGraphicFramePr>
        <p:xfrm>
          <a:off x="225360" y="2711520"/>
          <a:ext cx="394920" cy="516960"/>
        </p:xfrm>
        <a:graphic>
          <a:graphicData uri="http://schemas.openxmlformats.org/presentationml/2006/ole">
            <p:oleObj r:id="rId14" spid="">
              <p:embed/>
              <p:pic>
                <p:nvPicPr>
                  <p:cNvPr id="4061" name="Объект 23" descr=""/>
                  <p:cNvPicPr/>
                  <p:nvPr/>
                </p:nvPicPr>
                <p:blipFill>
                  <a:blip r:embed="rId15"/>
                  <a:stretch/>
                </p:blipFill>
                <p:spPr>
                  <a:xfrm>
                    <a:off x="225360" y="271152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4062" name="Объект 24"/>
          <p:cNvGraphicFramePr/>
          <p:nvPr/>
        </p:nvGraphicFramePr>
        <p:xfrm>
          <a:off x="225360" y="3157560"/>
          <a:ext cx="394920" cy="518760"/>
        </p:xfrm>
        <a:graphic>
          <a:graphicData uri="http://schemas.openxmlformats.org/presentationml/2006/ole">
            <p:oleObj r:id="rId16" spid="">
              <p:embed/>
              <p:pic>
                <p:nvPicPr>
                  <p:cNvPr id="4063" name="Объект 24" descr=""/>
                  <p:cNvPicPr/>
                  <p:nvPr/>
                </p:nvPicPr>
                <p:blipFill>
                  <a:blip r:embed="rId17"/>
                  <a:stretch/>
                </p:blipFill>
                <p:spPr>
                  <a:xfrm>
                    <a:off x="225360" y="315756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4064" name="Объект 25"/>
          <p:cNvGraphicFramePr/>
          <p:nvPr/>
        </p:nvGraphicFramePr>
        <p:xfrm>
          <a:off x="225360" y="3605040"/>
          <a:ext cx="394920" cy="516960"/>
        </p:xfrm>
        <a:graphic>
          <a:graphicData uri="http://schemas.openxmlformats.org/presentationml/2006/ole">
            <p:oleObj r:id="rId18" spid="">
              <p:embed/>
              <p:pic>
                <p:nvPicPr>
                  <p:cNvPr id="4065" name="Объект 25" descr=""/>
                  <p:cNvPicPr/>
                  <p:nvPr/>
                </p:nvPicPr>
                <p:blipFill>
                  <a:blip r:embed="rId19"/>
                  <a:stretch/>
                </p:blipFill>
                <p:spPr>
                  <a:xfrm>
                    <a:off x="225360" y="360504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4066" name="Объект 26"/>
          <p:cNvGraphicFramePr/>
          <p:nvPr/>
        </p:nvGraphicFramePr>
        <p:xfrm>
          <a:off x="225360" y="4051440"/>
          <a:ext cx="394920" cy="518760"/>
        </p:xfrm>
        <a:graphic>
          <a:graphicData uri="http://schemas.openxmlformats.org/presentationml/2006/ole">
            <p:oleObj r:id="rId20" spid="">
              <p:embed/>
              <p:pic>
                <p:nvPicPr>
                  <p:cNvPr id="4067" name="Объект 26" descr=""/>
                  <p:cNvPicPr/>
                  <p:nvPr/>
                </p:nvPicPr>
                <p:blipFill>
                  <a:blip r:embed="rId21"/>
                  <a:stretch/>
                </p:blipFill>
                <p:spPr>
                  <a:xfrm>
                    <a:off x="225360" y="40514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4068" name="Объект 27"/>
          <p:cNvGraphicFramePr/>
          <p:nvPr/>
        </p:nvGraphicFramePr>
        <p:xfrm>
          <a:off x="225360" y="4497480"/>
          <a:ext cx="394920" cy="518760"/>
        </p:xfrm>
        <a:graphic>
          <a:graphicData uri="http://schemas.openxmlformats.org/presentationml/2006/ole">
            <p:oleObj r:id="rId22" spid="">
              <p:embed/>
              <p:pic>
                <p:nvPicPr>
                  <p:cNvPr id="4069" name="Объект 27" descr=""/>
                  <p:cNvPicPr/>
                  <p:nvPr/>
                </p:nvPicPr>
                <p:blipFill>
                  <a:blip r:embed="rId23"/>
                  <a:stretch/>
                </p:blipFill>
                <p:spPr>
                  <a:xfrm>
                    <a:off x="225360" y="44974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4070" name="Объект 28"/>
          <p:cNvGraphicFramePr/>
          <p:nvPr/>
        </p:nvGraphicFramePr>
        <p:xfrm>
          <a:off x="225360" y="4944960"/>
          <a:ext cx="394920" cy="516960"/>
        </p:xfrm>
        <a:graphic>
          <a:graphicData uri="http://schemas.openxmlformats.org/presentationml/2006/ole">
            <p:oleObj r:id="rId24" spid="">
              <p:embed/>
              <p:pic>
                <p:nvPicPr>
                  <p:cNvPr id="4071" name="Объект 28" descr=""/>
                  <p:cNvPicPr/>
                  <p:nvPr/>
                </p:nvPicPr>
                <p:blipFill>
                  <a:blip r:embed="rId25"/>
                  <a:stretch/>
                </p:blipFill>
                <p:spPr>
                  <a:xfrm>
                    <a:off x="225360" y="494496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4072" name="Объект 29"/>
          <p:cNvGraphicFramePr/>
          <p:nvPr/>
        </p:nvGraphicFramePr>
        <p:xfrm>
          <a:off x="225360" y="5435640"/>
          <a:ext cx="394920" cy="516960"/>
        </p:xfrm>
        <a:graphic>
          <a:graphicData uri="http://schemas.openxmlformats.org/presentationml/2006/ole">
            <p:oleObj r:id="rId26" spid="">
              <p:embed/>
              <p:pic>
                <p:nvPicPr>
                  <p:cNvPr id="4073" name="Объект 29" descr=""/>
                  <p:cNvPicPr/>
                  <p:nvPr/>
                </p:nvPicPr>
                <p:blipFill>
                  <a:blip r:embed="rId27"/>
                  <a:stretch/>
                </p:blipFill>
                <p:spPr>
                  <a:xfrm>
                    <a:off x="225360" y="543564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4074" name="Объект 30"/>
          <p:cNvGraphicFramePr/>
          <p:nvPr/>
        </p:nvGraphicFramePr>
        <p:xfrm>
          <a:off x="225360" y="5881680"/>
          <a:ext cx="394920" cy="518760"/>
        </p:xfrm>
        <a:graphic>
          <a:graphicData uri="http://schemas.openxmlformats.org/presentationml/2006/ole">
            <p:oleObj r:id="rId28" spid="">
              <p:embed/>
              <p:pic>
                <p:nvPicPr>
                  <p:cNvPr id="4075" name="Объект 30" descr=""/>
                  <p:cNvPicPr/>
                  <p:nvPr/>
                </p:nvPicPr>
                <p:blipFill>
                  <a:blip r:embed="rId29"/>
                  <a:stretch/>
                </p:blipFill>
                <p:spPr>
                  <a:xfrm>
                    <a:off x="225360" y="58816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4076" name="Объект 31"/>
          <p:cNvGraphicFramePr/>
          <p:nvPr/>
        </p:nvGraphicFramePr>
        <p:xfrm>
          <a:off x="225360" y="6327720"/>
          <a:ext cx="394920" cy="518760"/>
        </p:xfrm>
        <a:graphic>
          <a:graphicData uri="http://schemas.openxmlformats.org/presentationml/2006/ole">
            <p:oleObj r:id="rId30" spid="">
              <p:embed/>
              <p:pic>
                <p:nvPicPr>
                  <p:cNvPr id="4077" name="Объект 31" descr=""/>
                  <p:cNvPicPr/>
                  <p:nvPr/>
                </p:nvPicPr>
                <p:blipFill>
                  <a:blip r:embed="rId31"/>
                  <a:stretch/>
                </p:blipFill>
                <p:spPr>
                  <a:xfrm>
                    <a:off x="225360" y="632772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4078" name="PlaceHolder 1"/>
          <p:cNvSpPr>
            <a:spLocks noGrp="1"/>
          </p:cNvSpPr>
          <p:nvPr>
            <p:ph type="title"/>
          </p:nvPr>
        </p:nvSpPr>
        <p:spPr>
          <a:xfrm>
            <a:off x="609480" y="708120"/>
            <a:ext cx="10971720" cy="274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>
              <a:buNone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текста заглавия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07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17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080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17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5" r:id="rId32"/>
  </p:sldLayoutIdLst>
</p:sldMaster>
</file>

<file path=ppt/slideMasters/slideMaster11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eee9e3">
            <a:alpha val="10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84" name="Объект 17"/>
          <p:cNvGraphicFramePr/>
          <p:nvPr/>
        </p:nvGraphicFramePr>
        <p:xfrm>
          <a:off x="225360" y="0"/>
          <a:ext cx="394920" cy="518760"/>
        </p:xfrm>
        <a:graphic>
          <a:graphicData uri="http://schemas.openxmlformats.org/presentationml/2006/ole">
            <p:oleObj r:id="rId2" spid="">
              <p:embed/>
              <p:pic>
                <p:nvPicPr>
                  <p:cNvPr id="4085" name="Объект 17" descr=""/>
                  <p:cNvPicPr/>
                  <p:nvPr/>
                </p:nvPicPr>
                <p:blipFill>
                  <a:blip r:embed="rId3"/>
                  <a:stretch/>
                </p:blipFill>
                <p:spPr>
                  <a:xfrm>
                    <a:off x="225360" y="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4086" name="Объект 18"/>
          <p:cNvGraphicFramePr/>
          <p:nvPr/>
        </p:nvGraphicFramePr>
        <p:xfrm>
          <a:off x="225360" y="446040"/>
          <a:ext cx="394920" cy="518760"/>
        </p:xfrm>
        <a:graphic>
          <a:graphicData uri="http://schemas.openxmlformats.org/presentationml/2006/ole">
            <p:oleObj r:id="rId4" spid="">
              <p:embed/>
              <p:pic>
                <p:nvPicPr>
                  <p:cNvPr id="4087" name="Объект 18" descr=""/>
                  <p:cNvPicPr/>
                  <p:nvPr/>
                </p:nvPicPr>
                <p:blipFill>
                  <a:blip r:embed="rId5"/>
                  <a:stretch/>
                </p:blipFill>
                <p:spPr>
                  <a:xfrm>
                    <a:off x="225360" y="4460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4088" name="Объект 19"/>
          <p:cNvGraphicFramePr/>
          <p:nvPr/>
        </p:nvGraphicFramePr>
        <p:xfrm>
          <a:off x="225360" y="893880"/>
          <a:ext cx="394920" cy="516960"/>
        </p:xfrm>
        <a:graphic>
          <a:graphicData uri="http://schemas.openxmlformats.org/presentationml/2006/ole">
            <p:oleObj r:id="rId6" spid="">
              <p:embed/>
              <p:pic>
                <p:nvPicPr>
                  <p:cNvPr id="4089" name="Объект 19" descr=""/>
                  <p:cNvPicPr/>
                  <p:nvPr/>
                </p:nvPicPr>
                <p:blipFill>
                  <a:blip r:embed="rId7"/>
                  <a:stretch/>
                </p:blipFill>
                <p:spPr>
                  <a:xfrm>
                    <a:off x="225360" y="89388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4090" name="Объект 20"/>
          <p:cNvGraphicFramePr/>
          <p:nvPr/>
        </p:nvGraphicFramePr>
        <p:xfrm>
          <a:off x="225360" y="1339920"/>
          <a:ext cx="394920" cy="518760"/>
        </p:xfrm>
        <a:graphic>
          <a:graphicData uri="http://schemas.openxmlformats.org/presentationml/2006/ole">
            <p:oleObj r:id="rId8" spid="">
              <p:embed/>
              <p:pic>
                <p:nvPicPr>
                  <p:cNvPr id="4091" name="Объект 20" descr=""/>
                  <p:cNvPicPr/>
                  <p:nvPr/>
                </p:nvPicPr>
                <p:blipFill>
                  <a:blip r:embed="rId9"/>
                  <a:stretch/>
                </p:blipFill>
                <p:spPr>
                  <a:xfrm>
                    <a:off x="225360" y="133992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4092" name="Объект 21"/>
          <p:cNvGraphicFramePr/>
          <p:nvPr/>
        </p:nvGraphicFramePr>
        <p:xfrm>
          <a:off x="225360" y="1817640"/>
          <a:ext cx="394920" cy="518760"/>
        </p:xfrm>
        <a:graphic>
          <a:graphicData uri="http://schemas.openxmlformats.org/presentationml/2006/ole">
            <p:oleObj r:id="rId10" spid="">
              <p:embed/>
              <p:pic>
                <p:nvPicPr>
                  <p:cNvPr id="4093" name="Объект 21" descr=""/>
                  <p:cNvPicPr/>
                  <p:nvPr/>
                </p:nvPicPr>
                <p:blipFill>
                  <a:blip r:embed="rId11"/>
                  <a:stretch/>
                </p:blipFill>
                <p:spPr>
                  <a:xfrm>
                    <a:off x="225360" y="18176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4094" name="Объект 22"/>
          <p:cNvGraphicFramePr/>
          <p:nvPr/>
        </p:nvGraphicFramePr>
        <p:xfrm>
          <a:off x="225360" y="2263680"/>
          <a:ext cx="394920" cy="518760"/>
        </p:xfrm>
        <a:graphic>
          <a:graphicData uri="http://schemas.openxmlformats.org/presentationml/2006/ole">
            <p:oleObj r:id="rId12" spid="">
              <p:embed/>
              <p:pic>
                <p:nvPicPr>
                  <p:cNvPr id="4095" name="Объект 22" descr=""/>
                  <p:cNvPicPr/>
                  <p:nvPr/>
                </p:nvPicPr>
                <p:blipFill>
                  <a:blip r:embed="rId13"/>
                  <a:stretch/>
                </p:blipFill>
                <p:spPr>
                  <a:xfrm>
                    <a:off x="225360" y="22636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4096" name="Объект 23"/>
          <p:cNvGraphicFramePr/>
          <p:nvPr/>
        </p:nvGraphicFramePr>
        <p:xfrm>
          <a:off x="225360" y="2711520"/>
          <a:ext cx="394920" cy="516960"/>
        </p:xfrm>
        <a:graphic>
          <a:graphicData uri="http://schemas.openxmlformats.org/presentationml/2006/ole">
            <p:oleObj r:id="rId14" spid="">
              <p:embed/>
              <p:pic>
                <p:nvPicPr>
                  <p:cNvPr id="4097" name="Объект 23" descr=""/>
                  <p:cNvPicPr/>
                  <p:nvPr/>
                </p:nvPicPr>
                <p:blipFill>
                  <a:blip r:embed="rId15"/>
                  <a:stretch/>
                </p:blipFill>
                <p:spPr>
                  <a:xfrm>
                    <a:off x="225360" y="271152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4098" name="Объект 24"/>
          <p:cNvGraphicFramePr/>
          <p:nvPr/>
        </p:nvGraphicFramePr>
        <p:xfrm>
          <a:off x="225360" y="3157560"/>
          <a:ext cx="394920" cy="518760"/>
        </p:xfrm>
        <a:graphic>
          <a:graphicData uri="http://schemas.openxmlformats.org/presentationml/2006/ole">
            <p:oleObj r:id="rId16" spid="">
              <p:embed/>
              <p:pic>
                <p:nvPicPr>
                  <p:cNvPr id="4099" name="Объект 24" descr=""/>
                  <p:cNvPicPr/>
                  <p:nvPr/>
                </p:nvPicPr>
                <p:blipFill>
                  <a:blip r:embed="rId17"/>
                  <a:stretch/>
                </p:blipFill>
                <p:spPr>
                  <a:xfrm>
                    <a:off x="225360" y="315756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4100" name="Объект 25"/>
          <p:cNvGraphicFramePr/>
          <p:nvPr/>
        </p:nvGraphicFramePr>
        <p:xfrm>
          <a:off x="225360" y="3605040"/>
          <a:ext cx="394920" cy="516960"/>
        </p:xfrm>
        <a:graphic>
          <a:graphicData uri="http://schemas.openxmlformats.org/presentationml/2006/ole">
            <p:oleObj r:id="rId18" spid="">
              <p:embed/>
              <p:pic>
                <p:nvPicPr>
                  <p:cNvPr id="4101" name="Объект 25" descr=""/>
                  <p:cNvPicPr/>
                  <p:nvPr/>
                </p:nvPicPr>
                <p:blipFill>
                  <a:blip r:embed="rId19"/>
                  <a:stretch/>
                </p:blipFill>
                <p:spPr>
                  <a:xfrm>
                    <a:off x="225360" y="360504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4102" name="Объект 26"/>
          <p:cNvGraphicFramePr/>
          <p:nvPr/>
        </p:nvGraphicFramePr>
        <p:xfrm>
          <a:off x="225360" y="4051440"/>
          <a:ext cx="394920" cy="518760"/>
        </p:xfrm>
        <a:graphic>
          <a:graphicData uri="http://schemas.openxmlformats.org/presentationml/2006/ole">
            <p:oleObj r:id="rId20" spid="">
              <p:embed/>
              <p:pic>
                <p:nvPicPr>
                  <p:cNvPr id="4103" name="Объект 26" descr=""/>
                  <p:cNvPicPr/>
                  <p:nvPr/>
                </p:nvPicPr>
                <p:blipFill>
                  <a:blip r:embed="rId21"/>
                  <a:stretch/>
                </p:blipFill>
                <p:spPr>
                  <a:xfrm>
                    <a:off x="225360" y="40514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4104" name="Объект 27"/>
          <p:cNvGraphicFramePr/>
          <p:nvPr/>
        </p:nvGraphicFramePr>
        <p:xfrm>
          <a:off x="225360" y="4497480"/>
          <a:ext cx="394920" cy="518760"/>
        </p:xfrm>
        <a:graphic>
          <a:graphicData uri="http://schemas.openxmlformats.org/presentationml/2006/ole">
            <p:oleObj r:id="rId22" spid="">
              <p:embed/>
              <p:pic>
                <p:nvPicPr>
                  <p:cNvPr id="4105" name="Объект 27" descr=""/>
                  <p:cNvPicPr/>
                  <p:nvPr/>
                </p:nvPicPr>
                <p:blipFill>
                  <a:blip r:embed="rId23"/>
                  <a:stretch/>
                </p:blipFill>
                <p:spPr>
                  <a:xfrm>
                    <a:off x="225360" y="44974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4106" name="Объект 28"/>
          <p:cNvGraphicFramePr/>
          <p:nvPr/>
        </p:nvGraphicFramePr>
        <p:xfrm>
          <a:off x="225360" y="4944960"/>
          <a:ext cx="394920" cy="516960"/>
        </p:xfrm>
        <a:graphic>
          <a:graphicData uri="http://schemas.openxmlformats.org/presentationml/2006/ole">
            <p:oleObj r:id="rId24" spid="">
              <p:embed/>
              <p:pic>
                <p:nvPicPr>
                  <p:cNvPr id="4107" name="Объект 28" descr=""/>
                  <p:cNvPicPr/>
                  <p:nvPr/>
                </p:nvPicPr>
                <p:blipFill>
                  <a:blip r:embed="rId25"/>
                  <a:stretch/>
                </p:blipFill>
                <p:spPr>
                  <a:xfrm>
                    <a:off x="225360" y="494496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4108" name="Объект 29"/>
          <p:cNvGraphicFramePr/>
          <p:nvPr/>
        </p:nvGraphicFramePr>
        <p:xfrm>
          <a:off x="225360" y="5435640"/>
          <a:ext cx="394920" cy="516960"/>
        </p:xfrm>
        <a:graphic>
          <a:graphicData uri="http://schemas.openxmlformats.org/presentationml/2006/ole">
            <p:oleObj r:id="rId26" spid="">
              <p:embed/>
              <p:pic>
                <p:nvPicPr>
                  <p:cNvPr id="4109" name="Объект 29" descr=""/>
                  <p:cNvPicPr/>
                  <p:nvPr/>
                </p:nvPicPr>
                <p:blipFill>
                  <a:blip r:embed="rId27"/>
                  <a:stretch/>
                </p:blipFill>
                <p:spPr>
                  <a:xfrm>
                    <a:off x="225360" y="543564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4110" name="Объект 30"/>
          <p:cNvGraphicFramePr/>
          <p:nvPr/>
        </p:nvGraphicFramePr>
        <p:xfrm>
          <a:off x="225360" y="5881680"/>
          <a:ext cx="394920" cy="518760"/>
        </p:xfrm>
        <a:graphic>
          <a:graphicData uri="http://schemas.openxmlformats.org/presentationml/2006/ole">
            <p:oleObj r:id="rId28" spid="">
              <p:embed/>
              <p:pic>
                <p:nvPicPr>
                  <p:cNvPr id="4111" name="Объект 30" descr=""/>
                  <p:cNvPicPr/>
                  <p:nvPr/>
                </p:nvPicPr>
                <p:blipFill>
                  <a:blip r:embed="rId29"/>
                  <a:stretch/>
                </p:blipFill>
                <p:spPr>
                  <a:xfrm>
                    <a:off x="225360" y="58816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4112" name="Объект 31"/>
          <p:cNvGraphicFramePr/>
          <p:nvPr/>
        </p:nvGraphicFramePr>
        <p:xfrm>
          <a:off x="225360" y="6327720"/>
          <a:ext cx="394920" cy="518760"/>
        </p:xfrm>
        <a:graphic>
          <a:graphicData uri="http://schemas.openxmlformats.org/presentationml/2006/ole">
            <p:oleObj r:id="rId30" spid="">
              <p:embed/>
              <p:pic>
                <p:nvPicPr>
                  <p:cNvPr id="4113" name="Объект 31" descr=""/>
                  <p:cNvPicPr/>
                  <p:nvPr/>
                </p:nvPicPr>
                <p:blipFill>
                  <a:blip r:embed="rId31"/>
                  <a:stretch/>
                </p:blipFill>
                <p:spPr>
                  <a:xfrm>
                    <a:off x="225360" y="632772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4114" name="PlaceHolder 1"/>
          <p:cNvSpPr>
            <a:spLocks noGrp="1"/>
          </p:cNvSpPr>
          <p:nvPr>
            <p:ph type="title"/>
          </p:nvPr>
        </p:nvSpPr>
        <p:spPr>
          <a:xfrm>
            <a:off x="609480" y="708120"/>
            <a:ext cx="10971720" cy="274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>
              <a:buNone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текста заглавия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11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3976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11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3976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7" r:id="rId32"/>
  </p:sldLayoutIdLst>
</p:sldMaster>
</file>

<file path=ppt/slideMasters/slideMaster11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eee9e3">
            <a:alpha val="10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20" name="Объект 17"/>
          <p:cNvGraphicFramePr/>
          <p:nvPr/>
        </p:nvGraphicFramePr>
        <p:xfrm>
          <a:off x="225360" y="0"/>
          <a:ext cx="394920" cy="518760"/>
        </p:xfrm>
        <a:graphic>
          <a:graphicData uri="http://schemas.openxmlformats.org/presentationml/2006/ole">
            <p:oleObj r:id="rId2" spid="">
              <p:embed/>
              <p:pic>
                <p:nvPicPr>
                  <p:cNvPr id="4121" name="Объект 17" descr=""/>
                  <p:cNvPicPr/>
                  <p:nvPr/>
                </p:nvPicPr>
                <p:blipFill>
                  <a:blip r:embed="rId3"/>
                  <a:stretch/>
                </p:blipFill>
                <p:spPr>
                  <a:xfrm>
                    <a:off x="225360" y="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4122" name="Объект 18"/>
          <p:cNvGraphicFramePr/>
          <p:nvPr/>
        </p:nvGraphicFramePr>
        <p:xfrm>
          <a:off x="225360" y="446040"/>
          <a:ext cx="394920" cy="518760"/>
        </p:xfrm>
        <a:graphic>
          <a:graphicData uri="http://schemas.openxmlformats.org/presentationml/2006/ole">
            <p:oleObj r:id="rId4" spid="">
              <p:embed/>
              <p:pic>
                <p:nvPicPr>
                  <p:cNvPr id="4123" name="Объект 18" descr=""/>
                  <p:cNvPicPr/>
                  <p:nvPr/>
                </p:nvPicPr>
                <p:blipFill>
                  <a:blip r:embed="rId5"/>
                  <a:stretch/>
                </p:blipFill>
                <p:spPr>
                  <a:xfrm>
                    <a:off x="225360" y="4460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4124" name="Объект 19"/>
          <p:cNvGraphicFramePr/>
          <p:nvPr/>
        </p:nvGraphicFramePr>
        <p:xfrm>
          <a:off x="225360" y="893880"/>
          <a:ext cx="394920" cy="516960"/>
        </p:xfrm>
        <a:graphic>
          <a:graphicData uri="http://schemas.openxmlformats.org/presentationml/2006/ole">
            <p:oleObj r:id="rId6" spid="">
              <p:embed/>
              <p:pic>
                <p:nvPicPr>
                  <p:cNvPr id="4125" name="Объект 19" descr=""/>
                  <p:cNvPicPr/>
                  <p:nvPr/>
                </p:nvPicPr>
                <p:blipFill>
                  <a:blip r:embed="rId7"/>
                  <a:stretch/>
                </p:blipFill>
                <p:spPr>
                  <a:xfrm>
                    <a:off x="225360" y="89388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4126" name="Объект 20"/>
          <p:cNvGraphicFramePr/>
          <p:nvPr/>
        </p:nvGraphicFramePr>
        <p:xfrm>
          <a:off x="225360" y="1339920"/>
          <a:ext cx="394920" cy="518760"/>
        </p:xfrm>
        <a:graphic>
          <a:graphicData uri="http://schemas.openxmlformats.org/presentationml/2006/ole">
            <p:oleObj r:id="rId8" spid="">
              <p:embed/>
              <p:pic>
                <p:nvPicPr>
                  <p:cNvPr id="4127" name="Объект 20" descr=""/>
                  <p:cNvPicPr/>
                  <p:nvPr/>
                </p:nvPicPr>
                <p:blipFill>
                  <a:blip r:embed="rId9"/>
                  <a:stretch/>
                </p:blipFill>
                <p:spPr>
                  <a:xfrm>
                    <a:off x="225360" y="133992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4128" name="Объект 21"/>
          <p:cNvGraphicFramePr/>
          <p:nvPr/>
        </p:nvGraphicFramePr>
        <p:xfrm>
          <a:off x="225360" y="1817640"/>
          <a:ext cx="394920" cy="518760"/>
        </p:xfrm>
        <a:graphic>
          <a:graphicData uri="http://schemas.openxmlformats.org/presentationml/2006/ole">
            <p:oleObj r:id="rId10" spid="">
              <p:embed/>
              <p:pic>
                <p:nvPicPr>
                  <p:cNvPr id="4129" name="Объект 21" descr=""/>
                  <p:cNvPicPr/>
                  <p:nvPr/>
                </p:nvPicPr>
                <p:blipFill>
                  <a:blip r:embed="rId11"/>
                  <a:stretch/>
                </p:blipFill>
                <p:spPr>
                  <a:xfrm>
                    <a:off x="225360" y="18176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4130" name="Объект 22"/>
          <p:cNvGraphicFramePr/>
          <p:nvPr/>
        </p:nvGraphicFramePr>
        <p:xfrm>
          <a:off x="225360" y="2263680"/>
          <a:ext cx="394920" cy="518760"/>
        </p:xfrm>
        <a:graphic>
          <a:graphicData uri="http://schemas.openxmlformats.org/presentationml/2006/ole">
            <p:oleObj r:id="rId12" spid="">
              <p:embed/>
              <p:pic>
                <p:nvPicPr>
                  <p:cNvPr id="4131" name="Объект 22" descr=""/>
                  <p:cNvPicPr/>
                  <p:nvPr/>
                </p:nvPicPr>
                <p:blipFill>
                  <a:blip r:embed="rId13"/>
                  <a:stretch/>
                </p:blipFill>
                <p:spPr>
                  <a:xfrm>
                    <a:off x="225360" y="22636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4132" name="Объект 23"/>
          <p:cNvGraphicFramePr/>
          <p:nvPr/>
        </p:nvGraphicFramePr>
        <p:xfrm>
          <a:off x="225360" y="2711520"/>
          <a:ext cx="394920" cy="516960"/>
        </p:xfrm>
        <a:graphic>
          <a:graphicData uri="http://schemas.openxmlformats.org/presentationml/2006/ole">
            <p:oleObj r:id="rId14" spid="">
              <p:embed/>
              <p:pic>
                <p:nvPicPr>
                  <p:cNvPr id="4133" name="Объект 23" descr=""/>
                  <p:cNvPicPr/>
                  <p:nvPr/>
                </p:nvPicPr>
                <p:blipFill>
                  <a:blip r:embed="rId15"/>
                  <a:stretch/>
                </p:blipFill>
                <p:spPr>
                  <a:xfrm>
                    <a:off x="225360" y="271152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4134" name="Объект 24"/>
          <p:cNvGraphicFramePr/>
          <p:nvPr/>
        </p:nvGraphicFramePr>
        <p:xfrm>
          <a:off x="225360" y="3157560"/>
          <a:ext cx="394920" cy="518760"/>
        </p:xfrm>
        <a:graphic>
          <a:graphicData uri="http://schemas.openxmlformats.org/presentationml/2006/ole">
            <p:oleObj r:id="rId16" spid="">
              <p:embed/>
              <p:pic>
                <p:nvPicPr>
                  <p:cNvPr id="4135" name="Объект 24" descr=""/>
                  <p:cNvPicPr/>
                  <p:nvPr/>
                </p:nvPicPr>
                <p:blipFill>
                  <a:blip r:embed="rId17"/>
                  <a:stretch/>
                </p:blipFill>
                <p:spPr>
                  <a:xfrm>
                    <a:off x="225360" y="315756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4136" name="Объект 25"/>
          <p:cNvGraphicFramePr/>
          <p:nvPr/>
        </p:nvGraphicFramePr>
        <p:xfrm>
          <a:off x="225360" y="3605040"/>
          <a:ext cx="394920" cy="516960"/>
        </p:xfrm>
        <a:graphic>
          <a:graphicData uri="http://schemas.openxmlformats.org/presentationml/2006/ole">
            <p:oleObj r:id="rId18" spid="">
              <p:embed/>
              <p:pic>
                <p:nvPicPr>
                  <p:cNvPr id="4137" name="Объект 25" descr=""/>
                  <p:cNvPicPr/>
                  <p:nvPr/>
                </p:nvPicPr>
                <p:blipFill>
                  <a:blip r:embed="rId19"/>
                  <a:stretch/>
                </p:blipFill>
                <p:spPr>
                  <a:xfrm>
                    <a:off x="225360" y="360504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4138" name="Объект 26"/>
          <p:cNvGraphicFramePr/>
          <p:nvPr/>
        </p:nvGraphicFramePr>
        <p:xfrm>
          <a:off x="225360" y="4051440"/>
          <a:ext cx="394920" cy="518760"/>
        </p:xfrm>
        <a:graphic>
          <a:graphicData uri="http://schemas.openxmlformats.org/presentationml/2006/ole">
            <p:oleObj r:id="rId20" spid="">
              <p:embed/>
              <p:pic>
                <p:nvPicPr>
                  <p:cNvPr id="4139" name="Объект 26" descr=""/>
                  <p:cNvPicPr/>
                  <p:nvPr/>
                </p:nvPicPr>
                <p:blipFill>
                  <a:blip r:embed="rId21"/>
                  <a:stretch/>
                </p:blipFill>
                <p:spPr>
                  <a:xfrm>
                    <a:off x="225360" y="40514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4140" name="Объект 27"/>
          <p:cNvGraphicFramePr/>
          <p:nvPr/>
        </p:nvGraphicFramePr>
        <p:xfrm>
          <a:off x="225360" y="4497480"/>
          <a:ext cx="394920" cy="518760"/>
        </p:xfrm>
        <a:graphic>
          <a:graphicData uri="http://schemas.openxmlformats.org/presentationml/2006/ole">
            <p:oleObj r:id="rId22" spid="">
              <p:embed/>
              <p:pic>
                <p:nvPicPr>
                  <p:cNvPr id="4141" name="Объект 27" descr=""/>
                  <p:cNvPicPr/>
                  <p:nvPr/>
                </p:nvPicPr>
                <p:blipFill>
                  <a:blip r:embed="rId23"/>
                  <a:stretch/>
                </p:blipFill>
                <p:spPr>
                  <a:xfrm>
                    <a:off x="225360" y="44974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4142" name="Объект 28"/>
          <p:cNvGraphicFramePr/>
          <p:nvPr/>
        </p:nvGraphicFramePr>
        <p:xfrm>
          <a:off x="225360" y="4944960"/>
          <a:ext cx="394920" cy="516960"/>
        </p:xfrm>
        <a:graphic>
          <a:graphicData uri="http://schemas.openxmlformats.org/presentationml/2006/ole">
            <p:oleObj r:id="rId24" spid="">
              <p:embed/>
              <p:pic>
                <p:nvPicPr>
                  <p:cNvPr id="4143" name="Объект 28" descr=""/>
                  <p:cNvPicPr/>
                  <p:nvPr/>
                </p:nvPicPr>
                <p:blipFill>
                  <a:blip r:embed="rId25"/>
                  <a:stretch/>
                </p:blipFill>
                <p:spPr>
                  <a:xfrm>
                    <a:off x="225360" y="494496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4144" name="Объект 29"/>
          <p:cNvGraphicFramePr/>
          <p:nvPr/>
        </p:nvGraphicFramePr>
        <p:xfrm>
          <a:off x="225360" y="5435640"/>
          <a:ext cx="394920" cy="516960"/>
        </p:xfrm>
        <a:graphic>
          <a:graphicData uri="http://schemas.openxmlformats.org/presentationml/2006/ole">
            <p:oleObj r:id="rId26" spid="">
              <p:embed/>
              <p:pic>
                <p:nvPicPr>
                  <p:cNvPr id="4145" name="Объект 29" descr=""/>
                  <p:cNvPicPr/>
                  <p:nvPr/>
                </p:nvPicPr>
                <p:blipFill>
                  <a:blip r:embed="rId27"/>
                  <a:stretch/>
                </p:blipFill>
                <p:spPr>
                  <a:xfrm>
                    <a:off x="225360" y="543564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4146" name="Объект 30"/>
          <p:cNvGraphicFramePr/>
          <p:nvPr/>
        </p:nvGraphicFramePr>
        <p:xfrm>
          <a:off x="225360" y="5881680"/>
          <a:ext cx="394920" cy="518760"/>
        </p:xfrm>
        <a:graphic>
          <a:graphicData uri="http://schemas.openxmlformats.org/presentationml/2006/ole">
            <p:oleObj r:id="rId28" spid="">
              <p:embed/>
              <p:pic>
                <p:nvPicPr>
                  <p:cNvPr id="4147" name="Объект 30" descr=""/>
                  <p:cNvPicPr/>
                  <p:nvPr/>
                </p:nvPicPr>
                <p:blipFill>
                  <a:blip r:embed="rId29"/>
                  <a:stretch/>
                </p:blipFill>
                <p:spPr>
                  <a:xfrm>
                    <a:off x="225360" y="58816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4148" name="Объект 31"/>
          <p:cNvGraphicFramePr/>
          <p:nvPr/>
        </p:nvGraphicFramePr>
        <p:xfrm>
          <a:off x="225360" y="6327720"/>
          <a:ext cx="394920" cy="518760"/>
        </p:xfrm>
        <a:graphic>
          <a:graphicData uri="http://schemas.openxmlformats.org/presentationml/2006/ole">
            <p:oleObj r:id="rId30" spid="">
              <p:embed/>
              <p:pic>
                <p:nvPicPr>
                  <p:cNvPr id="4149" name="Объект 31" descr=""/>
                  <p:cNvPicPr/>
                  <p:nvPr/>
                </p:nvPicPr>
                <p:blipFill>
                  <a:blip r:embed="rId31"/>
                  <a:stretch/>
                </p:blipFill>
                <p:spPr>
                  <a:xfrm>
                    <a:off x="225360" y="632772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4150" name="PlaceHolder 1"/>
          <p:cNvSpPr>
            <a:spLocks noGrp="1"/>
          </p:cNvSpPr>
          <p:nvPr>
            <p:ph type="title"/>
          </p:nvPr>
        </p:nvSpPr>
        <p:spPr>
          <a:xfrm>
            <a:off x="609480" y="708120"/>
            <a:ext cx="10971720" cy="274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>
              <a:buNone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текста заглавия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15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50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15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50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153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17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9" r:id="rId32"/>
  </p:sldLayoutIdLst>
</p:sldMaster>
</file>

<file path=ppt/slideMasters/slideMaster11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eee9e3">
            <a:alpha val="10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58" name="Объект 17"/>
          <p:cNvGraphicFramePr/>
          <p:nvPr/>
        </p:nvGraphicFramePr>
        <p:xfrm>
          <a:off x="225360" y="0"/>
          <a:ext cx="394920" cy="518760"/>
        </p:xfrm>
        <a:graphic>
          <a:graphicData uri="http://schemas.openxmlformats.org/presentationml/2006/ole">
            <p:oleObj r:id="rId2" spid="">
              <p:embed/>
              <p:pic>
                <p:nvPicPr>
                  <p:cNvPr id="4159" name="Объект 17" descr=""/>
                  <p:cNvPicPr/>
                  <p:nvPr/>
                </p:nvPicPr>
                <p:blipFill>
                  <a:blip r:embed="rId3"/>
                  <a:stretch/>
                </p:blipFill>
                <p:spPr>
                  <a:xfrm>
                    <a:off x="225360" y="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4160" name="Объект 18"/>
          <p:cNvGraphicFramePr/>
          <p:nvPr/>
        </p:nvGraphicFramePr>
        <p:xfrm>
          <a:off x="225360" y="446040"/>
          <a:ext cx="394920" cy="518760"/>
        </p:xfrm>
        <a:graphic>
          <a:graphicData uri="http://schemas.openxmlformats.org/presentationml/2006/ole">
            <p:oleObj r:id="rId4" spid="">
              <p:embed/>
              <p:pic>
                <p:nvPicPr>
                  <p:cNvPr id="4161" name="Объект 18" descr=""/>
                  <p:cNvPicPr/>
                  <p:nvPr/>
                </p:nvPicPr>
                <p:blipFill>
                  <a:blip r:embed="rId5"/>
                  <a:stretch/>
                </p:blipFill>
                <p:spPr>
                  <a:xfrm>
                    <a:off x="225360" y="4460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4162" name="Объект 19"/>
          <p:cNvGraphicFramePr/>
          <p:nvPr/>
        </p:nvGraphicFramePr>
        <p:xfrm>
          <a:off x="225360" y="893880"/>
          <a:ext cx="394920" cy="516960"/>
        </p:xfrm>
        <a:graphic>
          <a:graphicData uri="http://schemas.openxmlformats.org/presentationml/2006/ole">
            <p:oleObj r:id="rId6" spid="">
              <p:embed/>
              <p:pic>
                <p:nvPicPr>
                  <p:cNvPr id="4163" name="Объект 19" descr=""/>
                  <p:cNvPicPr/>
                  <p:nvPr/>
                </p:nvPicPr>
                <p:blipFill>
                  <a:blip r:embed="rId7"/>
                  <a:stretch/>
                </p:blipFill>
                <p:spPr>
                  <a:xfrm>
                    <a:off x="225360" y="89388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4164" name="Объект 20"/>
          <p:cNvGraphicFramePr/>
          <p:nvPr/>
        </p:nvGraphicFramePr>
        <p:xfrm>
          <a:off x="225360" y="1339920"/>
          <a:ext cx="394920" cy="518760"/>
        </p:xfrm>
        <a:graphic>
          <a:graphicData uri="http://schemas.openxmlformats.org/presentationml/2006/ole">
            <p:oleObj r:id="rId8" spid="">
              <p:embed/>
              <p:pic>
                <p:nvPicPr>
                  <p:cNvPr id="4165" name="Объект 20" descr=""/>
                  <p:cNvPicPr/>
                  <p:nvPr/>
                </p:nvPicPr>
                <p:blipFill>
                  <a:blip r:embed="rId9"/>
                  <a:stretch/>
                </p:blipFill>
                <p:spPr>
                  <a:xfrm>
                    <a:off x="225360" y="133992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4166" name="Объект 21"/>
          <p:cNvGraphicFramePr/>
          <p:nvPr/>
        </p:nvGraphicFramePr>
        <p:xfrm>
          <a:off x="225360" y="1817640"/>
          <a:ext cx="394920" cy="518760"/>
        </p:xfrm>
        <a:graphic>
          <a:graphicData uri="http://schemas.openxmlformats.org/presentationml/2006/ole">
            <p:oleObj r:id="rId10" spid="">
              <p:embed/>
              <p:pic>
                <p:nvPicPr>
                  <p:cNvPr id="4167" name="Объект 21" descr=""/>
                  <p:cNvPicPr/>
                  <p:nvPr/>
                </p:nvPicPr>
                <p:blipFill>
                  <a:blip r:embed="rId11"/>
                  <a:stretch/>
                </p:blipFill>
                <p:spPr>
                  <a:xfrm>
                    <a:off x="225360" y="18176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4168" name="Объект 22"/>
          <p:cNvGraphicFramePr/>
          <p:nvPr/>
        </p:nvGraphicFramePr>
        <p:xfrm>
          <a:off x="225360" y="2263680"/>
          <a:ext cx="394920" cy="518760"/>
        </p:xfrm>
        <a:graphic>
          <a:graphicData uri="http://schemas.openxmlformats.org/presentationml/2006/ole">
            <p:oleObj r:id="rId12" spid="">
              <p:embed/>
              <p:pic>
                <p:nvPicPr>
                  <p:cNvPr id="4169" name="Объект 22" descr=""/>
                  <p:cNvPicPr/>
                  <p:nvPr/>
                </p:nvPicPr>
                <p:blipFill>
                  <a:blip r:embed="rId13"/>
                  <a:stretch/>
                </p:blipFill>
                <p:spPr>
                  <a:xfrm>
                    <a:off x="225360" y="22636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4170" name="Объект 23"/>
          <p:cNvGraphicFramePr/>
          <p:nvPr/>
        </p:nvGraphicFramePr>
        <p:xfrm>
          <a:off x="225360" y="2711520"/>
          <a:ext cx="394920" cy="516960"/>
        </p:xfrm>
        <a:graphic>
          <a:graphicData uri="http://schemas.openxmlformats.org/presentationml/2006/ole">
            <p:oleObj r:id="rId14" spid="">
              <p:embed/>
              <p:pic>
                <p:nvPicPr>
                  <p:cNvPr id="4171" name="Объект 23" descr=""/>
                  <p:cNvPicPr/>
                  <p:nvPr/>
                </p:nvPicPr>
                <p:blipFill>
                  <a:blip r:embed="rId15"/>
                  <a:stretch/>
                </p:blipFill>
                <p:spPr>
                  <a:xfrm>
                    <a:off x="225360" y="271152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4172" name="Объект 24"/>
          <p:cNvGraphicFramePr/>
          <p:nvPr/>
        </p:nvGraphicFramePr>
        <p:xfrm>
          <a:off x="225360" y="3157560"/>
          <a:ext cx="394920" cy="518760"/>
        </p:xfrm>
        <a:graphic>
          <a:graphicData uri="http://schemas.openxmlformats.org/presentationml/2006/ole">
            <p:oleObj r:id="rId16" spid="">
              <p:embed/>
              <p:pic>
                <p:nvPicPr>
                  <p:cNvPr id="4173" name="Объект 24" descr=""/>
                  <p:cNvPicPr/>
                  <p:nvPr/>
                </p:nvPicPr>
                <p:blipFill>
                  <a:blip r:embed="rId17"/>
                  <a:stretch/>
                </p:blipFill>
                <p:spPr>
                  <a:xfrm>
                    <a:off x="225360" y="315756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4174" name="Объект 25"/>
          <p:cNvGraphicFramePr/>
          <p:nvPr/>
        </p:nvGraphicFramePr>
        <p:xfrm>
          <a:off x="225360" y="3605040"/>
          <a:ext cx="394920" cy="516960"/>
        </p:xfrm>
        <a:graphic>
          <a:graphicData uri="http://schemas.openxmlformats.org/presentationml/2006/ole">
            <p:oleObj r:id="rId18" spid="">
              <p:embed/>
              <p:pic>
                <p:nvPicPr>
                  <p:cNvPr id="4175" name="Объект 25" descr=""/>
                  <p:cNvPicPr/>
                  <p:nvPr/>
                </p:nvPicPr>
                <p:blipFill>
                  <a:blip r:embed="rId19"/>
                  <a:stretch/>
                </p:blipFill>
                <p:spPr>
                  <a:xfrm>
                    <a:off x="225360" y="360504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4176" name="Объект 26"/>
          <p:cNvGraphicFramePr/>
          <p:nvPr/>
        </p:nvGraphicFramePr>
        <p:xfrm>
          <a:off x="225360" y="4051440"/>
          <a:ext cx="394920" cy="518760"/>
        </p:xfrm>
        <a:graphic>
          <a:graphicData uri="http://schemas.openxmlformats.org/presentationml/2006/ole">
            <p:oleObj r:id="rId20" spid="">
              <p:embed/>
              <p:pic>
                <p:nvPicPr>
                  <p:cNvPr id="4177" name="Объект 26" descr=""/>
                  <p:cNvPicPr/>
                  <p:nvPr/>
                </p:nvPicPr>
                <p:blipFill>
                  <a:blip r:embed="rId21"/>
                  <a:stretch/>
                </p:blipFill>
                <p:spPr>
                  <a:xfrm>
                    <a:off x="225360" y="40514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4178" name="Объект 27"/>
          <p:cNvGraphicFramePr/>
          <p:nvPr/>
        </p:nvGraphicFramePr>
        <p:xfrm>
          <a:off x="225360" y="4497480"/>
          <a:ext cx="394920" cy="518760"/>
        </p:xfrm>
        <a:graphic>
          <a:graphicData uri="http://schemas.openxmlformats.org/presentationml/2006/ole">
            <p:oleObj r:id="rId22" spid="">
              <p:embed/>
              <p:pic>
                <p:nvPicPr>
                  <p:cNvPr id="4179" name="Объект 27" descr=""/>
                  <p:cNvPicPr/>
                  <p:nvPr/>
                </p:nvPicPr>
                <p:blipFill>
                  <a:blip r:embed="rId23"/>
                  <a:stretch/>
                </p:blipFill>
                <p:spPr>
                  <a:xfrm>
                    <a:off x="225360" y="44974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4180" name="Объект 28"/>
          <p:cNvGraphicFramePr/>
          <p:nvPr/>
        </p:nvGraphicFramePr>
        <p:xfrm>
          <a:off x="225360" y="4944960"/>
          <a:ext cx="394920" cy="516960"/>
        </p:xfrm>
        <a:graphic>
          <a:graphicData uri="http://schemas.openxmlformats.org/presentationml/2006/ole">
            <p:oleObj r:id="rId24" spid="">
              <p:embed/>
              <p:pic>
                <p:nvPicPr>
                  <p:cNvPr id="4181" name="Объект 28" descr=""/>
                  <p:cNvPicPr/>
                  <p:nvPr/>
                </p:nvPicPr>
                <p:blipFill>
                  <a:blip r:embed="rId25"/>
                  <a:stretch/>
                </p:blipFill>
                <p:spPr>
                  <a:xfrm>
                    <a:off x="225360" y="494496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4182" name="Объект 29"/>
          <p:cNvGraphicFramePr/>
          <p:nvPr/>
        </p:nvGraphicFramePr>
        <p:xfrm>
          <a:off x="225360" y="5435640"/>
          <a:ext cx="394920" cy="516960"/>
        </p:xfrm>
        <a:graphic>
          <a:graphicData uri="http://schemas.openxmlformats.org/presentationml/2006/ole">
            <p:oleObj r:id="rId26" spid="">
              <p:embed/>
              <p:pic>
                <p:nvPicPr>
                  <p:cNvPr id="4183" name="Объект 29" descr=""/>
                  <p:cNvPicPr/>
                  <p:nvPr/>
                </p:nvPicPr>
                <p:blipFill>
                  <a:blip r:embed="rId27"/>
                  <a:stretch/>
                </p:blipFill>
                <p:spPr>
                  <a:xfrm>
                    <a:off x="225360" y="543564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4184" name="Объект 30"/>
          <p:cNvGraphicFramePr/>
          <p:nvPr/>
        </p:nvGraphicFramePr>
        <p:xfrm>
          <a:off x="225360" y="5881680"/>
          <a:ext cx="394920" cy="518760"/>
        </p:xfrm>
        <a:graphic>
          <a:graphicData uri="http://schemas.openxmlformats.org/presentationml/2006/ole">
            <p:oleObj r:id="rId28" spid="">
              <p:embed/>
              <p:pic>
                <p:nvPicPr>
                  <p:cNvPr id="4185" name="Объект 30" descr=""/>
                  <p:cNvPicPr/>
                  <p:nvPr/>
                </p:nvPicPr>
                <p:blipFill>
                  <a:blip r:embed="rId29"/>
                  <a:stretch/>
                </p:blipFill>
                <p:spPr>
                  <a:xfrm>
                    <a:off x="225360" y="58816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4186" name="Объект 31"/>
          <p:cNvGraphicFramePr/>
          <p:nvPr/>
        </p:nvGraphicFramePr>
        <p:xfrm>
          <a:off x="225360" y="6327720"/>
          <a:ext cx="394920" cy="518760"/>
        </p:xfrm>
        <a:graphic>
          <a:graphicData uri="http://schemas.openxmlformats.org/presentationml/2006/ole">
            <p:oleObj r:id="rId30" spid="">
              <p:embed/>
              <p:pic>
                <p:nvPicPr>
                  <p:cNvPr id="4187" name="Объект 31" descr=""/>
                  <p:cNvPicPr/>
                  <p:nvPr/>
                </p:nvPicPr>
                <p:blipFill>
                  <a:blip r:embed="rId31"/>
                  <a:stretch/>
                </p:blipFill>
                <p:spPr>
                  <a:xfrm>
                    <a:off x="225360" y="632772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4188" name="PlaceHolder 1"/>
          <p:cNvSpPr>
            <a:spLocks noGrp="1"/>
          </p:cNvSpPr>
          <p:nvPr>
            <p:ph type="title"/>
          </p:nvPr>
        </p:nvSpPr>
        <p:spPr>
          <a:xfrm>
            <a:off x="609480" y="708120"/>
            <a:ext cx="10971720" cy="274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>
              <a:buNone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текста заглавия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1" r:id="rId32"/>
  </p:sldLayoutIdLst>
</p:sldMaster>
</file>

<file path=ppt/slideMasters/slideMaster12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eee9e3">
            <a:alpha val="10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90" name="Объект 17"/>
          <p:cNvGraphicFramePr/>
          <p:nvPr/>
        </p:nvGraphicFramePr>
        <p:xfrm>
          <a:off x="225360" y="0"/>
          <a:ext cx="394920" cy="518760"/>
        </p:xfrm>
        <a:graphic>
          <a:graphicData uri="http://schemas.openxmlformats.org/presentationml/2006/ole">
            <p:oleObj r:id="rId2" spid="">
              <p:embed/>
              <p:pic>
                <p:nvPicPr>
                  <p:cNvPr id="4191" name="Объект 17" descr=""/>
                  <p:cNvPicPr/>
                  <p:nvPr/>
                </p:nvPicPr>
                <p:blipFill>
                  <a:blip r:embed="rId3"/>
                  <a:stretch/>
                </p:blipFill>
                <p:spPr>
                  <a:xfrm>
                    <a:off x="225360" y="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4192" name="Объект 18"/>
          <p:cNvGraphicFramePr/>
          <p:nvPr/>
        </p:nvGraphicFramePr>
        <p:xfrm>
          <a:off x="225360" y="446040"/>
          <a:ext cx="394920" cy="518760"/>
        </p:xfrm>
        <a:graphic>
          <a:graphicData uri="http://schemas.openxmlformats.org/presentationml/2006/ole">
            <p:oleObj r:id="rId4" spid="">
              <p:embed/>
              <p:pic>
                <p:nvPicPr>
                  <p:cNvPr id="4193" name="Объект 18" descr=""/>
                  <p:cNvPicPr/>
                  <p:nvPr/>
                </p:nvPicPr>
                <p:blipFill>
                  <a:blip r:embed="rId5"/>
                  <a:stretch/>
                </p:blipFill>
                <p:spPr>
                  <a:xfrm>
                    <a:off x="225360" y="4460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4194" name="Объект 19"/>
          <p:cNvGraphicFramePr/>
          <p:nvPr/>
        </p:nvGraphicFramePr>
        <p:xfrm>
          <a:off x="225360" y="893880"/>
          <a:ext cx="394920" cy="516960"/>
        </p:xfrm>
        <a:graphic>
          <a:graphicData uri="http://schemas.openxmlformats.org/presentationml/2006/ole">
            <p:oleObj r:id="rId6" spid="">
              <p:embed/>
              <p:pic>
                <p:nvPicPr>
                  <p:cNvPr id="4195" name="Объект 19" descr=""/>
                  <p:cNvPicPr/>
                  <p:nvPr/>
                </p:nvPicPr>
                <p:blipFill>
                  <a:blip r:embed="rId7"/>
                  <a:stretch/>
                </p:blipFill>
                <p:spPr>
                  <a:xfrm>
                    <a:off x="225360" y="89388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4196" name="Объект 20"/>
          <p:cNvGraphicFramePr/>
          <p:nvPr/>
        </p:nvGraphicFramePr>
        <p:xfrm>
          <a:off x="225360" y="1339920"/>
          <a:ext cx="394920" cy="518760"/>
        </p:xfrm>
        <a:graphic>
          <a:graphicData uri="http://schemas.openxmlformats.org/presentationml/2006/ole">
            <p:oleObj r:id="rId8" spid="">
              <p:embed/>
              <p:pic>
                <p:nvPicPr>
                  <p:cNvPr id="4197" name="Объект 20" descr=""/>
                  <p:cNvPicPr/>
                  <p:nvPr/>
                </p:nvPicPr>
                <p:blipFill>
                  <a:blip r:embed="rId9"/>
                  <a:stretch/>
                </p:blipFill>
                <p:spPr>
                  <a:xfrm>
                    <a:off x="225360" y="133992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4198" name="Объект 21"/>
          <p:cNvGraphicFramePr/>
          <p:nvPr/>
        </p:nvGraphicFramePr>
        <p:xfrm>
          <a:off x="225360" y="1817640"/>
          <a:ext cx="394920" cy="518760"/>
        </p:xfrm>
        <a:graphic>
          <a:graphicData uri="http://schemas.openxmlformats.org/presentationml/2006/ole">
            <p:oleObj r:id="rId10" spid="">
              <p:embed/>
              <p:pic>
                <p:nvPicPr>
                  <p:cNvPr id="4199" name="Объект 21" descr=""/>
                  <p:cNvPicPr/>
                  <p:nvPr/>
                </p:nvPicPr>
                <p:blipFill>
                  <a:blip r:embed="rId11"/>
                  <a:stretch/>
                </p:blipFill>
                <p:spPr>
                  <a:xfrm>
                    <a:off x="225360" y="18176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4200" name="Объект 22"/>
          <p:cNvGraphicFramePr/>
          <p:nvPr/>
        </p:nvGraphicFramePr>
        <p:xfrm>
          <a:off x="225360" y="2263680"/>
          <a:ext cx="394920" cy="518760"/>
        </p:xfrm>
        <a:graphic>
          <a:graphicData uri="http://schemas.openxmlformats.org/presentationml/2006/ole">
            <p:oleObj r:id="rId12" spid="">
              <p:embed/>
              <p:pic>
                <p:nvPicPr>
                  <p:cNvPr id="4201" name="Объект 22" descr=""/>
                  <p:cNvPicPr/>
                  <p:nvPr/>
                </p:nvPicPr>
                <p:blipFill>
                  <a:blip r:embed="rId13"/>
                  <a:stretch/>
                </p:blipFill>
                <p:spPr>
                  <a:xfrm>
                    <a:off x="225360" y="22636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4202" name="Объект 23"/>
          <p:cNvGraphicFramePr/>
          <p:nvPr/>
        </p:nvGraphicFramePr>
        <p:xfrm>
          <a:off x="225360" y="2711520"/>
          <a:ext cx="394920" cy="516960"/>
        </p:xfrm>
        <a:graphic>
          <a:graphicData uri="http://schemas.openxmlformats.org/presentationml/2006/ole">
            <p:oleObj r:id="rId14" spid="">
              <p:embed/>
              <p:pic>
                <p:nvPicPr>
                  <p:cNvPr id="4203" name="Объект 23" descr=""/>
                  <p:cNvPicPr/>
                  <p:nvPr/>
                </p:nvPicPr>
                <p:blipFill>
                  <a:blip r:embed="rId15"/>
                  <a:stretch/>
                </p:blipFill>
                <p:spPr>
                  <a:xfrm>
                    <a:off x="225360" y="271152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4204" name="Объект 24"/>
          <p:cNvGraphicFramePr/>
          <p:nvPr/>
        </p:nvGraphicFramePr>
        <p:xfrm>
          <a:off x="225360" y="3157560"/>
          <a:ext cx="394920" cy="518760"/>
        </p:xfrm>
        <a:graphic>
          <a:graphicData uri="http://schemas.openxmlformats.org/presentationml/2006/ole">
            <p:oleObj r:id="rId16" spid="">
              <p:embed/>
              <p:pic>
                <p:nvPicPr>
                  <p:cNvPr id="4205" name="Объект 24" descr=""/>
                  <p:cNvPicPr/>
                  <p:nvPr/>
                </p:nvPicPr>
                <p:blipFill>
                  <a:blip r:embed="rId17"/>
                  <a:stretch/>
                </p:blipFill>
                <p:spPr>
                  <a:xfrm>
                    <a:off x="225360" y="315756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4206" name="Объект 25"/>
          <p:cNvGraphicFramePr/>
          <p:nvPr/>
        </p:nvGraphicFramePr>
        <p:xfrm>
          <a:off x="225360" y="3605040"/>
          <a:ext cx="394920" cy="516960"/>
        </p:xfrm>
        <a:graphic>
          <a:graphicData uri="http://schemas.openxmlformats.org/presentationml/2006/ole">
            <p:oleObj r:id="rId18" spid="">
              <p:embed/>
              <p:pic>
                <p:nvPicPr>
                  <p:cNvPr id="4207" name="Объект 25" descr=""/>
                  <p:cNvPicPr/>
                  <p:nvPr/>
                </p:nvPicPr>
                <p:blipFill>
                  <a:blip r:embed="rId19"/>
                  <a:stretch/>
                </p:blipFill>
                <p:spPr>
                  <a:xfrm>
                    <a:off x="225360" y="360504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4208" name="Объект 26"/>
          <p:cNvGraphicFramePr/>
          <p:nvPr/>
        </p:nvGraphicFramePr>
        <p:xfrm>
          <a:off x="225360" y="4051440"/>
          <a:ext cx="394920" cy="518760"/>
        </p:xfrm>
        <a:graphic>
          <a:graphicData uri="http://schemas.openxmlformats.org/presentationml/2006/ole">
            <p:oleObj r:id="rId20" spid="">
              <p:embed/>
              <p:pic>
                <p:nvPicPr>
                  <p:cNvPr id="4209" name="Объект 26" descr=""/>
                  <p:cNvPicPr/>
                  <p:nvPr/>
                </p:nvPicPr>
                <p:blipFill>
                  <a:blip r:embed="rId21"/>
                  <a:stretch/>
                </p:blipFill>
                <p:spPr>
                  <a:xfrm>
                    <a:off x="225360" y="40514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4210" name="Объект 27"/>
          <p:cNvGraphicFramePr/>
          <p:nvPr/>
        </p:nvGraphicFramePr>
        <p:xfrm>
          <a:off x="225360" y="4497480"/>
          <a:ext cx="394920" cy="518760"/>
        </p:xfrm>
        <a:graphic>
          <a:graphicData uri="http://schemas.openxmlformats.org/presentationml/2006/ole">
            <p:oleObj r:id="rId22" spid="">
              <p:embed/>
              <p:pic>
                <p:nvPicPr>
                  <p:cNvPr id="4211" name="Объект 27" descr=""/>
                  <p:cNvPicPr/>
                  <p:nvPr/>
                </p:nvPicPr>
                <p:blipFill>
                  <a:blip r:embed="rId23"/>
                  <a:stretch/>
                </p:blipFill>
                <p:spPr>
                  <a:xfrm>
                    <a:off x="225360" y="44974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4212" name="Объект 28"/>
          <p:cNvGraphicFramePr/>
          <p:nvPr/>
        </p:nvGraphicFramePr>
        <p:xfrm>
          <a:off x="225360" y="4944960"/>
          <a:ext cx="394920" cy="516960"/>
        </p:xfrm>
        <a:graphic>
          <a:graphicData uri="http://schemas.openxmlformats.org/presentationml/2006/ole">
            <p:oleObj r:id="rId24" spid="">
              <p:embed/>
              <p:pic>
                <p:nvPicPr>
                  <p:cNvPr id="4213" name="Объект 28" descr=""/>
                  <p:cNvPicPr/>
                  <p:nvPr/>
                </p:nvPicPr>
                <p:blipFill>
                  <a:blip r:embed="rId25"/>
                  <a:stretch/>
                </p:blipFill>
                <p:spPr>
                  <a:xfrm>
                    <a:off x="225360" y="494496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4214" name="Объект 29"/>
          <p:cNvGraphicFramePr/>
          <p:nvPr/>
        </p:nvGraphicFramePr>
        <p:xfrm>
          <a:off x="225360" y="5435640"/>
          <a:ext cx="394920" cy="516960"/>
        </p:xfrm>
        <a:graphic>
          <a:graphicData uri="http://schemas.openxmlformats.org/presentationml/2006/ole">
            <p:oleObj r:id="rId26" spid="">
              <p:embed/>
              <p:pic>
                <p:nvPicPr>
                  <p:cNvPr id="4215" name="Объект 29" descr=""/>
                  <p:cNvPicPr/>
                  <p:nvPr/>
                </p:nvPicPr>
                <p:blipFill>
                  <a:blip r:embed="rId27"/>
                  <a:stretch/>
                </p:blipFill>
                <p:spPr>
                  <a:xfrm>
                    <a:off x="225360" y="543564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4216" name="Объект 30"/>
          <p:cNvGraphicFramePr/>
          <p:nvPr/>
        </p:nvGraphicFramePr>
        <p:xfrm>
          <a:off x="225360" y="5881680"/>
          <a:ext cx="394920" cy="518760"/>
        </p:xfrm>
        <a:graphic>
          <a:graphicData uri="http://schemas.openxmlformats.org/presentationml/2006/ole">
            <p:oleObj r:id="rId28" spid="">
              <p:embed/>
              <p:pic>
                <p:nvPicPr>
                  <p:cNvPr id="4217" name="Объект 30" descr=""/>
                  <p:cNvPicPr/>
                  <p:nvPr/>
                </p:nvPicPr>
                <p:blipFill>
                  <a:blip r:embed="rId29"/>
                  <a:stretch/>
                </p:blipFill>
                <p:spPr>
                  <a:xfrm>
                    <a:off x="225360" y="58816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4218" name="Объект 31"/>
          <p:cNvGraphicFramePr/>
          <p:nvPr/>
        </p:nvGraphicFramePr>
        <p:xfrm>
          <a:off x="225360" y="6327720"/>
          <a:ext cx="394920" cy="518760"/>
        </p:xfrm>
        <a:graphic>
          <a:graphicData uri="http://schemas.openxmlformats.org/presentationml/2006/ole">
            <p:oleObj r:id="rId30" spid="">
              <p:embed/>
              <p:pic>
                <p:nvPicPr>
                  <p:cNvPr id="4219" name="Объект 31" descr=""/>
                  <p:cNvPicPr/>
                  <p:nvPr/>
                </p:nvPicPr>
                <p:blipFill>
                  <a:blip r:embed="rId31"/>
                  <a:stretch/>
                </p:blipFill>
                <p:spPr>
                  <a:xfrm>
                    <a:off x="225360" y="632772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4220" name="PlaceHolder 1"/>
          <p:cNvSpPr>
            <a:spLocks noGrp="1"/>
          </p:cNvSpPr>
          <p:nvPr>
            <p:ph type="title"/>
          </p:nvPr>
        </p:nvSpPr>
        <p:spPr>
          <a:xfrm>
            <a:off x="609480" y="708120"/>
            <a:ext cx="10971720" cy="274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>
              <a:buNone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текста заглавия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22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50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22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3976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223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50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3" r:id="rId32"/>
  </p:sldLayoutIdLst>
</p:sldMaster>
</file>

<file path=ppt/slideMasters/slideMaster12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eee9e3">
            <a:alpha val="10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228" name="Объект 17"/>
          <p:cNvGraphicFramePr/>
          <p:nvPr/>
        </p:nvGraphicFramePr>
        <p:xfrm>
          <a:off x="225360" y="0"/>
          <a:ext cx="394920" cy="518760"/>
        </p:xfrm>
        <a:graphic>
          <a:graphicData uri="http://schemas.openxmlformats.org/presentationml/2006/ole">
            <p:oleObj r:id="rId2" spid="">
              <p:embed/>
              <p:pic>
                <p:nvPicPr>
                  <p:cNvPr id="4229" name="Объект 17" descr=""/>
                  <p:cNvPicPr/>
                  <p:nvPr/>
                </p:nvPicPr>
                <p:blipFill>
                  <a:blip r:embed="rId3"/>
                  <a:stretch/>
                </p:blipFill>
                <p:spPr>
                  <a:xfrm>
                    <a:off x="225360" y="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4230" name="Объект 18"/>
          <p:cNvGraphicFramePr/>
          <p:nvPr/>
        </p:nvGraphicFramePr>
        <p:xfrm>
          <a:off x="225360" y="446040"/>
          <a:ext cx="394920" cy="518760"/>
        </p:xfrm>
        <a:graphic>
          <a:graphicData uri="http://schemas.openxmlformats.org/presentationml/2006/ole">
            <p:oleObj r:id="rId4" spid="">
              <p:embed/>
              <p:pic>
                <p:nvPicPr>
                  <p:cNvPr id="4231" name="Объект 18" descr=""/>
                  <p:cNvPicPr/>
                  <p:nvPr/>
                </p:nvPicPr>
                <p:blipFill>
                  <a:blip r:embed="rId5"/>
                  <a:stretch/>
                </p:blipFill>
                <p:spPr>
                  <a:xfrm>
                    <a:off x="225360" y="4460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4232" name="Объект 19"/>
          <p:cNvGraphicFramePr/>
          <p:nvPr/>
        </p:nvGraphicFramePr>
        <p:xfrm>
          <a:off x="225360" y="893880"/>
          <a:ext cx="394920" cy="516960"/>
        </p:xfrm>
        <a:graphic>
          <a:graphicData uri="http://schemas.openxmlformats.org/presentationml/2006/ole">
            <p:oleObj r:id="rId6" spid="">
              <p:embed/>
              <p:pic>
                <p:nvPicPr>
                  <p:cNvPr id="4233" name="Объект 19" descr=""/>
                  <p:cNvPicPr/>
                  <p:nvPr/>
                </p:nvPicPr>
                <p:blipFill>
                  <a:blip r:embed="rId7"/>
                  <a:stretch/>
                </p:blipFill>
                <p:spPr>
                  <a:xfrm>
                    <a:off x="225360" y="89388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4234" name="Объект 20"/>
          <p:cNvGraphicFramePr/>
          <p:nvPr/>
        </p:nvGraphicFramePr>
        <p:xfrm>
          <a:off x="225360" y="1339920"/>
          <a:ext cx="394920" cy="518760"/>
        </p:xfrm>
        <a:graphic>
          <a:graphicData uri="http://schemas.openxmlformats.org/presentationml/2006/ole">
            <p:oleObj r:id="rId8" spid="">
              <p:embed/>
              <p:pic>
                <p:nvPicPr>
                  <p:cNvPr id="4235" name="Объект 20" descr=""/>
                  <p:cNvPicPr/>
                  <p:nvPr/>
                </p:nvPicPr>
                <p:blipFill>
                  <a:blip r:embed="rId9"/>
                  <a:stretch/>
                </p:blipFill>
                <p:spPr>
                  <a:xfrm>
                    <a:off x="225360" y="133992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4236" name="Объект 21"/>
          <p:cNvGraphicFramePr/>
          <p:nvPr/>
        </p:nvGraphicFramePr>
        <p:xfrm>
          <a:off x="225360" y="1817640"/>
          <a:ext cx="394920" cy="518760"/>
        </p:xfrm>
        <a:graphic>
          <a:graphicData uri="http://schemas.openxmlformats.org/presentationml/2006/ole">
            <p:oleObj r:id="rId10" spid="">
              <p:embed/>
              <p:pic>
                <p:nvPicPr>
                  <p:cNvPr id="4237" name="Объект 21" descr=""/>
                  <p:cNvPicPr/>
                  <p:nvPr/>
                </p:nvPicPr>
                <p:blipFill>
                  <a:blip r:embed="rId11"/>
                  <a:stretch/>
                </p:blipFill>
                <p:spPr>
                  <a:xfrm>
                    <a:off x="225360" y="18176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4238" name="Объект 22"/>
          <p:cNvGraphicFramePr/>
          <p:nvPr/>
        </p:nvGraphicFramePr>
        <p:xfrm>
          <a:off x="225360" y="2263680"/>
          <a:ext cx="394920" cy="518760"/>
        </p:xfrm>
        <a:graphic>
          <a:graphicData uri="http://schemas.openxmlformats.org/presentationml/2006/ole">
            <p:oleObj r:id="rId12" spid="">
              <p:embed/>
              <p:pic>
                <p:nvPicPr>
                  <p:cNvPr id="4239" name="Объект 22" descr=""/>
                  <p:cNvPicPr/>
                  <p:nvPr/>
                </p:nvPicPr>
                <p:blipFill>
                  <a:blip r:embed="rId13"/>
                  <a:stretch/>
                </p:blipFill>
                <p:spPr>
                  <a:xfrm>
                    <a:off x="225360" y="22636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4240" name="Объект 23"/>
          <p:cNvGraphicFramePr/>
          <p:nvPr/>
        </p:nvGraphicFramePr>
        <p:xfrm>
          <a:off x="225360" y="2711520"/>
          <a:ext cx="394920" cy="516960"/>
        </p:xfrm>
        <a:graphic>
          <a:graphicData uri="http://schemas.openxmlformats.org/presentationml/2006/ole">
            <p:oleObj r:id="rId14" spid="">
              <p:embed/>
              <p:pic>
                <p:nvPicPr>
                  <p:cNvPr id="4241" name="Объект 23" descr=""/>
                  <p:cNvPicPr/>
                  <p:nvPr/>
                </p:nvPicPr>
                <p:blipFill>
                  <a:blip r:embed="rId15"/>
                  <a:stretch/>
                </p:blipFill>
                <p:spPr>
                  <a:xfrm>
                    <a:off x="225360" y="271152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4242" name="Объект 24"/>
          <p:cNvGraphicFramePr/>
          <p:nvPr/>
        </p:nvGraphicFramePr>
        <p:xfrm>
          <a:off x="225360" y="3157560"/>
          <a:ext cx="394920" cy="518760"/>
        </p:xfrm>
        <a:graphic>
          <a:graphicData uri="http://schemas.openxmlformats.org/presentationml/2006/ole">
            <p:oleObj r:id="rId16" spid="">
              <p:embed/>
              <p:pic>
                <p:nvPicPr>
                  <p:cNvPr id="4243" name="Объект 24" descr=""/>
                  <p:cNvPicPr/>
                  <p:nvPr/>
                </p:nvPicPr>
                <p:blipFill>
                  <a:blip r:embed="rId17"/>
                  <a:stretch/>
                </p:blipFill>
                <p:spPr>
                  <a:xfrm>
                    <a:off x="225360" y="315756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4244" name="Объект 25"/>
          <p:cNvGraphicFramePr/>
          <p:nvPr/>
        </p:nvGraphicFramePr>
        <p:xfrm>
          <a:off x="225360" y="3605040"/>
          <a:ext cx="394920" cy="516960"/>
        </p:xfrm>
        <a:graphic>
          <a:graphicData uri="http://schemas.openxmlformats.org/presentationml/2006/ole">
            <p:oleObj r:id="rId18" spid="">
              <p:embed/>
              <p:pic>
                <p:nvPicPr>
                  <p:cNvPr id="4245" name="Объект 25" descr=""/>
                  <p:cNvPicPr/>
                  <p:nvPr/>
                </p:nvPicPr>
                <p:blipFill>
                  <a:blip r:embed="rId19"/>
                  <a:stretch/>
                </p:blipFill>
                <p:spPr>
                  <a:xfrm>
                    <a:off x="225360" y="360504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4246" name="Объект 26"/>
          <p:cNvGraphicFramePr/>
          <p:nvPr/>
        </p:nvGraphicFramePr>
        <p:xfrm>
          <a:off x="225360" y="4051440"/>
          <a:ext cx="394920" cy="518760"/>
        </p:xfrm>
        <a:graphic>
          <a:graphicData uri="http://schemas.openxmlformats.org/presentationml/2006/ole">
            <p:oleObj r:id="rId20" spid="">
              <p:embed/>
              <p:pic>
                <p:nvPicPr>
                  <p:cNvPr id="4247" name="Объект 26" descr=""/>
                  <p:cNvPicPr/>
                  <p:nvPr/>
                </p:nvPicPr>
                <p:blipFill>
                  <a:blip r:embed="rId21"/>
                  <a:stretch/>
                </p:blipFill>
                <p:spPr>
                  <a:xfrm>
                    <a:off x="225360" y="40514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4248" name="Объект 27"/>
          <p:cNvGraphicFramePr/>
          <p:nvPr/>
        </p:nvGraphicFramePr>
        <p:xfrm>
          <a:off x="225360" y="4497480"/>
          <a:ext cx="394920" cy="518760"/>
        </p:xfrm>
        <a:graphic>
          <a:graphicData uri="http://schemas.openxmlformats.org/presentationml/2006/ole">
            <p:oleObj r:id="rId22" spid="">
              <p:embed/>
              <p:pic>
                <p:nvPicPr>
                  <p:cNvPr id="4249" name="Объект 27" descr=""/>
                  <p:cNvPicPr/>
                  <p:nvPr/>
                </p:nvPicPr>
                <p:blipFill>
                  <a:blip r:embed="rId23"/>
                  <a:stretch/>
                </p:blipFill>
                <p:spPr>
                  <a:xfrm>
                    <a:off x="225360" y="44974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4250" name="Объект 28"/>
          <p:cNvGraphicFramePr/>
          <p:nvPr/>
        </p:nvGraphicFramePr>
        <p:xfrm>
          <a:off x="225360" y="4944960"/>
          <a:ext cx="394920" cy="516960"/>
        </p:xfrm>
        <a:graphic>
          <a:graphicData uri="http://schemas.openxmlformats.org/presentationml/2006/ole">
            <p:oleObj r:id="rId24" spid="">
              <p:embed/>
              <p:pic>
                <p:nvPicPr>
                  <p:cNvPr id="4251" name="Объект 28" descr=""/>
                  <p:cNvPicPr/>
                  <p:nvPr/>
                </p:nvPicPr>
                <p:blipFill>
                  <a:blip r:embed="rId25"/>
                  <a:stretch/>
                </p:blipFill>
                <p:spPr>
                  <a:xfrm>
                    <a:off x="225360" y="494496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4252" name="Объект 29"/>
          <p:cNvGraphicFramePr/>
          <p:nvPr/>
        </p:nvGraphicFramePr>
        <p:xfrm>
          <a:off x="225360" y="5435640"/>
          <a:ext cx="394920" cy="516960"/>
        </p:xfrm>
        <a:graphic>
          <a:graphicData uri="http://schemas.openxmlformats.org/presentationml/2006/ole">
            <p:oleObj r:id="rId26" spid="">
              <p:embed/>
              <p:pic>
                <p:nvPicPr>
                  <p:cNvPr id="4253" name="Объект 29" descr=""/>
                  <p:cNvPicPr/>
                  <p:nvPr/>
                </p:nvPicPr>
                <p:blipFill>
                  <a:blip r:embed="rId27"/>
                  <a:stretch/>
                </p:blipFill>
                <p:spPr>
                  <a:xfrm>
                    <a:off x="225360" y="543564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4254" name="Объект 30"/>
          <p:cNvGraphicFramePr/>
          <p:nvPr/>
        </p:nvGraphicFramePr>
        <p:xfrm>
          <a:off x="225360" y="5881680"/>
          <a:ext cx="394920" cy="518760"/>
        </p:xfrm>
        <a:graphic>
          <a:graphicData uri="http://schemas.openxmlformats.org/presentationml/2006/ole">
            <p:oleObj r:id="rId28" spid="">
              <p:embed/>
              <p:pic>
                <p:nvPicPr>
                  <p:cNvPr id="4255" name="Объект 30" descr=""/>
                  <p:cNvPicPr/>
                  <p:nvPr/>
                </p:nvPicPr>
                <p:blipFill>
                  <a:blip r:embed="rId29"/>
                  <a:stretch/>
                </p:blipFill>
                <p:spPr>
                  <a:xfrm>
                    <a:off x="225360" y="58816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4256" name="Объект 31"/>
          <p:cNvGraphicFramePr/>
          <p:nvPr/>
        </p:nvGraphicFramePr>
        <p:xfrm>
          <a:off x="225360" y="6327720"/>
          <a:ext cx="394920" cy="518760"/>
        </p:xfrm>
        <a:graphic>
          <a:graphicData uri="http://schemas.openxmlformats.org/presentationml/2006/ole">
            <p:oleObj r:id="rId30" spid="">
              <p:embed/>
              <p:pic>
                <p:nvPicPr>
                  <p:cNvPr id="4257" name="Объект 31" descr=""/>
                  <p:cNvPicPr/>
                  <p:nvPr/>
                </p:nvPicPr>
                <p:blipFill>
                  <a:blip r:embed="rId31"/>
                  <a:stretch/>
                </p:blipFill>
                <p:spPr>
                  <a:xfrm>
                    <a:off x="225360" y="632772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4258" name="PlaceHolder 1"/>
          <p:cNvSpPr>
            <a:spLocks noGrp="1"/>
          </p:cNvSpPr>
          <p:nvPr>
            <p:ph type="title"/>
          </p:nvPr>
        </p:nvSpPr>
        <p:spPr>
          <a:xfrm>
            <a:off x="609480" y="708120"/>
            <a:ext cx="10971720" cy="274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>
              <a:buNone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текста заглавия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25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3976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26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50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261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50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32"/>
  </p:sldLayoutIdLst>
</p:sldMaster>
</file>

<file path=ppt/slideMasters/slideMaster12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eee9e3">
            <a:alpha val="10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266" name="Объект 17"/>
          <p:cNvGraphicFramePr/>
          <p:nvPr/>
        </p:nvGraphicFramePr>
        <p:xfrm>
          <a:off x="225360" y="0"/>
          <a:ext cx="394920" cy="518760"/>
        </p:xfrm>
        <a:graphic>
          <a:graphicData uri="http://schemas.openxmlformats.org/presentationml/2006/ole">
            <p:oleObj r:id="rId2" spid="">
              <p:embed/>
              <p:pic>
                <p:nvPicPr>
                  <p:cNvPr id="4267" name="Объект 17" descr=""/>
                  <p:cNvPicPr/>
                  <p:nvPr/>
                </p:nvPicPr>
                <p:blipFill>
                  <a:blip r:embed="rId3"/>
                  <a:stretch/>
                </p:blipFill>
                <p:spPr>
                  <a:xfrm>
                    <a:off x="225360" y="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4268" name="Объект 18"/>
          <p:cNvGraphicFramePr/>
          <p:nvPr/>
        </p:nvGraphicFramePr>
        <p:xfrm>
          <a:off x="225360" y="446040"/>
          <a:ext cx="394920" cy="518760"/>
        </p:xfrm>
        <a:graphic>
          <a:graphicData uri="http://schemas.openxmlformats.org/presentationml/2006/ole">
            <p:oleObj r:id="rId4" spid="">
              <p:embed/>
              <p:pic>
                <p:nvPicPr>
                  <p:cNvPr id="4269" name="Объект 18" descr=""/>
                  <p:cNvPicPr/>
                  <p:nvPr/>
                </p:nvPicPr>
                <p:blipFill>
                  <a:blip r:embed="rId5"/>
                  <a:stretch/>
                </p:blipFill>
                <p:spPr>
                  <a:xfrm>
                    <a:off x="225360" y="4460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4270" name="Объект 19"/>
          <p:cNvGraphicFramePr/>
          <p:nvPr/>
        </p:nvGraphicFramePr>
        <p:xfrm>
          <a:off x="225360" y="893880"/>
          <a:ext cx="394920" cy="516960"/>
        </p:xfrm>
        <a:graphic>
          <a:graphicData uri="http://schemas.openxmlformats.org/presentationml/2006/ole">
            <p:oleObj r:id="rId6" spid="">
              <p:embed/>
              <p:pic>
                <p:nvPicPr>
                  <p:cNvPr id="4271" name="Объект 19" descr=""/>
                  <p:cNvPicPr/>
                  <p:nvPr/>
                </p:nvPicPr>
                <p:blipFill>
                  <a:blip r:embed="rId7"/>
                  <a:stretch/>
                </p:blipFill>
                <p:spPr>
                  <a:xfrm>
                    <a:off x="225360" y="89388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4272" name="Объект 20"/>
          <p:cNvGraphicFramePr/>
          <p:nvPr/>
        </p:nvGraphicFramePr>
        <p:xfrm>
          <a:off x="225360" y="1339920"/>
          <a:ext cx="394920" cy="518760"/>
        </p:xfrm>
        <a:graphic>
          <a:graphicData uri="http://schemas.openxmlformats.org/presentationml/2006/ole">
            <p:oleObj r:id="rId8" spid="">
              <p:embed/>
              <p:pic>
                <p:nvPicPr>
                  <p:cNvPr id="4273" name="Объект 20" descr=""/>
                  <p:cNvPicPr/>
                  <p:nvPr/>
                </p:nvPicPr>
                <p:blipFill>
                  <a:blip r:embed="rId9"/>
                  <a:stretch/>
                </p:blipFill>
                <p:spPr>
                  <a:xfrm>
                    <a:off x="225360" y="133992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4274" name="Объект 21"/>
          <p:cNvGraphicFramePr/>
          <p:nvPr/>
        </p:nvGraphicFramePr>
        <p:xfrm>
          <a:off x="225360" y="1817640"/>
          <a:ext cx="394920" cy="518760"/>
        </p:xfrm>
        <a:graphic>
          <a:graphicData uri="http://schemas.openxmlformats.org/presentationml/2006/ole">
            <p:oleObj r:id="rId10" spid="">
              <p:embed/>
              <p:pic>
                <p:nvPicPr>
                  <p:cNvPr id="4275" name="Объект 21" descr=""/>
                  <p:cNvPicPr/>
                  <p:nvPr/>
                </p:nvPicPr>
                <p:blipFill>
                  <a:blip r:embed="rId11"/>
                  <a:stretch/>
                </p:blipFill>
                <p:spPr>
                  <a:xfrm>
                    <a:off x="225360" y="18176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4276" name="Объект 22"/>
          <p:cNvGraphicFramePr/>
          <p:nvPr/>
        </p:nvGraphicFramePr>
        <p:xfrm>
          <a:off x="225360" y="2263680"/>
          <a:ext cx="394920" cy="518760"/>
        </p:xfrm>
        <a:graphic>
          <a:graphicData uri="http://schemas.openxmlformats.org/presentationml/2006/ole">
            <p:oleObj r:id="rId12" spid="">
              <p:embed/>
              <p:pic>
                <p:nvPicPr>
                  <p:cNvPr id="4277" name="Объект 22" descr=""/>
                  <p:cNvPicPr/>
                  <p:nvPr/>
                </p:nvPicPr>
                <p:blipFill>
                  <a:blip r:embed="rId13"/>
                  <a:stretch/>
                </p:blipFill>
                <p:spPr>
                  <a:xfrm>
                    <a:off x="225360" y="22636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4278" name="Объект 23"/>
          <p:cNvGraphicFramePr/>
          <p:nvPr/>
        </p:nvGraphicFramePr>
        <p:xfrm>
          <a:off x="225360" y="2711520"/>
          <a:ext cx="394920" cy="516960"/>
        </p:xfrm>
        <a:graphic>
          <a:graphicData uri="http://schemas.openxmlformats.org/presentationml/2006/ole">
            <p:oleObj r:id="rId14" spid="">
              <p:embed/>
              <p:pic>
                <p:nvPicPr>
                  <p:cNvPr id="4279" name="Объект 23" descr=""/>
                  <p:cNvPicPr/>
                  <p:nvPr/>
                </p:nvPicPr>
                <p:blipFill>
                  <a:blip r:embed="rId15"/>
                  <a:stretch/>
                </p:blipFill>
                <p:spPr>
                  <a:xfrm>
                    <a:off x="225360" y="271152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4280" name="Объект 24"/>
          <p:cNvGraphicFramePr/>
          <p:nvPr/>
        </p:nvGraphicFramePr>
        <p:xfrm>
          <a:off x="225360" y="3157560"/>
          <a:ext cx="394920" cy="518760"/>
        </p:xfrm>
        <a:graphic>
          <a:graphicData uri="http://schemas.openxmlformats.org/presentationml/2006/ole">
            <p:oleObj r:id="rId16" spid="">
              <p:embed/>
              <p:pic>
                <p:nvPicPr>
                  <p:cNvPr id="4281" name="Объект 24" descr=""/>
                  <p:cNvPicPr/>
                  <p:nvPr/>
                </p:nvPicPr>
                <p:blipFill>
                  <a:blip r:embed="rId17"/>
                  <a:stretch/>
                </p:blipFill>
                <p:spPr>
                  <a:xfrm>
                    <a:off x="225360" y="315756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4282" name="Объект 25"/>
          <p:cNvGraphicFramePr/>
          <p:nvPr/>
        </p:nvGraphicFramePr>
        <p:xfrm>
          <a:off x="225360" y="3605040"/>
          <a:ext cx="394920" cy="516960"/>
        </p:xfrm>
        <a:graphic>
          <a:graphicData uri="http://schemas.openxmlformats.org/presentationml/2006/ole">
            <p:oleObj r:id="rId18" spid="">
              <p:embed/>
              <p:pic>
                <p:nvPicPr>
                  <p:cNvPr id="4283" name="Объект 25" descr=""/>
                  <p:cNvPicPr/>
                  <p:nvPr/>
                </p:nvPicPr>
                <p:blipFill>
                  <a:blip r:embed="rId19"/>
                  <a:stretch/>
                </p:blipFill>
                <p:spPr>
                  <a:xfrm>
                    <a:off x="225360" y="360504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4284" name="Объект 26"/>
          <p:cNvGraphicFramePr/>
          <p:nvPr/>
        </p:nvGraphicFramePr>
        <p:xfrm>
          <a:off x="225360" y="4051440"/>
          <a:ext cx="394920" cy="518760"/>
        </p:xfrm>
        <a:graphic>
          <a:graphicData uri="http://schemas.openxmlformats.org/presentationml/2006/ole">
            <p:oleObj r:id="rId20" spid="">
              <p:embed/>
              <p:pic>
                <p:nvPicPr>
                  <p:cNvPr id="4285" name="Объект 26" descr=""/>
                  <p:cNvPicPr/>
                  <p:nvPr/>
                </p:nvPicPr>
                <p:blipFill>
                  <a:blip r:embed="rId21"/>
                  <a:stretch/>
                </p:blipFill>
                <p:spPr>
                  <a:xfrm>
                    <a:off x="225360" y="40514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4286" name="Объект 27"/>
          <p:cNvGraphicFramePr/>
          <p:nvPr/>
        </p:nvGraphicFramePr>
        <p:xfrm>
          <a:off x="225360" y="4497480"/>
          <a:ext cx="394920" cy="518760"/>
        </p:xfrm>
        <a:graphic>
          <a:graphicData uri="http://schemas.openxmlformats.org/presentationml/2006/ole">
            <p:oleObj r:id="rId22" spid="">
              <p:embed/>
              <p:pic>
                <p:nvPicPr>
                  <p:cNvPr id="4287" name="Объект 27" descr=""/>
                  <p:cNvPicPr/>
                  <p:nvPr/>
                </p:nvPicPr>
                <p:blipFill>
                  <a:blip r:embed="rId23"/>
                  <a:stretch/>
                </p:blipFill>
                <p:spPr>
                  <a:xfrm>
                    <a:off x="225360" y="44974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4288" name="Объект 28"/>
          <p:cNvGraphicFramePr/>
          <p:nvPr/>
        </p:nvGraphicFramePr>
        <p:xfrm>
          <a:off x="225360" y="4944960"/>
          <a:ext cx="394920" cy="516960"/>
        </p:xfrm>
        <a:graphic>
          <a:graphicData uri="http://schemas.openxmlformats.org/presentationml/2006/ole">
            <p:oleObj r:id="rId24" spid="">
              <p:embed/>
              <p:pic>
                <p:nvPicPr>
                  <p:cNvPr id="4289" name="Объект 28" descr=""/>
                  <p:cNvPicPr/>
                  <p:nvPr/>
                </p:nvPicPr>
                <p:blipFill>
                  <a:blip r:embed="rId25"/>
                  <a:stretch/>
                </p:blipFill>
                <p:spPr>
                  <a:xfrm>
                    <a:off x="225360" y="494496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4290" name="Объект 29"/>
          <p:cNvGraphicFramePr/>
          <p:nvPr/>
        </p:nvGraphicFramePr>
        <p:xfrm>
          <a:off x="225360" y="5435640"/>
          <a:ext cx="394920" cy="516960"/>
        </p:xfrm>
        <a:graphic>
          <a:graphicData uri="http://schemas.openxmlformats.org/presentationml/2006/ole">
            <p:oleObj r:id="rId26" spid="">
              <p:embed/>
              <p:pic>
                <p:nvPicPr>
                  <p:cNvPr id="4291" name="Объект 29" descr=""/>
                  <p:cNvPicPr/>
                  <p:nvPr/>
                </p:nvPicPr>
                <p:blipFill>
                  <a:blip r:embed="rId27"/>
                  <a:stretch/>
                </p:blipFill>
                <p:spPr>
                  <a:xfrm>
                    <a:off x="225360" y="543564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4292" name="Объект 30"/>
          <p:cNvGraphicFramePr/>
          <p:nvPr/>
        </p:nvGraphicFramePr>
        <p:xfrm>
          <a:off x="225360" y="5881680"/>
          <a:ext cx="394920" cy="518760"/>
        </p:xfrm>
        <a:graphic>
          <a:graphicData uri="http://schemas.openxmlformats.org/presentationml/2006/ole">
            <p:oleObj r:id="rId28" spid="">
              <p:embed/>
              <p:pic>
                <p:nvPicPr>
                  <p:cNvPr id="4293" name="Объект 30" descr=""/>
                  <p:cNvPicPr/>
                  <p:nvPr/>
                </p:nvPicPr>
                <p:blipFill>
                  <a:blip r:embed="rId29"/>
                  <a:stretch/>
                </p:blipFill>
                <p:spPr>
                  <a:xfrm>
                    <a:off x="225360" y="58816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4294" name="Объект 31"/>
          <p:cNvGraphicFramePr/>
          <p:nvPr/>
        </p:nvGraphicFramePr>
        <p:xfrm>
          <a:off x="225360" y="6327720"/>
          <a:ext cx="394920" cy="518760"/>
        </p:xfrm>
        <a:graphic>
          <a:graphicData uri="http://schemas.openxmlformats.org/presentationml/2006/ole">
            <p:oleObj r:id="rId30" spid="">
              <p:embed/>
              <p:pic>
                <p:nvPicPr>
                  <p:cNvPr id="4295" name="Объект 31" descr=""/>
                  <p:cNvPicPr/>
                  <p:nvPr/>
                </p:nvPicPr>
                <p:blipFill>
                  <a:blip r:embed="rId31"/>
                  <a:stretch/>
                </p:blipFill>
                <p:spPr>
                  <a:xfrm>
                    <a:off x="225360" y="632772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4296" name="PlaceHolder 1"/>
          <p:cNvSpPr>
            <a:spLocks noGrp="1"/>
          </p:cNvSpPr>
          <p:nvPr>
            <p:ph type="title"/>
          </p:nvPr>
        </p:nvSpPr>
        <p:spPr>
          <a:xfrm>
            <a:off x="609480" y="708120"/>
            <a:ext cx="10971720" cy="274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>
              <a:buNone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текста заглавия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29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50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29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50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299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50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300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50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7" r:id="rId32"/>
  </p:sldLayoutIdLst>
</p:sldMaster>
</file>

<file path=ppt/slideMasters/slideMaster12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eee9e3">
            <a:alpha val="10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306" name="Объект 17"/>
          <p:cNvGraphicFramePr/>
          <p:nvPr/>
        </p:nvGraphicFramePr>
        <p:xfrm>
          <a:off x="225360" y="0"/>
          <a:ext cx="394920" cy="518760"/>
        </p:xfrm>
        <a:graphic>
          <a:graphicData uri="http://schemas.openxmlformats.org/presentationml/2006/ole">
            <p:oleObj r:id="rId2" spid="">
              <p:embed/>
              <p:pic>
                <p:nvPicPr>
                  <p:cNvPr id="4307" name="Объект 17" descr=""/>
                  <p:cNvPicPr/>
                  <p:nvPr/>
                </p:nvPicPr>
                <p:blipFill>
                  <a:blip r:embed="rId3"/>
                  <a:stretch/>
                </p:blipFill>
                <p:spPr>
                  <a:xfrm>
                    <a:off x="225360" y="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4308" name="Объект 18"/>
          <p:cNvGraphicFramePr/>
          <p:nvPr/>
        </p:nvGraphicFramePr>
        <p:xfrm>
          <a:off x="225360" y="446040"/>
          <a:ext cx="394920" cy="518760"/>
        </p:xfrm>
        <a:graphic>
          <a:graphicData uri="http://schemas.openxmlformats.org/presentationml/2006/ole">
            <p:oleObj r:id="rId4" spid="">
              <p:embed/>
              <p:pic>
                <p:nvPicPr>
                  <p:cNvPr id="4309" name="Объект 18" descr=""/>
                  <p:cNvPicPr/>
                  <p:nvPr/>
                </p:nvPicPr>
                <p:blipFill>
                  <a:blip r:embed="rId5"/>
                  <a:stretch/>
                </p:blipFill>
                <p:spPr>
                  <a:xfrm>
                    <a:off x="225360" y="4460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4310" name="Объект 19"/>
          <p:cNvGraphicFramePr/>
          <p:nvPr/>
        </p:nvGraphicFramePr>
        <p:xfrm>
          <a:off x="225360" y="893880"/>
          <a:ext cx="394920" cy="516960"/>
        </p:xfrm>
        <a:graphic>
          <a:graphicData uri="http://schemas.openxmlformats.org/presentationml/2006/ole">
            <p:oleObj r:id="rId6" spid="">
              <p:embed/>
              <p:pic>
                <p:nvPicPr>
                  <p:cNvPr id="4311" name="Объект 19" descr=""/>
                  <p:cNvPicPr/>
                  <p:nvPr/>
                </p:nvPicPr>
                <p:blipFill>
                  <a:blip r:embed="rId7"/>
                  <a:stretch/>
                </p:blipFill>
                <p:spPr>
                  <a:xfrm>
                    <a:off x="225360" y="89388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4312" name="Объект 20"/>
          <p:cNvGraphicFramePr/>
          <p:nvPr/>
        </p:nvGraphicFramePr>
        <p:xfrm>
          <a:off x="225360" y="1339920"/>
          <a:ext cx="394920" cy="518760"/>
        </p:xfrm>
        <a:graphic>
          <a:graphicData uri="http://schemas.openxmlformats.org/presentationml/2006/ole">
            <p:oleObj r:id="rId8" spid="">
              <p:embed/>
              <p:pic>
                <p:nvPicPr>
                  <p:cNvPr id="4313" name="Объект 20" descr=""/>
                  <p:cNvPicPr/>
                  <p:nvPr/>
                </p:nvPicPr>
                <p:blipFill>
                  <a:blip r:embed="rId9"/>
                  <a:stretch/>
                </p:blipFill>
                <p:spPr>
                  <a:xfrm>
                    <a:off x="225360" y="133992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4314" name="Объект 21"/>
          <p:cNvGraphicFramePr/>
          <p:nvPr/>
        </p:nvGraphicFramePr>
        <p:xfrm>
          <a:off x="225360" y="1817640"/>
          <a:ext cx="394920" cy="518760"/>
        </p:xfrm>
        <a:graphic>
          <a:graphicData uri="http://schemas.openxmlformats.org/presentationml/2006/ole">
            <p:oleObj r:id="rId10" spid="">
              <p:embed/>
              <p:pic>
                <p:nvPicPr>
                  <p:cNvPr id="4315" name="Объект 21" descr=""/>
                  <p:cNvPicPr/>
                  <p:nvPr/>
                </p:nvPicPr>
                <p:blipFill>
                  <a:blip r:embed="rId11"/>
                  <a:stretch/>
                </p:blipFill>
                <p:spPr>
                  <a:xfrm>
                    <a:off x="225360" y="18176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4316" name="Объект 22"/>
          <p:cNvGraphicFramePr/>
          <p:nvPr/>
        </p:nvGraphicFramePr>
        <p:xfrm>
          <a:off x="225360" y="2263680"/>
          <a:ext cx="394920" cy="518760"/>
        </p:xfrm>
        <a:graphic>
          <a:graphicData uri="http://schemas.openxmlformats.org/presentationml/2006/ole">
            <p:oleObj r:id="rId12" spid="">
              <p:embed/>
              <p:pic>
                <p:nvPicPr>
                  <p:cNvPr id="4317" name="Объект 22" descr=""/>
                  <p:cNvPicPr/>
                  <p:nvPr/>
                </p:nvPicPr>
                <p:blipFill>
                  <a:blip r:embed="rId13"/>
                  <a:stretch/>
                </p:blipFill>
                <p:spPr>
                  <a:xfrm>
                    <a:off x="225360" y="22636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4318" name="Объект 23"/>
          <p:cNvGraphicFramePr/>
          <p:nvPr/>
        </p:nvGraphicFramePr>
        <p:xfrm>
          <a:off x="225360" y="2711520"/>
          <a:ext cx="394920" cy="516960"/>
        </p:xfrm>
        <a:graphic>
          <a:graphicData uri="http://schemas.openxmlformats.org/presentationml/2006/ole">
            <p:oleObj r:id="rId14" spid="">
              <p:embed/>
              <p:pic>
                <p:nvPicPr>
                  <p:cNvPr id="4319" name="Объект 23" descr=""/>
                  <p:cNvPicPr/>
                  <p:nvPr/>
                </p:nvPicPr>
                <p:blipFill>
                  <a:blip r:embed="rId15"/>
                  <a:stretch/>
                </p:blipFill>
                <p:spPr>
                  <a:xfrm>
                    <a:off x="225360" y="271152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4320" name="Объект 24"/>
          <p:cNvGraphicFramePr/>
          <p:nvPr/>
        </p:nvGraphicFramePr>
        <p:xfrm>
          <a:off x="225360" y="3157560"/>
          <a:ext cx="394920" cy="518760"/>
        </p:xfrm>
        <a:graphic>
          <a:graphicData uri="http://schemas.openxmlformats.org/presentationml/2006/ole">
            <p:oleObj r:id="rId16" spid="">
              <p:embed/>
              <p:pic>
                <p:nvPicPr>
                  <p:cNvPr id="4321" name="Объект 24" descr=""/>
                  <p:cNvPicPr/>
                  <p:nvPr/>
                </p:nvPicPr>
                <p:blipFill>
                  <a:blip r:embed="rId17"/>
                  <a:stretch/>
                </p:blipFill>
                <p:spPr>
                  <a:xfrm>
                    <a:off x="225360" y="315756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4322" name="Объект 25"/>
          <p:cNvGraphicFramePr/>
          <p:nvPr/>
        </p:nvGraphicFramePr>
        <p:xfrm>
          <a:off x="225360" y="3605040"/>
          <a:ext cx="394920" cy="516960"/>
        </p:xfrm>
        <a:graphic>
          <a:graphicData uri="http://schemas.openxmlformats.org/presentationml/2006/ole">
            <p:oleObj r:id="rId18" spid="">
              <p:embed/>
              <p:pic>
                <p:nvPicPr>
                  <p:cNvPr id="4323" name="Объект 25" descr=""/>
                  <p:cNvPicPr/>
                  <p:nvPr/>
                </p:nvPicPr>
                <p:blipFill>
                  <a:blip r:embed="rId19"/>
                  <a:stretch/>
                </p:blipFill>
                <p:spPr>
                  <a:xfrm>
                    <a:off x="225360" y="360504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4324" name="Объект 26"/>
          <p:cNvGraphicFramePr/>
          <p:nvPr/>
        </p:nvGraphicFramePr>
        <p:xfrm>
          <a:off x="225360" y="4051440"/>
          <a:ext cx="394920" cy="518760"/>
        </p:xfrm>
        <a:graphic>
          <a:graphicData uri="http://schemas.openxmlformats.org/presentationml/2006/ole">
            <p:oleObj r:id="rId20" spid="">
              <p:embed/>
              <p:pic>
                <p:nvPicPr>
                  <p:cNvPr id="4325" name="Объект 26" descr=""/>
                  <p:cNvPicPr/>
                  <p:nvPr/>
                </p:nvPicPr>
                <p:blipFill>
                  <a:blip r:embed="rId21"/>
                  <a:stretch/>
                </p:blipFill>
                <p:spPr>
                  <a:xfrm>
                    <a:off x="225360" y="40514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4326" name="Объект 27"/>
          <p:cNvGraphicFramePr/>
          <p:nvPr/>
        </p:nvGraphicFramePr>
        <p:xfrm>
          <a:off x="225360" y="4497480"/>
          <a:ext cx="394920" cy="518760"/>
        </p:xfrm>
        <a:graphic>
          <a:graphicData uri="http://schemas.openxmlformats.org/presentationml/2006/ole">
            <p:oleObj r:id="rId22" spid="">
              <p:embed/>
              <p:pic>
                <p:nvPicPr>
                  <p:cNvPr id="4327" name="Объект 27" descr=""/>
                  <p:cNvPicPr/>
                  <p:nvPr/>
                </p:nvPicPr>
                <p:blipFill>
                  <a:blip r:embed="rId23"/>
                  <a:stretch/>
                </p:blipFill>
                <p:spPr>
                  <a:xfrm>
                    <a:off x="225360" y="44974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4328" name="Объект 28"/>
          <p:cNvGraphicFramePr/>
          <p:nvPr/>
        </p:nvGraphicFramePr>
        <p:xfrm>
          <a:off x="225360" y="4944960"/>
          <a:ext cx="394920" cy="516960"/>
        </p:xfrm>
        <a:graphic>
          <a:graphicData uri="http://schemas.openxmlformats.org/presentationml/2006/ole">
            <p:oleObj r:id="rId24" spid="">
              <p:embed/>
              <p:pic>
                <p:nvPicPr>
                  <p:cNvPr id="4329" name="Объект 28" descr=""/>
                  <p:cNvPicPr/>
                  <p:nvPr/>
                </p:nvPicPr>
                <p:blipFill>
                  <a:blip r:embed="rId25"/>
                  <a:stretch/>
                </p:blipFill>
                <p:spPr>
                  <a:xfrm>
                    <a:off x="225360" y="494496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4330" name="Объект 29"/>
          <p:cNvGraphicFramePr/>
          <p:nvPr/>
        </p:nvGraphicFramePr>
        <p:xfrm>
          <a:off x="225360" y="5435640"/>
          <a:ext cx="394920" cy="516960"/>
        </p:xfrm>
        <a:graphic>
          <a:graphicData uri="http://schemas.openxmlformats.org/presentationml/2006/ole">
            <p:oleObj r:id="rId26" spid="">
              <p:embed/>
              <p:pic>
                <p:nvPicPr>
                  <p:cNvPr id="4331" name="Объект 29" descr=""/>
                  <p:cNvPicPr/>
                  <p:nvPr/>
                </p:nvPicPr>
                <p:blipFill>
                  <a:blip r:embed="rId27"/>
                  <a:stretch/>
                </p:blipFill>
                <p:spPr>
                  <a:xfrm>
                    <a:off x="225360" y="543564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4332" name="Объект 30"/>
          <p:cNvGraphicFramePr/>
          <p:nvPr/>
        </p:nvGraphicFramePr>
        <p:xfrm>
          <a:off x="225360" y="5881680"/>
          <a:ext cx="394920" cy="518760"/>
        </p:xfrm>
        <a:graphic>
          <a:graphicData uri="http://schemas.openxmlformats.org/presentationml/2006/ole">
            <p:oleObj r:id="rId28" spid="">
              <p:embed/>
              <p:pic>
                <p:nvPicPr>
                  <p:cNvPr id="4333" name="Объект 30" descr=""/>
                  <p:cNvPicPr/>
                  <p:nvPr/>
                </p:nvPicPr>
                <p:blipFill>
                  <a:blip r:embed="rId29"/>
                  <a:stretch/>
                </p:blipFill>
                <p:spPr>
                  <a:xfrm>
                    <a:off x="225360" y="58816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4334" name="Объект 31"/>
          <p:cNvGraphicFramePr/>
          <p:nvPr/>
        </p:nvGraphicFramePr>
        <p:xfrm>
          <a:off x="225360" y="6327720"/>
          <a:ext cx="394920" cy="518760"/>
        </p:xfrm>
        <a:graphic>
          <a:graphicData uri="http://schemas.openxmlformats.org/presentationml/2006/ole">
            <p:oleObj r:id="rId30" spid="">
              <p:embed/>
              <p:pic>
                <p:nvPicPr>
                  <p:cNvPr id="4335" name="Объект 31" descr=""/>
                  <p:cNvPicPr/>
                  <p:nvPr/>
                </p:nvPicPr>
                <p:blipFill>
                  <a:blip r:embed="rId31"/>
                  <a:stretch/>
                </p:blipFill>
                <p:spPr>
                  <a:xfrm>
                    <a:off x="225360" y="632772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</p:spTree>
  </p:cSld>
  <p:clrMap bg1="lt1" tx1="dk1" bg2="lt2" tx2="dk2" accent1="accent1" accent2="accent2" accent3="accent3" accent4="accent4" accent5="accent5" accent6="accent6" hlink="hlink" folHlink="folHlink"/>
  <p:sldLayoutIdLst>
    <p:sldLayoutId id="2147483869" r:id="rId32"/>
  </p:sldLayoutIdLst>
</p:sldMaster>
</file>

<file path=ppt/slideMasters/slideMaster12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eee9e3">
            <a:alpha val="10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336" name="Объект 17"/>
          <p:cNvGraphicFramePr/>
          <p:nvPr/>
        </p:nvGraphicFramePr>
        <p:xfrm>
          <a:off x="225360" y="0"/>
          <a:ext cx="394920" cy="518760"/>
        </p:xfrm>
        <a:graphic>
          <a:graphicData uri="http://schemas.openxmlformats.org/presentationml/2006/ole">
            <p:oleObj r:id="rId2" spid="">
              <p:embed/>
              <p:pic>
                <p:nvPicPr>
                  <p:cNvPr id="4337" name="Объект 17" descr=""/>
                  <p:cNvPicPr/>
                  <p:nvPr/>
                </p:nvPicPr>
                <p:blipFill>
                  <a:blip r:embed="rId3"/>
                  <a:stretch/>
                </p:blipFill>
                <p:spPr>
                  <a:xfrm>
                    <a:off x="225360" y="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4338" name="Объект 18"/>
          <p:cNvGraphicFramePr/>
          <p:nvPr/>
        </p:nvGraphicFramePr>
        <p:xfrm>
          <a:off x="225360" y="446040"/>
          <a:ext cx="394920" cy="518760"/>
        </p:xfrm>
        <a:graphic>
          <a:graphicData uri="http://schemas.openxmlformats.org/presentationml/2006/ole">
            <p:oleObj r:id="rId4" spid="">
              <p:embed/>
              <p:pic>
                <p:nvPicPr>
                  <p:cNvPr id="4339" name="Объект 18" descr=""/>
                  <p:cNvPicPr/>
                  <p:nvPr/>
                </p:nvPicPr>
                <p:blipFill>
                  <a:blip r:embed="rId5"/>
                  <a:stretch/>
                </p:blipFill>
                <p:spPr>
                  <a:xfrm>
                    <a:off x="225360" y="4460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4340" name="Объект 19"/>
          <p:cNvGraphicFramePr/>
          <p:nvPr/>
        </p:nvGraphicFramePr>
        <p:xfrm>
          <a:off x="225360" y="893880"/>
          <a:ext cx="394920" cy="516960"/>
        </p:xfrm>
        <a:graphic>
          <a:graphicData uri="http://schemas.openxmlformats.org/presentationml/2006/ole">
            <p:oleObj r:id="rId6" spid="">
              <p:embed/>
              <p:pic>
                <p:nvPicPr>
                  <p:cNvPr id="4341" name="Объект 19" descr=""/>
                  <p:cNvPicPr/>
                  <p:nvPr/>
                </p:nvPicPr>
                <p:blipFill>
                  <a:blip r:embed="rId7"/>
                  <a:stretch/>
                </p:blipFill>
                <p:spPr>
                  <a:xfrm>
                    <a:off x="225360" y="89388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4342" name="Объект 20"/>
          <p:cNvGraphicFramePr/>
          <p:nvPr/>
        </p:nvGraphicFramePr>
        <p:xfrm>
          <a:off x="225360" y="1339920"/>
          <a:ext cx="394920" cy="518760"/>
        </p:xfrm>
        <a:graphic>
          <a:graphicData uri="http://schemas.openxmlformats.org/presentationml/2006/ole">
            <p:oleObj r:id="rId8" spid="">
              <p:embed/>
              <p:pic>
                <p:nvPicPr>
                  <p:cNvPr id="4343" name="Объект 20" descr=""/>
                  <p:cNvPicPr/>
                  <p:nvPr/>
                </p:nvPicPr>
                <p:blipFill>
                  <a:blip r:embed="rId9"/>
                  <a:stretch/>
                </p:blipFill>
                <p:spPr>
                  <a:xfrm>
                    <a:off x="225360" y="133992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4344" name="Объект 21"/>
          <p:cNvGraphicFramePr/>
          <p:nvPr/>
        </p:nvGraphicFramePr>
        <p:xfrm>
          <a:off x="225360" y="1817640"/>
          <a:ext cx="394920" cy="518760"/>
        </p:xfrm>
        <a:graphic>
          <a:graphicData uri="http://schemas.openxmlformats.org/presentationml/2006/ole">
            <p:oleObj r:id="rId10" spid="">
              <p:embed/>
              <p:pic>
                <p:nvPicPr>
                  <p:cNvPr id="4345" name="Объект 21" descr=""/>
                  <p:cNvPicPr/>
                  <p:nvPr/>
                </p:nvPicPr>
                <p:blipFill>
                  <a:blip r:embed="rId11"/>
                  <a:stretch/>
                </p:blipFill>
                <p:spPr>
                  <a:xfrm>
                    <a:off x="225360" y="18176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4346" name="Объект 22"/>
          <p:cNvGraphicFramePr/>
          <p:nvPr/>
        </p:nvGraphicFramePr>
        <p:xfrm>
          <a:off x="225360" y="2263680"/>
          <a:ext cx="394920" cy="518760"/>
        </p:xfrm>
        <a:graphic>
          <a:graphicData uri="http://schemas.openxmlformats.org/presentationml/2006/ole">
            <p:oleObj r:id="rId12" spid="">
              <p:embed/>
              <p:pic>
                <p:nvPicPr>
                  <p:cNvPr id="4347" name="Объект 22" descr=""/>
                  <p:cNvPicPr/>
                  <p:nvPr/>
                </p:nvPicPr>
                <p:blipFill>
                  <a:blip r:embed="rId13"/>
                  <a:stretch/>
                </p:blipFill>
                <p:spPr>
                  <a:xfrm>
                    <a:off x="225360" y="22636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4348" name="Объект 23"/>
          <p:cNvGraphicFramePr/>
          <p:nvPr/>
        </p:nvGraphicFramePr>
        <p:xfrm>
          <a:off x="225360" y="2711520"/>
          <a:ext cx="394920" cy="516960"/>
        </p:xfrm>
        <a:graphic>
          <a:graphicData uri="http://schemas.openxmlformats.org/presentationml/2006/ole">
            <p:oleObj r:id="rId14" spid="">
              <p:embed/>
              <p:pic>
                <p:nvPicPr>
                  <p:cNvPr id="4349" name="Объект 23" descr=""/>
                  <p:cNvPicPr/>
                  <p:nvPr/>
                </p:nvPicPr>
                <p:blipFill>
                  <a:blip r:embed="rId15"/>
                  <a:stretch/>
                </p:blipFill>
                <p:spPr>
                  <a:xfrm>
                    <a:off x="225360" y="271152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4350" name="Объект 24"/>
          <p:cNvGraphicFramePr/>
          <p:nvPr/>
        </p:nvGraphicFramePr>
        <p:xfrm>
          <a:off x="225360" y="3157560"/>
          <a:ext cx="394920" cy="518760"/>
        </p:xfrm>
        <a:graphic>
          <a:graphicData uri="http://schemas.openxmlformats.org/presentationml/2006/ole">
            <p:oleObj r:id="rId16" spid="">
              <p:embed/>
              <p:pic>
                <p:nvPicPr>
                  <p:cNvPr id="4351" name="Объект 24" descr=""/>
                  <p:cNvPicPr/>
                  <p:nvPr/>
                </p:nvPicPr>
                <p:blipFill>
                  <a:blip r:embed="rId17"/>
                  <a:stretch/>
                </p:blipFill>
                <p:spPr>
                  <a:xfrm>
                    <a:off x="225360" y="315756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4352" name="Объект 25"/>
          <p:cNvGraphicFramePr/>
          <p:nvPr/>
        </p:nvGraphicFramePr>
        <p:xfrm>
          <a:off x="225360" y="3605040"/>
          <a:ext cx="394920" cy="516960"/>
        </p:xfrm>
        <a:graphic>
          <a:graphicData uri="http://schemas.openxmlformats.org/presentationml/2006/ole">
            <p:oleObj r:id="rId18" spid="">
              <p:embed/>
              <p:pic>
                <p:nvPicPr>
                  <p:cNvPr id="4353" name="Объект 25" descr=""/>
                  <p:cNvPicPr/>
                  <p:nvPr/>
                </p:nvPicPr>
                <p:blipFill>
                  <a:blip r:embed="rId19"/>
                  <a:stretch/>
                </p:blipFill>
                <p:spPr>
                  <a:xfrm>
                    <a:off x="225360" y="360504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4354" name="Объект 26"/>
          <p:cNvGraphicFramePr/>
          <p:nvPr/>
        </p:nvGraphicFramePr>
        <p:xfrm>
          <a:off x="225360" y="4051440"/>
          <a:ext cx="394920" cy="518760"/>
        </p:xfrm>
        <a:graphic>
          <a:graphicData uri="http://schemas.openxmlformats.org/presentationml/2006/ole">
            <p:oleObj r:id="rId20" spid="">
              <p:embed/>
              <p:pic>
                <p:nvPicPr>
                  <p:cNvPr id="4355" name="Объект 26" descr=""/>
                  <p:cNvPicPr/>
                  <p:nvPr/>
                </p:nvPicPr>
                <p:blipFill>
                  <a:blip r:embed="rId21"/>
                  <a:stretch/>
                </p:blipFill>
                <p:spPr>
                  <a:xfrm>
                    <a:off x="225360" y="40514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4356" name="Объект 27"/>
          <p:cNvGraphicFramePr/>
          <p:nvPr/>
        </p:nvGraphicFramePr>
        <p:xfrm>
          <a:off x="225360" y="4497480"/>
          <a:ext cx="394920" cy="518760"/>
        </p:xfrm>
        <a:graphic>
          <a:graphicData uri="http://schemas.openxmlformats.org/presentationml/2006/ole">
            <p:oleObj r:id="rId22" spid="">
              <p:embed/>
              <p:pic>
                <p:nvPicPr>
                  <p:cNvPr id="4357" name="Объект 27" descr=""/>
                  <p:cNvPicPr/>
                  <p:nvPr/>
                </p:nvPicPr>
                <p:blipFill>
                  <a:blip r:embed="rId23"/>
                  <a:stretch/>
                </p:blipFill>
                <p:spPr>
                  <a:xfrm>
                    <a:off x="225360" y="44974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4358" name="Объект 28"/>
          <p:cNvGraphicFramePr/>
          <p:nvPr/>
        </p:nvGraphicFramePr>
        <p:xfrm>
          <a:off x="225360" y="4944960"/>
          <a:ext cx="394920" cy="516960"/>
        </p:xfrm>
        <a:graphic>
          <a:graphicData uri="http://schemas.openxmlformats.org/presentationml/2006/ole">
            <p:oleObj r:id="rId24" spid="">
              <p:embed/>
              <p:pic>
                <p:nvPicPr>
                  <p:cNvPr id="4359" name="Объект 28" descr=""/>
                  <p:cNvPicPr/>
                  <p:nvPr/>
                </p:nvPicPr>
                <p:blipFill>
                  <a:blip r:embed="rId25"/>
                  <a:stretch/>
                </p:blipFill>
                <p:spPr>
                  <a:xfrm>
                    <a:off x="225360" y="494496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4360" name="Объект 29"/>
          <p:cNvGraphicFramePr/>
          <p:nvPr/>
        </p:nvGraphicFramePr>
        <p:xfrm>
          <a:off x="225360" y="5435640"/>
          <a:ext cx="394920" cy="516960"/>
        </p:xfrm>
        <a:graphic>
          <a:graphicData uri="http://schemas.openxmlformats.org/presentationml/2006/ole">
            <p:oleObj r:id="rId26" spid="">
              <p:embed/>
              <p:pic>
                <p:nvPicPr>
                  <p:cNvPr id="4361" name="Объект 29" descr=""/>
                  <p:cNvPicPr/>
                  <p:nvPr/>
                </p:nvPicPr>
                <p:blipFill>
                  <a:blip r:embed="rId27"/>
                  <a:stretch/>
                </p:blipFill>
                <p:spPr>
                  <a:xfrm>
                    <a:off x="225360" y="543564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4362" name="Объект 30"/>
          <p:cNvGraphicFramePr/>
          <p:nvPr/>
        </p:nvGraphicFramePr>
        <p:xfrm>
          <a:off x="225360" y="5881680"/>
          <a:ext cx="394920" cy="518760"/>
        </p:xfrm>
        <a:graphic>
          <a:graphicData uri="http://schemas.openxmlformats.org/presentationml/2006/ole">
            <p:oleObj r:id="rId28" spid="">
              <p:embed/>
              <p:pic>
                <p:nvPicPr>
                  <p:cNvPr id="4363" name="Объект 30" descr=""/>
                  <p:cNvPicPr/>
                  <p:nvPr/>
                </p:nvPicPr>
                <p:blipFill>
                  <a:blip r:embed="rId29"/>
                  <a:stretch/>
                </p:blipFill>
                <p:spPr>
                  <a:xfrm>
                    <a:off x="225360" y="58816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4364" name="Объект 31"/>
          <p:cNvGraphicFramePr/>
          <p:nvPr/>
        </p:nvGraphicFramePr>
        <p:xfrm>
          <a:off x="225360" y="6327720"/>
          <a:ext cx="394920" cy="518760"/>
        </p:xfrm>
        <a:graphic>
          <a:graphicData uri="http://schemas.openxmlformats.org/presentationml/2006/ole">
            <p:oleObj r:id="rId30" spid="">
              <p:embed/>
              <p:pic>
                <p:nvPicPr>
                  <p:cNvPr id="4365" name="Объект 31" descr=""/>
                  <p:cNvPicPr/>
                  <p:nvPr/>
                </p:nvPicPr>
                <p:blipFill>
                  <a:blip r:embed="rId31"/>
                  <a:stretch/>
                </p:blipFill>
                <p:spPr>
                  <a:xfrm>
                    <a:off x="225360" y="632772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4366" name="PlaceHolder 1"/>
          <p:cNvSpPr>
            <a:spLocks noGrp="1"/>
          </p:cNvSpPr>
          <p:nvPr>
            <p:ph type="title"/>
          </p:nvPr>
        </p:nvSpPr>
        <p:spPr>
          <a:xfrm>
            <a:off x="609480" y="708120"/>
            <a:ext cx="10971720" cy="274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>
              <a:buNone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текста заглавия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36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17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368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17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1" r:id="rId32"/>
  </p:sldLayoutIdLst>
</p:sldMaster>
</file>

<file path=ppt/slideMasters/slideMaster12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eee9e3">
            <a:alpha val="10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372" name="Объект 17"/>
          <p:cNvGraphicFramePr/>
          <p:nvPr/>
        </p:nvGraphicFramePr>
        <p:xfrm>
          <a:off x="225360" y="0"/>
          <a:ext cx="394920" cy="518760"/>
        </p:xfrm>
        <a:graphic>
          <a:graphicData uri="http://schemas.openxmlformats.org/presentationml/2006/ole">
            <p:oleObj r:id="rId2" spid="">
              <p:embed/>
              <p:pic>
                <p:nvPicPr>
                  <p:cNvPr id="4373" name="Объект 17" descr=""/>
                  <p:cNvPicPr/>
                  <p:nvPr/>
                </p:nvPicPr>
                <p:blipFill>
                  <a:blip r:embed="rId3"/>
                  <a:stretch/>
                </p:blipFill>
                <p:spPr>
                  <a:xfrm>
                    <a:off x="225360" y="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4374" name="Объект 18"/>
          <p:cNvGraphicFramePr/>
          <p:nvPr/>
        </p:nvGraphicFramePr>
        <p:xfrm>
          <a:off x="225360" y="446040"/>
          <a:ext cx="394920" cy="518760"/>
        </p:xfrm>
        <a:graphic>
          <a:graphicData uri="http://schemas.openxmlformats.org/presentationml/2006/ole">
            <p:oleObj r:id="rId4" spid="">
              <p:embed/>
              <p:pic>
                <p:nvPicPr>
                  <p:cNvPr id="4375" name="Объект 18" descr=""/>
                  <p:cNvPicPr/>
                  <p:nvPr/>
                </p:nvPicPr>
                <p:blipFill>
                  <a:blip r:embed="rId5"/>
                  <a:stretch/>
                </p:blipFill>
                <p:spPr>
                  <a:xfrm>
                    <a:off x="225360" y="4460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4376" name="Объект 19"/>
          <p:cNvGraphicFramePr/>
          <p:nvPr/>
        </p:nvGraphicFramePr>
        <p:xfrm>
          <a:off x="225360" y="893880"/>
          <a:ext cx="394920" cy="516960"/>
        </p:xfrm>
        <a:graphic>
          <a:graphicData uri="http://schemas.openxmlformats.org/presentationml/2006/ole">
            <p:oleObj r:id="rId6" spid="">
              <p:embed/>
              <p:pic>
                <p:nvPicPr>
                  <p:cNvPr id="4377" name="Объект 19" descr=""/>
                  <p:cNvPicPr/>
                  <p:nvPr/>
                </p:nvPicPr>
                <p:blipFill>
                  <a:blip r:embed="rId7"/>
                  <a:stretch/>
                </p:blipFill>
                <p:spPr>
                  <a:xfrm>
                    <a:off x="225360" y="89388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4378" name="Объект 20"/>
          <p:cNvGraphicFramePr/>
          <p:nvPr/>
        </p:nvGraphicFramePr>
        <p:xfrm>
          <a:off x="225360" y="1339920"/>
          <a:ext cx="394920" cy="518760"/>
        </p:xfrm>
        <a:graphic>
          <a:graphicData uri="http://schemas.openxmlformats.org/presentationml/2006/ole">
            <p:oleObj r:id="rId8" spid="">
              <p:embed/>
              <p:pic>
                <p:nvPicPr>
                  <p:cNvPr id="4379" name="Объект 20" descr=""/>
                  <p:cNvPicPr/>
                  <p:nvPr/>
                </p:nvPicPr>
                <p:blipFill>
                  <a:blip r:embed="rId9"/>
                  <a:stretch/>
                </p:blipFill>
                <p:spPr>
                  <a:xfrm>
                    <a:off x="225360" y="133992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4380" name="Объект 21"/>
          <p:cNvGraphicFramePr/>
          <p:nvPr/>
        </p:nvGraphicFramePr>
        <p:xfrm>
          <a:off x="225360" y="1817640"/>
          <a:ext cx="394920" cy="518760"/>
        </p:xfrm>
        <a:graphic>
          <a:graphicData uri="http://schemas.openxmlformats.org/presentationml/2006/ole">
            <p:oleObj r:id="rId10" spid="">
              <p:embed/>
              <p:pic>
                <p:nvPicPr>
                  <p:cNvPr id="4381" name="Объект 21" descr=""/>
                  <p:cNvPicPr/>
                  <p:nvPr/>
                </p:nvPicPr>
                <p:blipFill>
                  <a:blip r:embed="rId11"/>
                  <a:stretch/>
                </p:blipFill>
                <p:spPr>
                  <a:xfrm>
                    <a:off x="225360" y="18176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4382" name="Объект 22"/>
          <p:cNvGraphicFramePr/>
          <p:nvPr/>
        </p:nvGraphicFramePr>
        <p:xfrm>
          <a:off x="225360" y="2263680"/>
          <a:ext cx="394920" cy="518760"/>
        </p:xfrm>
        <a:graphic>
          <a:graphicData uri="http://schemas.openxmlformats.org/presentationml/2006/ole">
            <p:oleObj r:id="rId12" spid="">
              <p:embed/>
              <p:pic>
                <p:nvPicPr>
                  <p:cNvPr id="4383" name="Объект 22" descr=""/>
                  <p:cNvPicPr/>
                  <p:nvPr/>
                </p:nvPicPr>
                <p:blipFill>
                  <a:blip r:embed="rId13"/>
                  <a:stretch/>
                </p:blipFill>
                <p:spPr>
                  <a:xfrm>
                    <a:off x="225360" y="22636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4384" name="Объект 23"/>
          <p:cNvGraphicFramePr/>
          <p:nvPr/>
        </p:nvGraphicFramePr>
        <p:xfrm>
          <a:off x="225360" y="2711520"/>
          <a:ext cx="394920" cy="516960"/>
        </p:xfrm>
        <a:graphic>
          <a:graphicData uri="http://schemas.openxmlformats.org/presentationml/2006/ole">
            <p:oleObj r:id="rId14" spid="">
              <p:embed/>
              <p:pic>
                <p:nvPicPr>
                  <p:cNvPr id="4385" name="Объект 23" descr=""/>
                  <p:cNvPicPr/>
                  <p:nvPr/>
                </p:nvPicPr>
                <p:blipFill>
                  <a:blip r:embed="rId15"/>
                  <a:stretch/>
                </p:blipFill>
                <p:spPr>
                  <a:xfrm>
                    <a:off x="225360" y="271152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4386" name="Объект 24"/>
          <p:cNvGraphicFramePr/>
          <p:nvPr/>
        </p:nvGraphicFramePr>
        <p:xfrm>
          <a:off x="225360" y="3157560"/>
          <a:ext cx="394920" cy="518760"/>
        </p:xfrm>
        <a:graphic>
          <a:graphicData uri="http://schemas.openxmlformats.org/presentationml/2006/ole">
            <p:oleObj r:id="rId16" spid="">
              <p:embed/>
              <p:pic>
                <p:nvPicPr>
                  <p:cNvPr id="4387" name="Объект 24" descr=""/>
                  <p:cNvPicPr/>
                  <p:nvPr/>
                </p:nvPicPr>
                <p:blipFill>
                  <a:blip r:embed="rId17"/>
                  <a:stretch/>
                </p:blipFill>
                <p:spPr>
                  <a:xfrm>
                    <a:off x="225360" y="315756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4388" name="Объект 25"/>
          <p:cNvGraphicFramePr/>
          <p:nvPr/>
        </p:nvGraphicFramePr>
        <p:xfrm>
          <a:off x="225360" y="3605040"/>
          <a:ext cx="394920" cy="516960"/>
        </p:xfrm>
        <a:graphic>
          <a:graphicData uri="http://schemas.openxmlformats.org/presentationml/2006/ole">
            <p:oleObj r:id="rId18" spid="">
              <p:embed/>
              <p:pic>
                <p:nvPicPr>
                  <p:cNvPr id="4389" name="Объект 25" descr=""/>
                  <p:cNvPicPr/>
                  <p:nvPr/>
                </p:nvPicPr>
                <p:blipFill>
                  <a:blip r:embed="rId19"/>
                  <a:stretch/>
                </p:blipFill>
                <p:spPr>
                  <a:xfrm>
                    <a:off x="225360" y="360504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4390" name="Объект 26"/>
          <p:cNvGraphicFramePr/>
          <p:nvPr/>
        </p:nvGraphicFramePr>
        <p:xfrm>
          <a:off x="225360" y="4051440"/>
          <a:ext cx="394920" cy="518760"/>
        </p:xfrm>
        <a:graphic>
          <a:graphicData uri="http://schemas.openxmlformats.org/presentationml/2006/ole">
            <p:oleObj r:id="rId20" spid="">
              <p:embed/>
              <p:pic>
                <p:nvPicPr>
                  <p:cNvPr id="4391" name="Объект 26" descr=""/>
                  <p:cNvPicPr/>
                  <p:nvPr/>
                </p:nvPicPr>
                <p:blipFill>
                  <a:blip r:embed="rId21"/>
                  <a:stretch/>
                </p:blipFill>
                <p:spPr>
                  <a:xfrm>
                    <a:off x="225360" y="40514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4392" name="Объект 27"/>
          <p:cNvGraphicFramePr/>
          <p:nvPr/>
        </p:nvGraphicFramePr>
        <p:xfrm>
          <a:off x="225360" y="4497480"/>
          <a:ext cx="394920" cy="518760"/>
        </p:xfrm>
        <a:graphic>
          <a:graphicData uri="http://schemas.openxmlformats.org/presentationml/2006/ole">
            <p:oleObj r:id="rId22" spid="">
              <p:embed/>
              <p:pic>
                <p:nvPicPr>
                  <p:cNvPr id="4393" name="Объект 27" descr=""/>
                  <p:cNvPicPr/>
                  <p:nvPr/>
                </p:nvPicPr>
                <p:blipFill>
                  <a:blip r:embed="rId23"/>
                  <a:stretch/>
                </p:blipFill>
                <p:spPr>
                  <a:xfrm>
                    <a:off x="225360" y="44974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4394" name="Объект 28"/>
          <p:cNvGraphicFramePr/>
          <p:nvPr/>
        </p:nvGraphicFramePr>
        <p:xfrm>
          <a:off x="225360" y="4944960"/>
          <a:ext cx="394920" cy="516960"/>
        </p:xfrm>
        <a:graphic>
          <a:graphicData uri="http://schemas.openxmlformats.org/presentationml/2006/ole">
            <p:oleObj r:id="rId24" spid="">
              <p:embed/>
              <p:pic>
                <p:nvPicPr>
                  <p:cNvPr id="4395" name="Объект 28" descr=""/>
                  <p:cNvPicPr/>
                  <p:nvPr/>
                </p:nvPicPr>
                <p:blipFill>
                  <a:blip r:embed="rId25"/>
                  <a:stretch/>
                </p:blipFill>
                <p:spPr>
                  <a:xfrm>
                    <a:off x="225360" y="494496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4396" name="Объект 29"/>
          <p:cNvGraphicFramePr/>
          <p:nvPr/>
        </p:nvGraphicFramePr>
        <p:xfrm>
          <a:off x="225360" y="5435640"/>
          <a:ext cx="394920" cy="516960"/>
        </p:xfrm>
        <a:graphic>
          <a:graphicData uri="http://schemas.openxmlformats.org/presentationml/2006/ole">
            <p:oleObj r:id="rId26" spid="">
              <p:embed/>
              <p:pic>
                <p:nvPicPr>
                  <p:cNvPr id="4397" name="Объект 29" descr=""/>
                  <p:cNvPicPr/>
                  <p:nvPr/>
                </p:nvPicPr>
                <p:blipFill>
                  <a:blip r:embed="rId27"/>
                  <a:stretch/>
                </p:blipFill>
                <p:spPr>
                  <a:xfrm>
                    <a:off x="225360" y="543564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4398" name="Объект 30"/>
          <p:cNvGraphicFramePr/>
          <p:nvPr/>
        </p:nvGraphicFramePr>
        <p:xfrm>
          <a:off x="225360" y="5881680"/>
          <a:ext cx="394920" cy="518760"/>
        </p:xfrm>
        <a:graphic>
          <a:graphicData uri="http://schemas.openxmlformats.org/presentationml/2006/ole">
            <p:oleObj r:id="rId28" spid="">
              <p:embed/>
              <p:pic>
                <p:nvPicPr>
                  <p:cNvPr id="4399" name="Объект 30" descr=""/>
                  <p:cNvPicPr/>
                  <p:nvPr/>
                </p:nvPicPr>
                <p:blipFill>
                  <a:blip r:embed="rId29"/>
                  <a:stretch/>
                </p:blipFill>
                <p:spPr>
                  <a:xfrm>
                    <a:off x="225360" y="58816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4400" name="Объект 31"/>
          <p:cNvGraphicFramePr/>
          <p:nvPr/>
        </p:nvGraphicFramePr>
        <p:xfrm>
          <a:off x="225360" y="6327720"/>
          <a:ext cx="394920" cy="518760"/>
        </p:xfrm>
        <a:graphic>
          <a:graphicData uri="http://schemas.openxmlformats.org/presentationml/2006/ole">
            <p:oleObj r:id="rId30" spid="">
              <p:embed/>
              <p:pic>
                <p:nvPicPr>
                  <p:cNvPr id="4401" name="Объект 31" descr=""/>
                  <p:cNvPicPr/>
                  <p:nvPr/>
                </p:nvPicPr>
                <p:blipFill>
                  <a:blip r:embed="rId31"/>
                  <a:stretch/>
                </p:blipFill>
                <p:spPr>
                  <a:xfrm>
                    <a:off x="225360" y="632772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4402" name="PlaceHolder 1"/>
          <p:cNvSpPr>
            <a:spLocks noGrp="1"/>
          </p:cNvSpPr>
          <p:nvPr>
            <p:ph type="title"/>
          </p:nvPr>
        </p:nvSpPr>
        <p:spPr>
          <a:xfrm>
            <a:off x="609480" y="708120"/>
            <a:ext cx="10971720" cy="274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>
              <a:buNone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текста заглавия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40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3976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40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3976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3" r:id="rId32"/>
  </p:sldLayoutIdLst>
</p:sldMaster>
</file>

<file path=ppt/slideMasters/slideMaster12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eee9e3">
            <a:alpha val="10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408" name="Объект 17"/>
          <p:cNvGraphicFramePr/>
          <p:nvPr/>
        </p:nvGraphicFramePr>
        <p:xfrm>
          <a:off x="225360" y="0"/>
          <a:ext cx="394920" cy="518760"/>
        </p:xfrm>
        <a:graphic>
          <a:graphicData uri="http://schemas.openxmlformats.org/presentationml/2006/ole">
            <p:oleObj r:id="rId2" spid="">
              <p:embed/>
              <p:pic>
                <p:nvPicPr>
                  <p:cNvPr id="4409" name="Объект 17" descr=""/>
                  <p:cNvPicPr/>
                  <p:nvPr/>
                </p:nvPicPr>
                <p:blipFill>
                  <a:blip r:embed="rId3"/>
                  <a:stretch/>
                </p:blipFill>
                <p:spPr>
                  <a:xfrm>
                    <a:off x="225360" y="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4410" name="Объект 18"/>
          <p:cNvGraphicFramePr/>
          <p:nvPr/>
        </p:nvGraphicFramePr>
        <p:xfrm>
          <a:off x="225360" y="446040"/>
          <a:ext cx="394920" cy="518760"/>
        </p:xfrm>
        <a:graphic>
          <a:graphicData uri="http://schemas.openxmlformats.org/presentationml/2006/ole">
            <p:oleObj r:id="rId4" spid="">
              <p:embed/>
              <p:pic>
                <p:nvPicPr>
                  <p:cNvPr id="4411" name="Объект 18" descr=""/>
                  <p:cNvPicPr/>
                  <p:nvPr/>
                </p:nvPicPr>
                <p:blipFill>
                  <a:blip r:embed="rId5"/>
                  <a:stretch/>
                </p:blipFill>
                <p:spPr>
                  <a:xfrm>
                    <a:off x="225360" y="4460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4412" name="Объект 19"/>
          <p:cNvGraphicFramePr/>
          <p:nvPr/>
        </p:nvGraphicFramePr>
        <p:xfrm>
          <a:off x="225360" y="893880"/>
          <a:ext cx="394920" cy="516960"/>
        </p:xfrm>
        <a:graphic>
          <a:graphicData uri="http://schemas.openxmlformats.org/presentationml/2006/ole">
            <p:oleObj r:id="rId6" spid="">
              <p:embed/>
              <p:pic>
                <p:nvPicPr>
                  <p:cNvPr id="4413" name="Объект 19" descr=""/>
                  <p:cNvPicPr/>
                  <p:nvPr/>
                </p:nvPicPr>
                <p:blipFill>
                  <a:blip r:embed="rId7"/>
                  <a:stretch/>
                </p:blipFill>
                <p:spPr>
                  <a:xfrm>
                    <a:off x="225360" y="89388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4414" name="Объект 20"/>
          <p:cNvGraphicFramePr/>
          <p:nvPr/>
        </p:nvGraphicFramePr>
        <p:xfrm>
          <a:off x="225360" y="1339920"/>
          <a:ext cx="394920" cy="518760"/>
        </p:xfrm>
        <a:graphic>
          <a:graphicData uri="http://schemas.openxmlformats.org/presentationml/2006/ole">
            <p:oleObj r:id="rId8" spid="">
              <p:embed/>
              <p:pic>
                <p:nvPicPr>
                  <p:cNvPr id="4415" name="Объект 20" descr=""/>
                  <p:cNvPicPr/>
                  <p:nvPr/>
                </p:nvPicPr>
                <p:blipFill>
                  <a:blip r:embed="rId9"/>
                  <a:stretch/>
                </p:blipFill>
                <p:spPr>
                  <a:xfrm>
                    <a:off x="225360" y="133992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4416" name="Объект 21"/>
          <p:cNvGraphicFramePr/>
          <p:nvPr/>
        </p:nvGraphicFramePr>
        <p:xfrm>
          <a:off x="225360" y="1817640"/>
          <a:ext cx="394920" cy="518760"/>
        </p:xfrm>
        <a:graphic>
          <a:graphicData uri="http://schemas.openxmlformats.org/presentationml/2006/ole">
            <p:oleObj r:id="rId10" spid="">
              <p:embed/>
              <p:pic>
                <p:nvPicPr>
                  <p:cNvPr id="4417" name="Объект 21" descr=""/>
                  <p:cNvPicPr/>
                  <p:nvPr/>
                </p:nvPicPr>
                <p:blipFill>
                  <a:blip r:embed="rId11"/>
                  <a:stretch/>
                </p:blipFill>
                <p:spPr>
                  <a:xfrm>
                    <a:off x="225360" y="18176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4418" name="Объект 22"/>
          <p:cNvGraphicFramePr/>
          <p:nvPr/>
        </p:nvGraphicFramePr>
        <p:xfrm>
          <a:off x="225360" y="2263680"/>
          <a:ext cx="394920" cy="518760"/>
        </p:xfrm>
        <a:graphic>
          <a:graphicData uri="http://schemas.openxmlformats.org/presentationml/2006/ole">
            <p:oleObj r:id="rId12" spid="">
              <p:embed/>
              <p:pic>
                <p:nvPicPr>
                  <p:cNvPr id="4419" name="Объект 22" descr=""/>
                  <p:cNvPicPr/>
                  <p:nvPr/>
                </p:nvPicPr>
                <p:blipFill>
                  <a:blip r:embed="rId13"/>
                  <a:stretch/>
                </p:blipFill>
                <p:spPr>
                  <a:xfrm>
                    <a:off x="225360" y="22636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4420" name="Объект 23"/>
          <p:cNvGraphicFramePr/>
          <p:nvPr/>
        </p:nvGraphicFramePr>
        <p:xfrm>
          <a:off x="225360" y="2711520"/>
          <a:ext cx="394920" cy="516960"/>
        </p:xfrm>
        <a:graphic>
          <a:graphicData uri="http://schemas.openxmlformats.org/presentationml/2006/ole">
            <p:oleObj r:id="rId14" spid="">
              <p:embed/>
              <p:pic>
                <p:nvPicPr>
                  <p:cNvPr id="4421" name="Объект 23" descr=""/>
                  <p:cNvPicPr/>
                  <p:nvPr/>
                </p:nvPicPr>
                <p:blipFill>
                  <a:blip r:embed="rId15"/>
                  <a:stretch/>
                </p:blipFill>
                <p:spPr>
                  <a:xfrm>
                    <a:off x="225360" y="271152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4422" name="Объект 24"/>
          <p:cNvGraphicFramePr/>
          <p:nvPr/>
        </p:nvGraphicFramePr>
        <p:xfrm>
          <a:off x="225360" y="3157560"/>
          <a:ext cx="394920" cy="518760"/>
        </p:xfrm>
        <a:graphic>
          <a:graphicData uri="http://schemas.openxmlformats.org/presentationml/2006/ole">
            <p:oleObj r:id="rId16" spid="">
              <p:embed/>
              <p:pic>
                <p:nvPicPr>
                  <p:cNvPr id="4423" name="Объект 24" descr=""/>
                  <p:cNvPicPr/>
                  <p:nvPr/>
                </p:nvPicPr>
                <p:blipFill>
                  <a:blip r:embed="rId17"/>
                  <a:stretch/>
                </p:blipFill>
                <p:spPr>
                  <a:xfrm>
                    <a:off x="225360" y="315756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4424" name="Объект 25"/>
          <p:cNvGraphicFramePr/>
          <p:nvPr/>
        </p:nvGraphicFramePr>
        <p:xfrm>
          <a:off x="225360" y="3605040"/>
          <a:ext cx="394920" cy="516960"/>
        </p:xfrm>
        <a:graphic>
          <a:graphicData uri="http://schemas.openxmlformats.org/presentationml/2006/ole">
            <p:oleObj r:id="rId18" spid="">
              <p:embed/>
              <p:pic>
                <p:nvPicPr>
                  <p:cNvPr id="4425" name="Объект 25" descr=""/>
                  <p:cNvPicPr/>
                  <p:nvPr/>
                </p:nvPicPr>
                <p:blipFill>
                  <a:blip r:embed="rId19"/>
                  <a:stretch/>
                </p:blipFill>
                <p:spPr>
                  <a:xfrm>
                    <a:off x="225360" y="360504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4426" name="Объект 26"/>
          <p:cNvGraphicFramePr/>
          <p:nvPr/>
        </p:nvGraphicFramePr>
        <p:xfrm>
          <a:off x="225360" y="4051440"/>
          <a:ext cx="394920" cy="518760"/>
        </p:xfrm>
        <a:graphic>
          <a:graphicData uri="http://schemas.openxmlformats.org/presentationml/2006/ole">
            <p:oleObj r:id="rId20" spid="">
              <p:embed/>
              <p:pic>
                <p:nvPicPr>
                  <p:cNvPr id="4427" name="Объект 26" descr=""/>
                  <p:cNvPicPr/>
                  <p:nvPr/>
                </p:nvPicPr>
                <p:blipFill>
                  <a:blip r:embed="rId21"/>
                  <a:stretch/>
                </p:blipFill>
                <p:spPr>
                  <a:xfrm>
                    <a:off x="225360" y="40514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4428" name="Объект 27"/>
          <p:cNvGraphicFramePr/>
          <p:nvPr/>
        </p:nvGraphicFramePr>
        <p:xfrm>
          <a:off x="225360" y="4497480"/>
          <a:ext cx="394920" cy="518760"/>
        </p:xfrm>
        <a:graphic>
          <a:graphicData uri="http://schemas.openxmlformats.org/presentationml/2006/ole">
            <p:oleObj r:id="rId22" spid="">
              <p:embed/>
              <p:pic>
                <p:nvPicPr>
                  <p:cNvPr id="4429" name="Объект 27" descr=""/>
                  <p:cNvPicPr/>
                  <p:nvPr/>
                </p:nvPicPr>
                <p:blipFill>
                  <a:blip r:embed="rId23"/>
                  <a:stretch/>
                </p:blipFill>
                <p:spPr>
                  <a:xfrm>
                    <a:off x="225360" y="44974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4430" name="Объект 28"/>
          <p:cNvGraphicFramePr/>
          <p:nvPr/>
        </p:nvGraphicFramePr>
        <p:xfrm>
          <a:off x="225360" y="4944960"/>
          <a:ext cx="394920" cy="516960"/>
        </p:xfrm>
        <a:graphic>
          <a:graphicData uri="http://schemas.openxmlformats.org/presentationml/2006/ole">
            <p:oleObj r:id="rId24" spid="">
              <p:embed/>
              <p:pic>
                <p:nvPicPr>
                  <p:cNvPr id="4431" name="Объект 28" descr=""/>
                  <p:cNvPicPr/>
                  <p:nvPr/>
                </p:nvPicPr>
                <p:blipFill>
                  <a:blip r:embed="rId25"/>
                  <a:stretch/>
                </p:blipFill>
                <p:spPr>
                  <a:xfrm>
                    <a:off x="225360" y="494496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4432" name="Объект 29"/>
          <p:cNvGraphicFramePr/>
          <p:nvPr/>
        </p:nvGraphicFramePr>
        <p:xfrm>
          <a:off x="225360" y="5435640"/>
          <a:ext cx="394920" cy="516960"/>
        </p:xfrm>
        <a:graphic>
          <a:graphicData uri="http://schemas.openxmlformats.org/presentationml/2006/ole">
            <p:oleObj r:id="rId26" spid="">
              <p:embed/>
              <p:pic>
                <p:nvPicPr>
                  <p:cNvPr id="4433" name="Объект 29" descr=""/>
                  <p:cNvPicPr/>
                  <p:nvPr/>
                </p:nvPicPr>
                <p:blipFill>
                  <a:blip r:embed="rId27"/>
                  <a:stretch/>
                </p:blipFill>
                <p:spPr>
                  <a:xfrm>
                    <a:off x="225360" y="543564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4434" name="Объект 30"/>
          <p:cNvGraphicFramePr/>
          <p:nvPr/>
        </p:nvGraphicFramePr>
        <p:xfrm>
          <a:off x="225360" y="5881680"/>
          <a:ext cx="394920" cy="518760"/>
        </p:xfrm>
        <a:graphic>
          <a:graphicData uri="http://schemas.openxmlformats.org/presentationml/2006/ole">
            <p:oleObj r:id="rId28" spid="">
              <p:embed/>
              <p:pic>
                <p:nvPicPr>
                  <p:cNvPr id="4435" name="Объект 30" descr=""/>
                  <p:cNvPicPr/>
                  <p:nvPr/>
                </p:nvPicPr>
                <p:blipFill>
                  <a:blip r:embed="rId29"/>
                  <a:stretch/>
                </p:blipFill>
                <p:spPr>
                  <a:xfrm>
                    <a:off x="225360" y="58816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4436" name="Объект 31"/>
          <p:cNvGraphicFramePr/>
          <p:nvPr/>
        </p:nvGraphicFramePr>
        <p:xfrm>
          <a:off x="225360" y="6327720"/>
          <a:ext cx="394920" cy="518760"/>
        </p:xfrm>
        <a:graphic>
          <a:graphicData uri="http://schemas.openxmlformats.org/presentationml/2006/ole">
            <p:oleObj r:id="rId30" spid="">
              <p:embed/>
              <p:pic>
                <p:nvPicPr>
                  <p:cNvPr id="4437" name="Объект 31" descr=""/>
                  <p:cNvPicPr/>
                  <p:nvPr/>
                </p:nvPicPr>
                <p:blipFill>
                  <a:blip r:embed="rId31"/>
                  <a:stretch/>
                </p:blipFill>
                <p:spPr>
                  <a:xfrm>
                    <a:off x="225360" y="632772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4438" name="PlaceHolder 1"/>
          <p:cNvSpPr>
            <a:spLocks noGrp="1"/>
          </p:cNvSpPr>
          <p:nvPr>
            <p:ph type="title"/>
          </p:nvPr>
        </p:nvSpPr>
        <p:spPr>
          <a:xfrm>
            <a:off x="609480" y="708120"/>
            <a:ext cx="10971720" cy="274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>
              <a:buNone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текста заглавия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43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50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44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50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441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17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5" r:id="rId32"/>
  </p:sldLayoutIdLst>
</p:sldMaster>
</file>

<file path=ppt/slideMasters/slideMaster12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eee9e3">
            <a:alpha val="10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446" name="Объект 17"/>
          <p:cNvGraphicFramePr/>
          <p:nvPr/>
        </p:nvGraphicFramePr>
        <p:xfrm>
          <a:off x="225360" y="0"/>
          <a:ext cx="394920" cy="518760"/>
        </p:xfrm>
        <a:graphic>
          <a:graphicData uri="http://schemas.openxmlformats.org/presentationml/2006/ole">
            <p:oleObj r:id="rId2" spid="">
              <p:embed/>
              <p:pic>
                <p:nvPicPr>
                  <p:cNvPr id="4447" name="Объект 17" descr=""/>
                  <p:cNvPicPr/>
                  <p:nvPr/>
                </p:nvPicPr>
                <p:blipFill>
                  <a:blip r:embed="rId3"/>
                  <a:stretch/>
                </p:blipFill>
                <p:spPr>
                  <a:xfrm>
                    <a:off x="225360" y="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4448" name="Объект 18"/>
          <p:cNvGraphicFramePr/>
          <p:nvPr/>
        </p:nvGraphicFramePr>
        <p:xfrm>
          <a:off x="225360" y="446040"/>
          <a:ext cx="394920" cy="518760"/>
        </p:xfrm>
        <a:graphic>
          <a:graphicData uri="http://schemas.openxmlformats.org/presentationml/2006/ole">
            <p:oleObj r:id="rId4" spid="">
              <p:embed/>
              <p:pic>
                <p:nvPicPr>
                  <p:cNvPr id="4449" name="Объект 18" descr=""/>
                  <p:cNvPicPr/>
                  <p:nvPr/>
                </p:nvPicPr>
                <p:blipFill>
                  <a:blip r:embed="rId5"/>
                  <a:stretch/>
                </p:blipFill>
                <p:spPr>
                  <a:xfrm>
                    <a:off x="225360" y="4460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4450" name="Объект 19"/>
          <p:cNvGraphicFramePr/>
          <p:nvPr/>
        </p:nvGraphicFramePr>
        <p:xfrm>
          <a:off x="225360" y="893880"/>
          <a:ext cx="394920" cy="516960"/>
        </p:xfrm>
        <a:graphic>
          <a:graphicData uri="http://schemas.openxmlformats.org/presentationml/2006/ole">
            <p:oleObj r:id="rId6" spid="">
              <p:embed/>
              <p:pic>
                <p:nvPicPr>
                  <p:cNvPr id="4451" name="Объект 19" descr=""/>
                  <p:cNvPicPr/>
                  <p:nvPr/>
                </p:nvPicPr>
                <p:blipFill>
                  <a:blip r:embed="rId7"/>
                  <a:stretch/>
                </p:blipFill>
                <p:spPr>
                  <a:xfrm>
                    <a:off x="225360" y="89388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4452" name="Объект 20"/>
          <p:cNvGraphicFramePr/>
          <p:nvPr/>
        </p:nvGraphicFramePr>
        <p:xfrm>
          <a:off x="225360" y="1339920"/>
          <a:ext cx="394920" cy="518760"/>
        </p:xfrm>
        <a:graphic>
          <a:graphicData uri="http://schemas.openxmlformats.org/presentationml/2006/ole">
            <p:oleObj r:id="rId8" spid="">
              <p:embed/>
              <p:pic>
                <p:nvPicPr>
                  <p:cNvPr id="4453" name="Объект 20" descr=""/>
                  <p:cNvPicPr/>
                  <p:nvPr/>
                </p:nvPicPr>
                <p:blipFill>
                  <a:blip r:embed="rId9"/>
                  <a:stretch/>
                </p:blipFill>
                <p:spPr>
                  <a:xfrm>
                    <a:off x="225360" y="133992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4454" name="Объект 21"/>
          <p:cNvGraphicFramePr/>
          <p:nvPr/>
        </p:nvGraphicFramePr>
        <p:xfrm>
          <a:off x="225360" y="1817640"/>
          <a:ext cx="394920" cy="518760"/>
        </p:xfrm>
        <a:graphic>
          <a:graphicData uri="http://schemas.openxmlformats.org/presentationml/2006/ole">
            <p:oleObj r:id="rId10" spid="">
              <p:embed/>
              <p:pic>
                <p:nvPicPr>
                  <p:cNvPr id="4455" name="Объект 21" descr=""/>
                  <p:cNvPicPr/>
                  <p:nvPr/>
                </p:nvPicPr>
                <p:blipFill>
                  <a:blip r:embed="rId11"/>
                  <a:stretch/>
                </p:blipFill>
                <p:spPr>
                  <a:xfrm>
                    <a:off x="225360" y="18176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4456" name="Объект 22"/>
          <p:cNvGraphicFramePr/>
          <p:nvPr/>
        </p:nvGraphicFramePr>
        <p:xfrm>
          <a:off x="225360" y="2263680"/>
          <a:ext cx="394920" cy="518760"/>
        </p:xfrm>
        <a:graphic>
          <a:graphicData uri="http://schemas.openxmlformats.org/presentationml/2006/ole">
            <p:oleObj r:id="rId12" spid="">
              <p:embed/>
              <p:pic>
                <p:nvPicPr>
                  <p:cNvPr id="4457" name="Объект 22" descr=""/>
                  <p:cNvPicPr/>
                  <p:nvPr/>
                </p:nvPicPr>
                <p:blipFill>
                  <a:blip r:embed="rId13"/>
                  <a:stretch/>
                </p:blipFill>
                <p:spPr>
                  <a:xfrm>
                    <a:off x="225360" y="22636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4458" name="Объект 23"/>
          <p:cNvGraphicFramePr/>
          <p:nvPr/>
        </p:nvGraphicFramePr>
        <p:xfrm>
          <a:off x="225360" y="2711520"/>
          <a:ext cx="394920" cy="516960"/>
        </p:xfrm>
        <a:graphic>
          <a:graphicData uri="http://schemas.openxmlformats.org/presentationml/2006/ole">
            <p:oleObj r:id="rId14" spid="">
              <p:embed/>
              <p:pic>
                <p:nvPicPr>
                  <p:cNvPr id="4459" name="Объект 23" descr=""/>
                  <p:cNvPicPr/>
                  <p:nvPr/>
                </p:nvPicPr>
                <p:blipFill>
                  <a:blip r:embed="rId15"/>
                  <a:stretch/>
                </p:blipFill>
                <p:spPr>
                  <a:xfrm>
                    <a:off x="225360" y="271152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4460" name="Объект 24"/>
          <p:cNvGraphicFramePr/>
          <p:nvPr/>
        </p:nvGraphicFramePr>
        <p:xfrm>
          <a:off x="225360" y="3157560"/>
          <a:ext cx="394920" cy="518760"/>
        </p:xfrm>
        <a:graphic>
          <a:graphicData uri="http://schemas.openxmlformats.org/presentationml/2006/ole">
            <p:oleObj r:id="rId16" spid="">
              <p:embed/>
              <p:pic>
                <p:nvPicPr>
                  <p:cNvPr id="4461" name="Объект 24" descr=""/>
                  <p:cNvPicPr/>
                  <p:nvPr/>
                </p:nvPicPr>
                <p:blipFill>
                  <a:blip r:embed="rId17"/>
                  <a:stretch/>
                </p:blipFill>
                <p:spPr>
                  <a:xfrm>
                    <a:off x="225360" y="315756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4462" name="Объект 25"/>
          <p:cNvGraphicFramePr/>
          <p:nvPr/>
        </p:nvGraphicFramePr>
        <p:xfrm>
          <a:off x="225360" y="3605040"/>
          <a:ext cx="394920" cy="516960"/>
        </p:xfrm>
        <a:graphic>
          <a:graphicData uri="http://schemas.openxmlformats.org/presentationml/2006/ole">
            <p:oleObj r:id="rId18" spid="">
              <p:embed/>
              <p:pic>
                <p:nvPicPr>
                  <p:cNvPr id="4463" name="Объект 25" descr=""/>
                  <p:cNvPicPr/>
                  <p:nvPr/>
                </p:nvPicPr>
                <p:blipFill>
                  <a:blip r:embed="rId19"/>
                  <a:stretch/>
                </p:blipFill>
                <p:spPr>
                  <a:xfrm>
                    <a:off x="225360" y="360504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4464" name="Объект 26"/>
          <p:cNvGraphicFramePr/>
          <p:nvPr/>
        </p:nvGraphicFramePr>
        <p:xfrm>
          <a:off x="225360" y="4051440"/>
          <a:ext cx="394920" cy="518760"/>
        </p:xfrm>
        <a:graphic>
          <a:graphicData uri="http://schemas.openxmlformats.org/presentationml/2006/ole">
            <p:oleObj r:id="rId20" spid="">
              <p:embed/>
              <p:pic>
                <p:nvPicPr>
                  <p:cNvPr id="4465" name="Объект 26" descr=""/>
                  <p:cNvPicPr/>
                  <p:nvPr/>
                </p:nvPicPr>
                <p:blipFill>
                  <a:blip r:embed="rId21"/>
                  <a:stretch/>
                </p:blipFill>
                <p:spPr>
                  <a:xfrm>
                    <a:off x="225360" y="40514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4466" name="Объект 27"/>
          <p:cNvGraphicFramePr/>
          <p:nvPr/>
        </p:nvGraphicFramePr>
        <p:xfrm>
          <a:off x="225360" y="4497480"/>
          <a:ext cx="394920" cy="518760"/>
        </p:xfrm>
        <a:graphic>
          <a:graphicData uri="http://schemas.openxmlformats.org/presentationml/2006/ole">
            <p:oleObj r:id="rId22" spid="">
              <p:embed/>
              <p:pic>
                <p:nvPicPr>
                  <p:cNvPr id="4467" name="Объект 27" descr=""/>
                  <p:cNvPicPr/>
                  <p:nvPr/>
                </p:nvPicPr>
                <p:blipFill>
                  <a:blip r:embed="rId23"/>
                  <a:stretch/>
                </p:blipFill>
                <p:spPr>
                  <a:xfrm>
                    <a:off x="225360" y="44974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4468" name="Объект 28"/>
          <p:cNvGraphicFramePr/>
          <p:nvPr/>
        </p:nvGraphicFramePr>
        <p:xfrm>
          <a:off x="225360" y="4944960"/>
          <a:ext cx="394920" cy="516960"/>
        </p:xfrm>
        <a:graphic>
          <a:graphicData uri="http://schemas.openxmlformats.org/presentationml/2006/ole">
            <p:oleObj r:id="rId24" spid="">
              <p:embed/>
              <p:pic>
                <p:nvPicPr>
                  <p:cNvPr id="4469" name="Объект 28" descr=""/>
                  <p:cNvPicPr/>
                  <p:nvPr/>
                </p:nvPicPr>
                <p:blipFill>
                  <a:blip r:embed="rId25"/>
                  <a:stretch/>
                </p:blipFill>
                <p:spPr>
                  <a:xfrm>
                    <a:off x="225360" y="494496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4470" name="Объект 29"/>
          <p:cNvGraphicFramePr/>
          <p:nvPr/>
        </p:nvGraphicFramePr>
        <p:xfrm>
          <a:off x="225360" y="5435640"/>
          <a:ext cx="394920" cy="516960"/>
        </p:xfrm>
        <a:graphic>
          <a:graphicData uri="http://schemas.openxmlformats.org/presentationml/2006/ole">
            <p:oleObj r:id="rId26" spid="">
              <p:embed/>
              <p:pic>
                <p:nvPicPr>
                  <p:cNvPr id="4471" name="Объект 29" descr=""/>
                  <p:cNvPicPr/>
                  <p:nvPr/>
                </p:nvPicPr>
                <p:blipFill>
                  <a:blip r:embed="rId27"/>
                  <a:stretch/>
                </p:blipFill>
                <p:spPr>
                  <a:xfrm>
                    <a:off x="225360" y="543564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4472" name="Объект 30"/>
          <p:cNvGraphicFramePr/>
          <p:nvPr/>
        </p:nvGraphicFramePr>
        <p:xfrm>
          <a:off x="225360" y="5881680"/>
          <a:ext cx="394920" cy="518760"/>
        </p:xfrm>
        <a:graphic>
          <a:graphicData uri="http://schemas.openxmlformats.org/presentationml/2006/ole">
            <p:oleObj r:id="rId28" spid="">
              <p:embed/>
              <p:pic>
                <p:nvPicPr>
                  <p:cNvPr id="4473" name="Объект 30" descr=""/>
                  <p:cNvPicPr/>
                  <p:nvPr/>
                </p:nvPicPr>
                <p:blipFill>
                  <a:blip r:embed="rId29"/>
                  <a:stretch/>
                </p:blipFill>
                <p:spPr>
                  <a:xfrm>
                    <a:off x="225360" y="58816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4474" name="Объект 31"/>
          <p:cNvGraphicFramePr/>
          <p:nvPr/>
        </p:nvGraphicFramePr>
        <p:xfrm>
          <a:off x="225360" y="6327720"/>
          <a:ext cx="394920" cy="518760"/>
        </p:xfrm>
        <a:graphic>
          <a:graphicData uri="http://schemas.openxmlformats.org/presentationml/2006/ole">
            <p:oleObj r:id="rId30" spid="">
              <p:embed/>
              <p:pic>
                <p:nvPicPr>
                  <p:cNvPr id="4475" name="Объект 31" descr=""/>
                  <p:cNvPicPr/>
                  <p:nvPr/>
                </p:nvPicPr>
                <p:blipFill>
                  <a:blip r:embed="rId31"/>
                  <a:stretch/>
                </p:blipFill>
                <p:spPr>
                  <a:xfrm>
                    <a:off x="225360" y="632772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4476" name="PlaceHolder 1"/>
          <p:cNvSpPr>
            <a:spLocks noGrp="1"/>
          </p:cNvSpPr>
          <p:nvPr>
            <p:ph type="title"/>
          </p:nvPr>
        </p:nvSpPr>
        <p:spPr>
          <a:xfrm>
            <a:off x="609480" y="708120"/>
            <a:ext cx="10971720" cy="274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>
              <a:buNone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текста заглавия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32"/>
  </p:sldLayoutIdLst>
</p:sldMaster>
</file>

<file path=ppt/slideMasters/slideMaster12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eee9e3">
            <a:alpha val="10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478" name="Объект 17"/>
          <p:cNvGraphicFramePr/>
          <p:nvPr/>
        </p:nvGraphicFramePr>
        <p:xfrm>
          <a:off x="225360" y="0"/>
          <a:ext cx="394920" cy="518760"/>
        </p:xfrm>
        <a:graphic>
          <a:graphicData uri="http://schemas.openxmlformats.org/presentationml/2006/ole">
            <p:oleObj r:id="rId2" spid="">
              <p:embed/>
              <p:pic>
                <p:nvPicPr>
                  <p:cNvPr id="4479" name="Объект 17" descr=""/>
                  <p:cNvPicPr/>
                  <p:nvPr/>
                </p:nvPicPr>
                <p:blipFill>
                  <a:blip r:embed="rId3"/>
                  <a:stretch/>
                </p:blipFill>
                <p:spPr>
                  <a:xfrm>
                    <a:off x="225360" y="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4480" name="Объект 18"/>
          <p:cNvGraphicFramePr/>
          <p:nvPr/>
        </p:nvGraphicFramePr>
        <p:xfrm>
          <a:off x="225360" y="446040"/>
          <a:ext cx="394920" cy="518760"/>
        </p:xfrm>
        <a:graphic>
          <a:graphicData uri="http://schemas.openxmlformats.org/presentationml/2006/ole">
            <p:oleObj r:id="rId4" spid="">
              <p:embed/>
              <p:pic>
                <p:nvPicPr>
                  <p:cNvPr id="4481" name="Объект 18" descr=""/>
                  <p:cNvPicPr/>
                  <p:nvPr/>
                </p:nvPicPr>
                <p:blipFill>
                  <a:blip r:embed="rId5"/>
                  <a:stretch/>
                </p:blipFill>
                <p:spPr>
                  <a:xfrm>
                    <a:off x="225360" y="4460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4482" name="Объект 19"/>
          <p:cNvGraphicFramePr/>
          <p:nvPr/>
        </p:nvGraphicFramePr>
        <p:xfrm>
          <a:off x="225360" y="893880"/>
          <a:ext cx="394920" cy="516960"/>
        </p:xfrm>
        <a:graphic>
          <a:graphicData uri="http://schemas.openxmlformats.org/presentationml/2006/ole">
            <p:oleObj r:id="rId6" spid="">
              <p:embed/>
              <p:pic>
                <p:nvPicPr>
                  <p:cNvPr id="4483" name="Объект 19" descr=""/>
                  <p:cNvPicPr/>
                  <p:nvPr/>
                </p:nvPicPr>
                <p:blipFill>
                  <a:blip r:embed="rId7"/>
                  <a:stretch/>
                </p:blipFill>
                <p:spPr>
                  <a:xfrm>
                    <a:off x="225360" y="89388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4484" name="Объект 20"/>
          <p:cNvGraphicFramePr/>
          <p:nvPr/>
        </p:nvGraphicFramePr>
        <p:xfrm>
          <a:off x="225360" y="1339920"/>
          <a:ext cx="394920" cy="518760"/>
        </p:xfrm>
        <a:graphic>
          <a:graphicData uri="http://schemas.openxmlformats.org/presentationml/2006/ole">
            <p:oleObj r:id="rId8" spid="">
              <p:embed/>
              <p:pic>
                <p:nvPicPr>
                  <p:cNvPr id="4485" name="Объект 20" descr=""/>
                  <p:cNvPicPr/>
                  <p:nvPr/>
                </p:nvPicPr>
                <p:blipFill>
                  <a:blip r:embed="rId9"/>
                  <a:stretch/>
                </p:blipFill>
                <p:spPr>
                  <a:xfrm>
                    <a:off x="225360" y="133992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4486" name="Объект 21"/>
          <p:cNvGraphicFramePr/>
          <p:nvPr/>
        </p:nvGraphicFramePr>
        <p:xfrm>
          <a:off x="225360" y="1817640"/>
          <a:ext cx="394920" cy="518760"/>
        </p:xfrm>
        <a:graphic>
          <a:graphicData uri="http://schemas.openxmlformats.org/presentationml/2006/ole">
            <p:oleObj r:id="rId10" spid="">
              <p:embed/>
              <p:pic>
                <p:nvPicPr>
                  <p:cNvPr id="4487" name="Объект 21" descr=""/>
                  <p:cNvPicPr/>
                  <p:nvPr/>
                </p:nvPicPr>
                <p:blipFill>
                  <a:blip r:embed="rId11"/>
                  <a:stretch/>
                </p:blipFill>
                <p:spPr>
                  <a:xfrm>
                    <a:off x="225360" y="18176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4488" name="Объект 22"/>
          <p:cNvGraphicFramePr/>
          <p:nvPr/>
        </p:nvGraphicFramePr>
        <p:xfrm>
          <a:off x="225360" y="2263680"/>
          <a:ext cx="394920" cy="518760"/>
        </p:xfrm>
        <a:graphic>
          <a:graphicData uri="http://schemas.openxmlformats.org/presentationml/2006/ole">
            <p:oleObj r:id="rId12" spid="">
              <p:embed/>
              <p:pic>
                <p:nvPicPr>
                  <p:cNvPr id="4489" name="Объект 22" descr=""/>
                  <p:cNvPicPr/>
                  <p:nvPr/>
                </p:nvPicPr>
                <p:blipFill>
                  <a:blip r:embed="rId13"/>
                  <a:stretch/>
                </p:blipFill>
                <p:spPr>
                  <a:xfrm>
                    <a:off x="225360" y="22636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4490" name="Объект 23"/>
          <p:cNvGraphicFramePr/>
          <p:nvPr/>
        </p:nvGraphicFramePr>
        <p:xfrm>
          <a:off x="225360" y="2711520"/>
          <a:ext cx="394920" cy="516960"/>
        </p:xfrm>
        <a:graphic>
          <a:graphicData uri="http://schemas.openxmlformats.org/presentationml/2006/ole">
            <p:oleObj r:id="rId14" spid="">
              <p:embed/>
              <p:pic>
                <p:nvPicPr>
                  <p:cNvPr id="4491" name="Объект 23" descr=""/>
                  <p:cNvPicPr/>
                  <p:nvPr/>
                </p:nvPicPr>
                <p:blipFill>
                  <a:blip r:embed="rId15"/>
                  <a:stretch/>
                </p:blipFill>
                <p:spPr>
                  <a:xfrm>
                    <a:off x="225360" y="271152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4492" name="Объект 24"/>
          <p:cNvGraphicFramePr/>
          <p:nvPr/>
        </p:nvGraphicFramePr>
        <p:xfrm>
          <a:off x="225360" y="3157560"/>
          <a:ext cx="394920" cy="518760"/>
        </p:xfrm>
        <a:graphic>
          <a:graphicData uri="http://schemas.openxmlformats.org/presentationml/2006/ole">
            <p:oleObj r:id="rId16" spid="">
              <p:embed/>
              <p:pic>
                <p:nvPicPr>
                  <p:cNvPr id="4493" name="Объект 24" descr=""/>
                  <p:cNvPicPr/>
                  <p:nvPr/>
                </p:nvPicPr>
                <p:blipFill>
                  <a:blip r:embed="rId17"/>
                  <a:stretch/>
                </p:blipFill>
                <p:spPr>
                  <a:xfrm>
                    <a:off x="225360" y="315756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4494" name="Объект 25"/>
          <p:cNvGraphicFramePr/>
          <p:nvPr/>
        </p:nvGraphicFramePr>
        <p:xfrm>
          <a:off x="225360" y="3605040"/>
          <a:ext cx="394920" cy="516960"/>
        </p:xfrm>
        <a:graphic>
          <a:graphicData uri="http://schemas.openxmlformats.org/presentationml/2006/ole">
            <p:oleObj r:id="rId18" spid="">
              <p:embed/>
              <p:pic>
                <p:nvPicPr>
                  <p:cNvPr id="4495" name="Объект 25" descr=""/>
                  <p:cNvPicPr/>
                  <p:nvPr/>
                </p:nvPicPr>
                <p:blipFill>
                  <a:blip r:embed="rId19"/>
                  <a:stretch/>
                </p:blipFill>
                <p:spPr>
                  <a:xfrm>
                    <a:off x="225360" y="360504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4496" name="Объект 26"/>
          <p:cNvGraphicFramePr/>
          <p:nvPr/>
        </p:nvGraphicFramePr>
        <p:xfrm>
          <a:off x="225360" y="4051440"/>
          <a:ext cx="394920" cy="518760"/>
        </p:xfrm>
        <a:graphic>
          <a:graphicData uri="http://schemas.openxmlformats.org/presentationml/2006/ole">
            <p:oleObj r:id="rId20" spid="">
              <p:embed/>
              <p:pic>
                <p:nvPicPr>
                  <p:cNvPr id="4497" name="Объект 26" descr=""/>
                  <p:cNvPicPr/>
                  <p:nvPr/>
                </p:nvPicPr>
                <p:blipFill>
                  <a:blip r:embed="rId21"/>
                  <a:stretch/>
                </p:blipFill>
                <p:spPr>
                  <a:xfrm>
                    <a:off x="225360" y="40514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4498" name="Объект 27"/>
          <p:cNvGraphicFramePr/>
          <p:nvPr/>
        </p:nvGraphicFramePr>
        <p:xfrm>
          <a:off x="225360" y="4497480"/>
          <a:ext cx="394920" cy="518760"/>
        </p:xfrm>
        <a:graphic>
          <a:graphicData uri="http://schemas.openxmlformats.org/presentationml/2006/ole">
            <p:oleObj r:id="rId22" spid="">
              <p:embed/>
              <p:pic>
                <p:nvPicPr>
                  <p:cNvPr id="4499" name="Объект 27" descr=""/>
                  <p:cNvPicPr/>
                  <p:nvPr/>
                </p:nvPicPr>
                <p:blipFill>
                  <a:blip r:embed="rId23"/>
                  <a:stretch/>
                </p:blipFill>
                <p:spPr>
                  <a:xfrm>
                    <a:off x="225360" y="44974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4500" name="Объект 28"/>
          <p:cNvGraphicFramePr/>
          <p:nvPr/>
        </p:nvGraphicFramePr>
        <p:xfrm>
          <a:off x="225360" y="4944960"/>
          <a:ext cx="394920" cy="516960"/>
        </p:xfrm>
        <a:graphic>
          <a:graphicData uri="http://schemas.openxmlformats.org/presentationml/2006/ole">
            <p:oleObj r:id="rId24" spid="">
              <p:embed/>
              <p:pic>
                <p:nvPicPr>
                  <p:cNvPr id="4501" name="Объект 28" descr=""/>
                  <p:cNvPicPr/>
                  <p:nvPr/>
                </p:nvPicPr>
                <p:blipFill>
                  <a:blip r:embed="rId25"/>
                  <a:stretch/>
                </p:blipFill>
                <p:spPr>
                  <a:xfrm>
                    <a:off x="225360" y="494496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4502" name="Объект 29"/>
          <p:cNvGraphicFramePr/>
          <p:nvPr/>
        </p:nvGraphicFramePr>
        <p:xfrm>
          <a:off x="225360" y="5435640"/>
          <a:ext cx="394920" cy="516960"/>
        </p:xfrm>
        <a:graphic>
          <a:graphicData uri="http://schemas.openxmlformats.org/presentationml/2006/ole">
            <p:oleObj r:id="rId26" spid="">
              <p:embed/>
              <p:pic>
                <p:nvPicPr>
                  <p:cNvPr id="4503" name="Объект 29" descr=""/>
                  <p:cNvPicPr/>
                  <p:nvPr/>
                </p:nvPicPr>
                <p:blipFill>
                  <a:blip r:embed="rId27"/>
                  <a:stretch/>
                </p:blipFill>
                <p:spPr>
                  <a:xfrm>
                    <a:off x="225360" y="543564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4504" name="Объект 30"/>
          <p:cNvGraphicFramePr/>
          <p:nvPr/>
        </p:nvGraphicFramePr>
        <p:xfrm>
          <a:off x="225360" y="5881680"/>
          <a:ext cx="394920" cy="518760"/>
        </p:xfrm>
        <a:graphic>
          <a:graphicData uri="http://schemas.openxmlformats.org/presentationml/2006/ole">
            <p:oleObj r:id="rId28" spid="">
              <p:embed/>
              <p:pic>
                <p:nvPicPr>
                  <p:cNvPr id="4505" name="Объект 30" descr=""/>
                  <p:cNvPicPr/>
                  <p:nvPr/>
                </p:nvPicPr>
                <p:blipFill>
                  <a:blip r:embed="rId29"/>
                  <a:stretch/>
                </p:blipFill>
                <p:spPr>
                  <a:xfrm>
                    <a:off x="225360" y="58816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4506" name="Объект 31"/>
          <p:cNvGraphicFramePr/>
          <p:nvPr/>
        </p:nvGraphicFramePr>
        <p:xfrm>
          <a:off x="225360" y="6327720"/>
          <a:ext cx="394920" cy="518760"/>
        </p:xfrm>
        <a:graphic>
          <a:graphicData uri="http://schemas.openxmlformats.org/presentationml/2006/ole">
            <p:oleObj r:id="rId30" spid="">
              <p:embed/>
              <p:pic>
                <p:nvPicPr>
                  <p:cNvPr id="4507" name="Объект 31" descr=""/>
                  <p:cNvPicPr/>
                  <p:nvPr/>
                </p:nvPicPr>
                <p:blipFill>
                  <a:blip r:embed="rId31"/>
                  <a:stretch/>
                </p:blipFill>
                <p:spPr>
                  <a:xfrm>
                    <a:off x="225360" y="632772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4508" name="PlaceHolder 1"/>
          <p:cNvSpPr>
            <a:spLocks noGrp="1"/>
          </p:cNvSpPr>
          <p:nvPr>
            <p:ph type="title"/>
          </p:nvPr>
        </p:nvSpPr>
        <p:spPr>
          <a:xfrm>
            <a:off x="609480" y="708120"/>
            <a:ext cx="10971720" cy="274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>
              <a:buNone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текста заглавия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50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50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51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3976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511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50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9" r:id="rId32"/>
  </p:sldLayoutIdLst>
</p:sldMaster>
</file>

<file path=ppt/slideMasters/slideMaster12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eee9e3">
            <a:alpha val="10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516" name="Объект 17"/>
          <p:cNvGraphicFramePr/>
          <p:nvPr/>
        </p:nvGraphicFramePr>
        <p:xfrm>
          <a:off x="225360" y="0"/>
          <a:ext cx="394920" cy="518760"/>
        </p:xfrm>
        <a:graphic>
          <a:graphicData uri="http://schemas.openxmlformats.org/presentationml/2006/ole">
            <p:oleObj r:id="rId2" spid="">
              <p:embed/>
              <p:pic>
                <p:nvPicPr>
                  <p:cNvPr id="4517" name="Объект 17" descr=""/>
                  <p:cNvPicPr/>
                  <p:nvPr/>
                </p:nvPicPr>
                <p:blipFill>
                  <a:blip r:embed="rId3"/>
                  <a:stretch/>
                </p:blipFill>
                <p:spPr>
                  <a:xfrm>
                    <a:off x="225360" y="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4518" name="Объект 18"/>
          <p:cNvGraphicFramePr/>
          <p:nvPr/>
        </p:nvGraphicFramePr>
        <p:xfrm>
          <a:off x="225360" y="446040"/>
          <a:ext cx="394920" cy="518760"/>
        </p:xfrm>
        <a:graphic>
          <a:graphicData uri="http://schemas.openxmlformats.org/presentationml/2006/ole">
            <p:oleObj r:id="rId4" spid="">
              <p:embed/>
              <p:pic>
                <p:nvPicPr>
                  <p:cNvPr id="4519" name="Объект 18" descr=""/>
                  <p:cNvPicPr/>
                  <p:nvPr/>
                </p:nvPicPr>
                <p:blipFill>
                  <a:blip r:embed="rId5"/>
                  <a:stretch/>
                </p:blipFill>
                <p:spPr>
                  <a:xfrm>
                    <a:off x="225360" y="4460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4520" name="Объект 19"/>
          <p:cNvGraphicFramePr/>
          <p:nvPr/>
        </p:nvGraphicFramePr>
        <p:xfrm>
          <a:off x="225360" y="893880"/>
          <a:ext cx="394920" cy="516960"/>
        </p:xfrm>
        <a:graphic>
          <a:graphicData uri="http://schemas.openxmlformats.org/presentationml/2006/ole">
            <p:oleObj r:id="rId6" spid="">
              <p:embed/>
              <p:pic>
                <p:nvPicPr>
                  <p:cNvPr id="4521" name="Объект 19" descr=""/>
                  <p:cNvPicPr/>
                  <p:nvPr/>
                </p:nvPicPr>
                <p:blipFill>
                  <a:blip r:embed="rId7"/>
                  <a:stretch/>
                </p:blipFill>
                <p:spPr>
                  <a:xfrm>
                    <a:off x="225360" y="89388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4522" name="Объект 20"/>
          <p:cNvGraphicFramePr/>
          <p:nvPr/>
        </p:nvGraphicFramePr>
        <p:xfrm>
          <a:off x="225360" y="1339920"/>
          <a:ext cx="394920" cy="518760"/>
        </p:xfrm>
        <a:graphic>
          <a:graphicData uri="http://schemas.openxmlformats.org/presentationml/2006/ole">
            <p:oleObj r:id="rId8" spid="">
              <p:embed/>
              <p:pic>
                <p:nvPicPr>
                  <p:cNvPr id="4523" name="Объект 20" descr=""/>
                  <p:cNvPicPr/>
                  <p:nvPr/>
                </p:nvPicPr>
                <p:blipFill>
                  <a:blip r:embed="rId9"/>
                  <a:stretch/>
                </p:blipFill>
                <p:spPr>
                  <a:xfrm>
                    <a:off x="225360" y="133992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4524" name="Объект 21"/>
          <p:cNvGraphicFramePr/>
          <p:nvPr/>
        </p:nvGraphicFramePr>
        <p:xfrm>
          <a:off x="225360" y="1817640"/>
          <a:ext cx="394920" cy="518760"/>
        </p:xfrm>
        <a:graphic>
          <a:graphicData uri="http://schemas.openxmlformats.org/presentationml/2006/ole">
            <p:oleObj r:id="rId10" spid="">
              <p:embed/>
              <p:pic>
                <p:nvPicPr>
                  <p:cNvPr id="4525" name="Объект 21" descr=""/>
                  <p:cNvPicPr/>
                  <p:nvPr/>
                </p:nvPicPr>
                <p:blipFill>
                  <a:blip r:embed="rId11"/>
                  <a:stretch/>
                </p:blipFill>
                <p:spPr>
                  <a:xfrm>
                    <a:off x="225360" y="18176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4526" name="Объект 22"/>
          <p:cNvGraphicFramePr/>
          <p:nvPr/>
        </p:nvGraphicFramePr>
        <p:xfrm>
          <a:off x="225360" y="2263680"/>
          <a:ext cx="394920" cy="518760"/>
        </p:xfrm>
        <a:graphic>
          <a:graphicData uri="http://schemas.openxmlformats.org/presentationml/2006/ole">
            <p:oleObj r:id="rId12" spid="">
              <p:embed/>
              <p:pic>
                <p:nvPicPr>
                  <p:cNvPr id="4527" name="Объект 22" descr=""/>
                  <p:cNvPicPr/>
                  <p:nvPr/>
                </p:nvPicPr>
                <p:blipFill>
                  <a:blip r:embed="rId13"/>
                  <a:stretch/>
                </p:blipFill>
                <p:spPr>
                  <a:xfrm>
                    <a:off x="225360" y="22636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4528" name="Объект 23"/>
          <p:cNvGraphicFramePr/>
          <p:nvPr/>
        </p:nvGraphicFramePr>
        <p:xfrm>
          <a:off x="225360" y="2711520"/>
          <a:ext cx="394920" cy="516960"/>
        </p:xfrm>
        <a:graphic>
          <a:graphicData uri="http://schemas.openxmlformats.org/presentationml/2006/ole">
            <p:oleObj r:id="rId14" spid="">
              <p:embed/>
              <p:pic>
                <p:nvPicPr>
                  <p:cNvPr id="4529" name="Объект 23" descr=""/>
                  <p:cNvPicPr/>
                  <p:nvPr/>
                </p:nvPicPr>
                <p:blipFill>
                  <a:blip r:embed="rId15"/>
                  <a:stretch/>
                </p:blipFill>
                <p:spPr>
                  <a:xfrm>
                    <a:off x="225360" y="271152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4530" name="Объект 24"/>
          <p:cNvGraphicFramePr/>
          <p:nvPr/>
        </p:nvGraphicFramePr>
        <p:xfrm>
          <a:off x="225360" y="3157560"/>
          <a:ext cx="394920" cy="518760"/>
        </p:xfrm>
        <a:graphic>
          <a:graphicData uri="http://schemas.openxmlformats.org/presentationml/2006/ole">
            <p:oleObj r:id="rId16" spid="">
              <p:embed/>
              <p:pic>
                <p:nvPicPr>
                  <p:cNvPr id="4531" name="Объект 24" descr=""/>
                  <p:cNvPicPr/>
                  <p:nvPr/>
                </p:nvPicPr>
                <p:blipFill>
                  <a:blip r:embed="rId17"/>
                  <a:stretch/>
                </p:blipFill>
                <p:spPr>
                  <a:xfrm>
                    <a:off x="225360" y="315756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4532" name="Объект 25"/>
          <p:cNvGraphicFramePr/>
          <p:nvPr/>
        </p:nvGraphicFramePr>
        <p:xfrm>
          <a:off x="225360" y="3605040"/>
          <a:ext cx="394920" cy="516960"/>
        </p:xfrm>
        <a:graphic>
          <a:graphicData uri="http://schemas.openxmlformats.org/presentationml/2006/ole">
            <p:oleObj r:id="rId18" spid="">
              <p:embed/>
              <p:pic>
                <p:nvPicPr>
                  <p:cNvPr id="4533" name="Объект 25" descr=""/>
                  <p:cNvPicPr/>
                  <p:nvPr/>
                </p:nvPicPr>
                <p:blipFill>
                  <a:blip r:embed="rId19"/>
                  <a:stretch/>
                </p:blipFill>
                <p:spPr>
                  <a:xfrm>
                    <a:off x="225360" y="360504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4534" name="Объект 26"/>
          <p:cNvGraphicFramePr/>
          <p:nvPr/>
        </p:nvGraphicFramePr>
        <p:xfrm>
          <a:off x="225360" y="4051440"/>
          <a:ext cx="394920" cy="518760"/>
        </p:xfrm>
        <a:graphic>
          <a:graphicData uri="http://schemas.openxmlformats.org/presentationml/2006/ole">
            <p:oleObj r:id="rId20" spid="">
              <p:embed/>
              <p:pic>
                <p:nvPicPr>
                  <p:cNvPr id="4535" name="Объект 26" descr=""/>
                  <p:cNvPicPr/>
                  <p:nvPr/>
                </p:nvPicPr>
                <p:blipFill>
                  <a:blip r:embed="rId21"/>
                  <a:stretch/>
                </p:blipFill>
                <p:spPr>
                  <a:xfrm>
                    <a:off x="225360" y="40514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4536" name="Объект 27"/>
          <p:cNvGraphicFramePr/>
          <p:nvPr/>
        </p:nvGraphicFramePr>
        <p:xfrm>
          <a:off x="225360" y="4497480"/>
          <a:ext cx="394920" cy="518760"/>
        </p:xfrm>
        <a:graphic>
          <a:graphicData uri="http://schemas.openxmlformats.org/presentationml/2006/ole">
            <p:oleObj r:id="rId22" spid="">
              <p:embed/>
              <p:pic>
                <p:nvPicPr>
                  <p:cNvPr id="4537" name="Объект 27" descr=""/>
                  <p:cNvPicPr/>
                  <p:nvPr/>
                </p:nvPicPr>
                <p:blipFill>
                  <a:blip r:embed="rId23"/>
                  <a:stretch/>
                </p:blipFill>
                <p:spPr>
                  <a:xfrm>
                    <a:off x="225360" y="44974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4538" name="Объект 28"/>
          <p:cNvGraphicFramePr/>
          <p:nvPr/>
        </p:nvGraphicFramePr>
        <p:xfrm>
          <a:off x="225360" y="4944960"/>
          <a:ext cx="394920" cy="516960"/>
        </p:xfrm>
        <a:graphic>
          <a:graphicData uri="http://schemas.openxmlformats.org/presentationml/2006/ole">
            <p:oleObj r:id="rId24" spid="">
              <p:embed/>
              <p:pic>
                <p:nvPicPr>
                  <p:cNvPr id="4539" name="Объект 28" descr=""/>
                  <p:cNvPicPr/>
                  <p:nvPr/>
                </p:nvPicPr>
                <p:blipFill>
                  <a:blip r:embed="rId25"/>
                  <a:stretch/>
                </p:blipFill>
                <p:spPr>
                  <a:xfrm>
                    <a:off x="225360" y="494496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4540" name="Объект 29"/>
          <p:cNvGraphicFramePr/>
          <p:nvPr/>
        </p:nvGraphicFramePr>
        <p:xfrm>
          <a:off x="225360" y="5435640"/>
          <a:ext cx="394920" cy="516960"/>
        </p:xfrm>
        <a:graphic>
          <a:graphicData uri="http://schemas.openxmlformats.org/presentationml/2006/ole">
            <p:oleObj r:id="rId26" spid="">
              <p:embed/>
              <p:pic>
                <p:nvPicPr>
                  <p:cNvPr id="4541" name="Объект 29" descr=""/>
                  <p:cNvPicPr/>
                  <p:nvPr/>
                </p:nvPicPr>
                <p:blipFill>
                  <a:blip r:embed="rId27"/>
                  <a:stretch/>
                </p:blipFill>
                <p:spPr>
                  <a:xfrm>
                    <a:off x="225360" y="543564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4542" name="Объект 30"/>
          <p:cNvGraphicFramePr/>
          <p:nvPr/>
        </p:nvGraphicFramePr>
        <p:xfrm>
          <a:off x="225360" y="5881680"/>
          <a:ext cx="394920" cy="518760"/>
        </p:xfrm>
        <a:graphic>
          <a:graphicData uri="http://schemas.openxmlformats.org/presentationml/2006/ole">
            <p:oleObj r:id="rId28" spid="">
              <p:embed/>
              <p:pic>
                <p:nvPicPr>
                  <p:cNvPr id="4543" name="Объект 30" descr=""/>
                  <p:cNvPicPr/>
                  <p:nvPr/>
                </p:nvPicPr>
                <p:blipFill>
                  <a:blip r:embed="rId29"/>
                  <a:stretch/>
                </p:blipFill>
                <p:spPr>
                  <a:xfrm>
                    <a:off x="225360" y="58816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4544" name="Объект 31"/>
          <p:cNvGraphicFramePr/>
          <p:nvPr/>
        </p:nvGraphicFramePr>
        <p:xfrm>
          <a:off x="225360" y="6327720"/>
          <a:ext cx="394920" cy="518760"/>
        </p:xfrm>
        <a:graphic>
          <a:graphicData uri="http://schemas.openxmlformats.org/presentationml/2006/ole">
            <p:oleObj r:id="rId30" spid="">
              <p:embed/>
              <p:pic>
                <p:nvPicPr>
                  <p:cNvPr id="4545" name="Объект 31" descr=""/>
                  <p:cNvPicPr/>
                  <p:nvPr/>
                </p:nvPicPr>
                <p:blipFill>
                  <a:blip r:embed="rId31"/>
                  <a:stretch/>
                </p:blipFill>
                <p:spPr>
                  <a:xfrm>
                    <a:off x="225360" y="632772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4546" name="PlaceHolder 1"/>
          <p:cNvSpPr>
            <a:spLocks noGrp="1"/>
          </p:cNvSpPr>
          <p:nvPr>
            <p:ph type="title"/>
          </p:nvPr>
        </p:nvSpPr>
        <p:spPr>
          <a:xfrm>
            <a:off x="609480" y="708120"/>
            <a:ext cx="10971720" cy="274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>
              <a:buNone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текста заглавия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54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3976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54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50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549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50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1" r:id="rId32"/>
  </p:sldLayoutIdLst>
</p:sldMaster>
</file>

<file path=ppt/slideMasters/slideMaster13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eee9e3">
            <a:alpha val="10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554" name="Объект 17"/>
          <p:cNvGraphicFramePr/>
          <p:nvPr/>
        </p:nvGraphicFramePr>
        <p:xfrm>
          <a:off x="225360" y="0"/>
          <a:ext cx="394920" cy="518760"/>
        </p:xfrm>
        <a:graphic>
          <a:graphicData uri="http://schemas.openxmlformats.org/presentationml/2006/ole">
            <p:oleObj r:id="rId2" spid="">
              <p:embed/>
              <p:pic>
                <p:nvPicPr>
                  <p:cNvPr id="4555" name="Объект 17" descr=""/>
                  <p:cNvPicPr/>
                  <p:nvPr/>
                </p:nvPicPr>
                <p:blipFill>
                  <a:blip r:embed="rId3"/>
                  <a:stretch/>
                </p:blipFill>
                <p:spPr>
                  <a:xfrm>
                    <a:off x="225360" y="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4556" name="Объект 18"/>
          <p:cNvGraphicFramePr/>
          <p:nvPr/>
        </p:nvGraphicFramePr>
        <p:xfrm>
          <a:off x="225360" y="446040"/>
          <a:ext cx="394920" cy="518760"/>
        </p:xfrm>
        <a:graphic>
          <a:graphicData uri="http://schemas.openxmlformats.org/presentationml/2006/ole">
            <p:oleObj r:id="rId4" spid="">
              <p:embed/>
              <p:pic>
                <p:nvPicPr>
                  <p:cNvPr id="4557" name="Объект 18" descr=""/>
                  <p:cNvPicPr/>
                  <p:nvPr/>
                </p:nvPicPr>
                <p:blipFill>
                  <a:blip r:embed="rId5"/>
                  <a:stretch/>
                </p:blipFill>
                <p:spPr>
                  <a:xfrm>
                    <a:off x="225360" y="4460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4558" name="Объект 19"/>
          <p:cNvGraphicFramePr/>
          <p:nvPr/>
        </p:nvGraphicFramePr>
        <p:xfrm>
          <a:off x="225360" y="893880"/>
          <a:ext cx="394920" cy="516960"/>
        </p:xfrm>
        <a:graphic>
          <a:graphicData uri="http://schemas.openxmlformats.org/presentationml/2006/ole">
            <p:oleObj r:id="rId6" spid="">
              <p:embed/>
              <p:pic>
                <p:nvPicPr>
                  <p:cNvPr id="4559" name="Объект 19" descr=""/>
                  <p:cNvPicPr/>
                  <p:nvPr/>
                </p:nvPicPr>
                <p:blipFill>
                  <a:blip r:embed="rId7"/>
                  <a:stretch/>
                </p:blipFill>
                <p:spPr>
                  <a:xfrm>
                    <a:off x="225360" y="89388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4560" name="Объект 20"/>
          <p:cNvGraphicFramePr/>
          <p:nvPr/>
        </p:nvGraphicFramePr>
        <p:xfrm>
          <a:off x="225360" y="1339920"/>
          <a:ext cx="394920" cy="518760"/>
        </p:xfrm>
        <a:graphic>
          <a:graphicData uri="http://schemas.openxmlformats.org/presentationml/2006/ole">
            <p:oleObj r:id="rId8" spid="">
              <p:embed/>
              <p:pic>
                <p:nvPicPr>
                  <p:cNvPr id="4561" name="Объект 20" descr=""/>
                  <p:cNvPicPr/>
                  <p:nvPr/>
                </p:nvPicPr>
                <p:blipFill>
                  <a:blip r:embed="rId9"/>
                  <a:stretch/>
                </p:blipFill>
                <p:spPr>
                  <a:xfrm>
                    <a:off x="225360" y="133992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4562" name="Объект 21"/>
          <p:cNvGraphicFramePr/>
          <p:nvPr/>
        </p:nvGraphicFramePr>
        <p:xfrm>
          <a:off x="225360" y="1817640"/>
          <a:ext cx="394920" cy="518760"/>
        </p:xfrm>
        <a:graphic>
          <a:graphicData uri="http://schemas.openxmlformats.org/presentationml/2006/ole">
            <p:oleObj r:id="rId10" spid="">
              <p:embed/>
              <p:pic>
                <p:nvPicPr>
                  <p:cNvPr id="4563" name="Объект 21" descr=""/>
                  <p:cNvPicPr/>
                  <p:nvPr/>
                </p:nvPicPr>
                <p:blipFill>
                  <a:blip r:embed="rId11"/>
                  <a:stretch/>
                </p:blipFill>
                <p:spPr>
                  <a:xfrm>
                    <a:off x="225360" y="18176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4564" name="Объект 22"/>
          <p:cNvGraphicFramePr/>
          <p:nvPr/>
        </p:nvGraphicFramePr>
        <p:xfrm>
          <a:off x="225360" y="2263680"/>
          <a:ext cx="394920" cy="518760"/>
        </p:xfrm>
        <a:graphic>
          <a:graphicData uri="http://schemas.openxmlformats.org/presentationml/2006/ole">
            <p:oleObj r:id="rId12" spid="">
              <p:embed/>
              <p:pic>
                <p:nvPicPr>
                  <p:cNvPr id="4565" name="Объект 22" descr=""/>
                  <p:cNvPicPr/>
                  <p:nvPr/>
                </p:nvPicPr>
                <p:blipFill>
                  <a:blip r:embed="rId13"/>
                  <a:stretch/>
                </p:blipFill>
                <p:spPr>
                  <a:xfrm>
                    <a:off x="225360" y="22636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4566" name="Объект 23"/>
          <p:cNvGraphicFramePr/>
          <p:nvPr/>
        </p:nvGraphicFramePr>
        <p:xfrm>
          <a:off x="225360" y="2711520"/>
          <a:ext cx="394920" cy="516960"/>
        </p:xfrm>
        <a:graphic>
          <a:graphicData uri="http://schemas.openxmlformats.org/presentationml/2006/ole">
            <p:oleObj r:id="rId14" spid="">
              <p:embed/>
              <p:pic>
                <p:nvPicPr>
                  <p:cNvPr id="4567" name="Объект 23" descr=""/>
                  <p:cNvPicPr/>
                  <p:nvPr/>
                </p:nvPicPr>
                <p:blipFill>
                  <a:blip r:embed="rId15"/>
                  <a:stretch/>
                </p:blipFill>
                <p:spPr>
                  <a:xfrm>
                    <a:off x="225360" y="271152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4568" name="Объект 24"/>
          <p:cNvGraphicFramePr/>
          <p:nvPr/>
        </p:nvGraphicFramePr>
        <p:xfrm>
          <a:off x="225360" y="3157560"/>
          <a:ext cx="394920" cy="518760"/>
        </p:xfrm>
        <a:graphic>
          <a:graphicData uri="http://schemas.openxmlformats.org/presentationml/2006/ole">
            <p:oleObj r:id="rId16" spid="">
              <p:embed/>
              <p:pic>
                <p:nvPicPr>
                  <p:cNvPr id="4569" name="Объект 24" descr=""/>
                  <p:cNvPicPr/>
                  <p:nvPr/>
                </p:nvPicPr>
                <p:blipFill>
                  <a:blip r:embed="rId17"/>
                  <a:stretch/>
                </p:blipFill>
                <p:spPr>
                  <a:xfrm>
                    <a:off x="225360" y="315756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4570" name="Объект 25"/>
          <p:cNvGraphicFramePr/>
          <p:nvPr/>
        </p:nvGraphicFramePr>
        <p:xfrm>
          <a:off x="225360" y="3605040"/>
          <a:ext cx="394920" cy="516960"/>
        </p:xfrm>
        <a:graphic>
          <a:graphicData uri="http://schemas.openxmlformats.org/presentationml/2006/ole">
            <p:oleObj r:id="rId18" spid="">
              <p:embed/>
              <p:pic>
                <p:nvPicPr>
                  <p:cNvPr id="4571" name="Объект 25" descr=""/>
                  <p:cNvPicPr/>
                  <p:nvPr/>
                </p:nvPicPr>
                <p:blipFill>
                  <a:blip r:embed="rId19"/>
                  <a:stretch/>
                </p:blipFill>
                <p:spPr>
                  <a:xfrm>
                    <a:off x="225360" y="360504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4572" name="Объект 26"/>
          <p:cNvGraphicFramePr/>
          <p:nvPr/>
        </p:nvGraphicFramePr>
        <p:xfrm>
          <a:off x="225360" y="4051440"/>
          <a:ext cx="394920" cy="518760"/>
        </p:xfrm>
        <a:graphic>
          <a:graphicData uri="http://schemas.openxmlformats.org/presentationml/2006/ole">
            <p:oleObj r:id="rId20" spid="">
              <p:embed/>
              <p:pic>
                <p:nvPicPr>
                  <p:cNvPr id="4573" name="Объект 26" descr=""/>
                  <p:cNvPicPr/>
                  <p:nvPr/>
                </p:nvPicPr>
                <p:blipFill>
                  <a:blip r:embed="rId21"/>
                  <a:stretch/>
                </p:blipFill>
                <p:spPr>
                  <a:xfrm>
                    <a:off x="225360" y="40514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4574" name="Объект 27"/>
          <p:cNvGraphicFramePr/>
          <p:nvPr/>
        </p:nvGraphicFramePr>
        <p:xfrm>
          <a:off x="225360" y="4497480"/>
          <a:ext cx="394920" cy="518760"/>
        </p:xfrm>
        <a:graphic>
          <a:graphicData uri="http://schemas.openxmlformats.org/presentationml/2006/ole">
            <p:oleObj r:id="rId22" spid="">
              <p:embed/>
              <p:pic>
                <p:nvPicPr>
                  <p:cNvPr id="4575" name="Объект 27" descr=""/>
                  <p:cNvPicPr/>
                  <p:nvPr/>
                </p:nvPicPr>
                <p:blipFill>
                  <a:blip r:embed="rId23"/>
                  <a:stretch/>
                </p:blipFill>
                <p:spPr>
                  <a:xfrm>
                    <a:off x="225360" y="44974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4576" name="Объект 28"/>
          <p:cNvGraphicFramePr/>
          <p:nvPr/>
        </p:nvGraphicFramePr>
        <p:xfrm>
          <a:off x="225360" y="4944960"/>
          <a:ext cx="394920" cy="516960"/>
        </p:xfrm>
        <a:graphic>
          <a:graphicData uri="http://schemas.openxmlformats.org/presentationml/2006/ole">
            <p:oleObj r:id="rId24" spid="">
              <p:embed/>
              <p:pic>
                <p:nvPicPr>
                  <p:cNvPr id="4577" name="Объект 28" descr=""/>
                  <p:cNvPicPr/>
                  <p:nvPr/>
                </p:nvPicPr>
                <p:blipFill>
                  <a:blip r:embed="rId25"/>
                  <a:stretch/>
                </p:blipFill>
                <p:spPr>
                  <a:xfrm>
                    <a:off x="225360" y="494496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4578" name="Объект 29"/>
          <p:cNvGraphicFramePr/>
          <p:nvPr/>
        </p:nvGraphicFramePr>
        <p:xfrm>
          <a:off x="225360" y="5435640"/>
          <a:ext cx="394920" cy="516960"/>
        </p:xfrm>
        <a:graphic>
          <a:graphicData uri="http://schemas.openxmlformats.org/presentationml/2006/ole">
            <p:oleObj r:id="rId26" spid="">
              <p:embed/>
              <p:pic>
                <p:nvPicPr>
                  <p:cNvPr id="4579" name="Объект 29" descr=""/>
                  <p:cNvPicPr/>
                  <p:nvPr/>
                </p:nvPicPr>
                <p:blipFill>
                  <a:blip r:embed="rId27"/>
                  <a:stretch/>
                </p:blipFill>
                <p:spPr>
                  <a:xfrm>
                    <a:off x="225360" y="543564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4580" name="Объект 30"/>
          <p:cNvGraphicFramePr/>
          <p:nvPr/>
        </p:nvGraphicFramePr>
        <p:xfrm>
          <a:off x="225360" y="5881680"/>
          <a:ext cx="394920" cy="518760"/>
        </p:xfrm>
        <a:graphic>
          <a:graphicData uri="http://schemas.openxmlformats.org/presentationml/2006/ole">
            <p:oleObj r:id="rId28" spid="">
              <p:embed/>
              <p:pic>
                <p:nvPicPr>
                  <p:cNvPr id="4581" name="Объект 30" descr=""/>
                  <p:cNvPicPr/>
                  <p:nvPr/>
                </p:nvPicPr>
                <p:blipFill>
                  <a:blip r:embed="rId29"/>
                  <a:stretch/>
                </p:blipFill>
                <p:spPr>
                  <a:xfrm>
                    <a:off x="225360" y="58816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4582" name="Объект 31"/>
          <p:cNvGraphicFramePr/>
          <p:nvPr/>
        </p:nvGraphicFramePr>
        <p:xfrm>
          <a:off x="225360" y="6327720"/>
          <a:ext cx="394920" cy="518760"/>
        </p:xfrm>
        <a:graphic>
          <a:graphicData uri="http://schemas.openxmlformats.org/presentationml/2006/ole">
            <p:oleObj r:id="rId30" spid="">
              <p:embed/>
              <p:pic>
                <p:nvPicPr>
                  <p:cNvPr id="4583" name="Объект 31" descr=""/>
                  <p:cNvPicPr/>
                  <p:nvPr/>
                </p:nvPicPr>
                <p:blipFill>
                  <a:blip r:embed="rId31"/>
                  <a:stretch/>
                </p:blipFill>
                <p:spPr>
                  <a:xfrm>
                    <a:off x="225360" y="632772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4584" name="PlaceHolder 1"/>
          <p:cNvSpPr>
            <a:spLocks noGrp="1"/>
          </p:cNvSpPr>
          <p:nvPr>
            <p:ph type="title"/>
          </p:nvPr>
        </p:nvSpPr>
        <p:spPr>
          <a:xfrm>
            <a:off x="609480" y="708120"/>
            <a:ext cx="10971720" cy="274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>
              <a:buNone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текста заглавия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58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50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58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50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587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50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588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50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3" r:id="rId32"/>
  </p:sldLayoutIdLst>
</p:sldMaster>
</file>

<file path=ppt/slideMasters/slideMaster13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eee9e3">
            <a:alpha val="10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594" name="Объект 17"/>
          <p:cNvGraphicFramePr/>
          <p:nvPr/>
        </p:nvGraphicFramePr>
        <p:xfrm>
          <a:off x="225360" y="0"/>
          <a:ext cx="394920" cy="518760"/>
        </p:xfrm>
        <a:graphic>
          <a:graphicData uri="http://schemas.openxmlformats.org/presentationml/2006/ole">
            <p:oleObj r:id="rId2" spid="">
              <p:embed/>
              <p:pic>
                <p:nvPicPr>
                  <p:cNvPr id="4595" name="Объект 17" descr=""/>
                  <p:cNvPicPr/>
                  <p:nvPr/>
                </p:nvPicPr>
                <p:blipFill>
                  <a:blip r:embed="rId3"/>
                  <a:stretch/>
                </p:blipFill>
                <p:spPr>
                  <a:xfrm>
                    <a:off x="225360" y="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4596" name="Объект 18"/>
          <p:cNvGraphicFramePr/>
          <p:nvPr/>
        </p:nvGraphicFramePr>
        <p:xfrm>
          <a:off x="225360" y="446040"/>
          <a:ext cx="394920" cy="518760"/>
        </p:xfrm>
        <a:graphic>
          <a:graphicData uri="http://schemas.openxmlformats.org/presentationml/2006/ole">
            <p:oleObj r:id="rId4" spid="">
              <p:embed/>
              <p:pic>
                <p:nvPicPr>
                  <p:cNvPr id="4597" name="Объект 18" descr=""/>
                  <p:cNvPicPr/>
                  <p:nvPr/>
                </p:nvPicPr>
                <p:blipFill>
                  <a:blip r:embed="rId5"/>
                  <a:stretch/>
                </p:blipFill>
                <p:spPr>
                  <a:xfrm>
                    <a:off x="225360" y="4460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4598" name="Объект 19"/>
          <p:cNvGraphicFramePr/>
          <p:nvPr/>
        </p:nvGraphicFramePr>
        <p:xfrm>
          <a:off x="225360" y="893880"/>
          <a:ext cx="394920" cy="516960"/>
        </p:xfrm>
        <a:graphic>
          <a:graphicData uri="http://schemas.openxmlformats.org/presentationml/2006/ole">
            <p:oleObj r:id="rId6" spid="">
              <p:embed/>
              <p:pic>
                <p:nvPicPr>
                  <p:cNvPr id="4599" name="Объект 19" descr=""/>
                  <p:cNvPicPr/>
                  <p:nvPr/>
                </p:nvPicPr>
                <p:blipFill>
                  <a:blip r:embed="rId7"/>
                  <a:stretch/>
                </p:blipFill>
                <p:spPr>
                  <a:xfrm>
                    <a:off x="225360" y="89388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4600" name="Объект 20"/>
          <p:cNvGraphicFramePr/>
          <p:nvPr/>
        </p:nvGraphicFramePr>
        <p:xfrm>
          <a:off x="225360" y="1339920"/>
          <a:ext cx="394920" cy="518760"/>
        </p:xfrm>
        <a:graphic>
          <a:graphicData uri="http://schemas.openxmlformats.org/presentationml/2006/ole">
            <p:oleObj r:id="rId8" spid="">
              <p:embed/>
              <p:pic>
                <p:nvPicPr>
                  <p:cNvPr id="4601" name="Объект 20" descr=""/>
                  <p:cNvPicPr/>
                  <p:nvPr/>
                </p:nvPicPr>
                <p:blipFill>
                  <a:blip r:embed="rId9"/>
                  <a:stretch/>
                </p:blipFill>
                <p:spPr>
                  <a:xfrm>
                    <a:off x="225360" y="133992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4602" name="Объект 21"/>
          <p:cNvGraphicFramePr/>
          <p:nvPr/>
        </p:nvGraphicFramePr>
        <p:xfrm>
          <a:off x="225360" y="1817640"/>
          <a:ext cx="394920" cy="518760"/>
        </p:xfrm>
        <a:graphic>
          <a:graphicData uri="http://schemas.openxmlformats.org/presentationml/2006/ole">
            <p:oleObj r:id="rId10" spid="">
              <p:embed/>
              <p:pic>
                <p:nvPicPr>
                  <p:cNvPr id="4603" name="Объект 21" descr=""/>
                  <p:cNvPicPr/>
                  <p:nvPr/>
                </p:nvPicPr>
                <p:blipFill>
                  <a:blip r:embed="rId11"/>
                  <a:stretch/>
                </p:blipFill>
                <p:spPr>
                  <a:xfrm>
                    <a:off x="225360" y="18176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4604" name="Объект 22"/>
          <p:cNvGraphicFramePr/>
          <p:nvPr/>
        </p:nvGraphicFramePr>
        <p:xfrm>
          <a:off x="225360" y="2263680"/>
          <a:ext cx="394920" cy="518760"/>
        </p:xfrm>
        <a:graphic>
          <a:graphicData uri="http://schemas.openxmlformats.org/presentationml/2006/ole">
            <p:oleObj r:id="rId12" spid="">
              <p:embed/>
              <p:pic>
                <p:nvPicPr>
                  <p:cNvPr id="4605" name="Объект 22" descr=""/>
                  <p:cNvPicPr/>
                  <p:nvPr/>
                </p:nvPicPr>
                <p:blipFill>
                  <a:blip r:embed="rId13"/>
                  <a:stretch/>
                </p:blipFill>
                <p:spPr>
                  <a:xfrm>
                    <a:off x="225360" y="22636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4606" name="Объект 23"/>
          <p:cNvGraphicFramePr/>
          <p:nvPr/>
        </p:nvGraphicFramePr>
        <p:xfrm>
          <a:off x="225360" y="2711520"/>
          <a:ext cx="394920" cy="516960"/>
        </p:xfrm>
        <a:graphic>
          <a:graphicData uri="http://schemas.openxmlformats.org/presentationml/2006/ole">
            <p:oleObj r:id="rId14" spid="">
              <p:embed/>
              <p:pic>
                <p:nvPicPr>
                  <p:cNvPr id="4607" name="Объект 23" descr=""/>
                  <p:cNvPicPr/>
                  <p:nvPr/>
                </p:nvPicPr>
                <p:blipFill>
                  <a:blip r:embed="rId15"/>
                  <a:stretch/>
                </p:blipFill>
                <p:spPr>
                  <a:xfrm>
                    <a:off x="225360" y="271152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4608" name="Объект 24"/>
          <p:cNvGraphicFramePr/>
          <p:nvPr/>
        </p:nvGraphicFramePr>
        <p:xfrm>
          <a:off x="225360" y="3157560"/>
          <a:ext cx="394920" cy="518760"/>
        </p:xfrm>
        <a:graphic>
          <a:graphicData uri="http://schemas.openxmlformats.org/presentationml/2006/ole">
            <p:oleObj r:id="rId16" spid="">
              <p:embed/>
              <p:pic>
                <p:nvPicPr>
                  <p:cNvPr id="4609" name="Объект 24" descr=""/>
                  <p:cNvPicPr/>
                  <p:nvPr/>
                </p:nvPicPr>
                <p:blipFill>
                  <a:blip r:embed="rId17"/>
                  <a:stretch/>
                </p:blipFill>
                <p:spPr>
                  <a:xfrm>
                    <a:off x="225360" y="315756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4610" name="Объект 25"/>
          <p:cNvGraphicFramePr/>
          <p:nvPr/>
        </p:nvGraphicFramePr>
        <p:xfrm>
          <a:off x="225360" y="3605040"/>
          <a:ext cx="394920" cy="516960"/>
        </p:xfrm>
        <a:graphic>
          <a:graphicData uri="http://schemas.openxmlformats.org/presentationml/2006/ole">
            <p:oleObj r:id="rId18" spid="">
              <p:embed/>
              <p:pic>
                <p:nvPicPr>
                  <p:cNvPr id="4611" name="Объект 25" descr=""/>
                  <p:cNvPicPr/>
                  <p:nvPr/>
                </p:nvPicPr>
                <p:blipFill>
                  <a:blip r:embed="rId19"/>
                  <a:stretch/>
                </p:blipFill>
                <p:spPr>
                  <a:xfrm>
                    <a:off x="225360" y="360504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4612" name="Объект 26"/>
          <p:cNvGraphicFramePr/>
          <p:nvPr/>
        </p:nvGraphicFramePr>
        <p:xfrm>
          <a:off x="225360" y="4051440"/>
          <a:ext cx="394920" cy="518760"/>
        </p:xfrm>
        <a:graphic>
          <a:graphicData uri="http://schemas.openxmlformats.org/presentationml/2006/ole">
            <p:oleObj r:id="rId20" spid="">
              <p:embed/>
              <p:pic>
                <p:nvPicPr>
                  <p:cNvPr id="4613" name="Объект 26" descr=""/>
                  <p:cNvPicPr/>
                  <p:nvPr/>
                </p:nvPicPr>
                <p:blipFill>
                  <a:blip r:embed="rId21"/>
                  <a:stretch/>
                </p:blipFill>
                <p:spPr>
                  <a:xfrm>
                    <a:off x="225360" y="40514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4614" name="Объект 27"/>
          <p:cNvGraphicFramePr/>
          <p:nvPr/>
        </p:nvGraphicFramePr>
        <p:xfrm>
          <a:off x="225360" y="4497480"/>
          <a:ext cx="394920" cy="518760"/>
        </p:xfrm>
        <a:graphic>
          <a:graphicData uri="http://schemas.openxmlformats.org/presentationml/2006/ole">
            <p:oleObj r:id="rId22" spid="">
              <p:embed/>
              <p:pic>
                <p:nvPicPr>
                  <p:cNvPr id="4615" name="Объект 27" descr=""/>
                  <p:cNvPicPr/>
                  <p:nvPr/>
                </p:nvPicPr>
                <p:blipFill>
                  <a:blip r:embed="rId23"/>
                  <a:stretch/>
                </p:blipFill>
                <p:spPr>
                  <a:xfrm>
                    <a:off x="225360" y="44974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4616" name="Объект 28"/>
          <p:cNvGraphicFramePr/>
          <p:nvPr/>
        </p:nvGraphicFramePr>
        <p:xfrm>
          <a:off x="225360" y="4944960"/>
          <a:ext cx="394920" cy="516960"/>
        </p:xfrm>
        <a:graphic>
          <a:graphicData uri="http://schemas.openxmlformats.org/presentationml/2006/ole">
            <p:oleObj r:id="rId24" spid="">
              <p:embed/>
              <p:pic>
                <p:nvPicPr>
                  <p:cNvPr id="4617" name="Объект 28" descr=""/>
                  <p:cNvPicPr/>
                  <p:nvPr/>
                </p:nvPicPr>
                <p:blipFill>
                  <a:blip r:embed="rId25"/>
                  <a:stretch/>
                </p:blipFill>
                <p:spPr>
                  <a:xfrm>
                    <a:off x="225360" y="494496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4618" name="Объект 29"/>
          <p:cNvGraphicFramePr/>
          <p:nvPr/>
        </p:nvGraphicFramePr>
        <p:xfrm>
          <a:off x="225360" y="5435640"/>
          <a:ext cx="394920" cy="516960"/>
        </p:xfrm>
        <a:graphic>
          <a:graphicData uri="http://schemas.openxmlformats.org/presentationml/2006/ole">
            <p:oleObj r:id="rId26" spid="">
              <p:embed/>
              <p:pic>
                <p:nvPicPr>
                  <p:cNvPr id="4619" name="Объект 29" descr=""/>
                  <p:cNvPicPr/>
                  <p:nvPr/>
                </p:nvPicPr>
                <p:blipFill>
                  <a:blip r:embed="rId27"/>
                  <a:stretch/>
                </p:blipFill>
                <p:spPr>
                  <a:xfrm>
                    <a:off x="225360" y="543564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4620" name="Объект 30"/>
          <p:cNvGraphicFramePr/>
          <p:nvPr/>
        </p:nvGraphicFramePr>
        <p:xfrm>
          <a:off x="225360" y="5881680"/>
          <a:ext cx="394920" cy="518760"/>
        </p:xfrm>
        <a:graphic>
          <a:graphicData uri="http://schemas.openxmlformats.org/presentationml/2006/ole">
            <p:oleObj r:id="rId28" spid="">
              <p:embed/>
              <p:pic>
                <p:nvPicPr>
                  <p:cNvPr id="4621" name="Объект 30" descr=""/>
                  <p:cNvPicPr/>
                  <p:nvPr/>
                </p:nvPicPr>
                <p:blipFill>
                  <a:blip r:embed="rId29"/>
                  <a:stretch/>
                </p:blipFill>
                <p:spPr>
                  <a:xfrm>
                    <a:off x="225360" y="58816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4622" name="Объект 31"/>
          <p:cNvGraphicFramePr/>
          <p:nvPr/>
        </p:nvGraphicFramePr>
        <p:xfrm>
          <a:off x="225360" y="6327720"/>
          <a:ext cx="394920" cy="518760"/>
        </p:xfrm>
        <a:graphic>
          <a:graphicData uri="http://schemas.openxmlformats.org/presentationml/2006/ole">
            <p:oleObj r:id="rId30" spid="">
              <p:embed/>
              <p:pic>
                <p:nvPicPr>
                  <p:cNvPr id="4623" name="Объект 31" descr=""/>
                  <p:cNvPicPr/>
                  <p:nvPr/>
                </p:nvPicPr>
                <p:blipFill>
                  <a:blip r:embed="rId31"/>
                  <a:stretch/>
                </p:blipFill>
                <p:spPr>
                  <a:xfrm>
                    <a:off x="225360" y="632772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</p:spTree>
  </p:cSld>
  <p:clrMap bg1="lt1" tx1="dk1" bg2="lt2" tx2="dk2" accent1="accent1" accent2="accent2" accent3="accent3" accent4="accent4" accent5="accent5" accent6="accent6" hlink="hlink" folHlink="folHlink"/>
  <p:sldLayoutIdLst>
    <p:sldLayoutId id="2147483885" r:id="rId32"/>
  </p:sldLayoutIdLst>
</p:sldMaster>
</file>

<file path=ppt/slideMasters/slideMaster13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eee9e3">
            <a:alpha val="10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624" name="Объект 17"/>
          <p:cNvGraphicFramePr/>
          <p:nvPr/>
        </p:nvGraphicFramePr>
        <p:xfrm>
          <a:off x="225360" y="0"/>
          <a:ext cx="394920" cy="518760"/>
        </p:xfrm>
        <a:graphic>
          <a:graphicData uri="http://schemas.openxmlformats.org/presentationml/2006/ole">
            <p:oleObj r:id="rId2" spid="">
              <p:embed/>
              <p:pic>
                <p:nvPicPr>
                  <p:cNvPr id="4625" name="Объект 17" descr=""/>
                  <p:cNvPicPr/>
                  <p:nvPr/>
                </p:nvPicPr>
                <p:blipFill>
                  <a:blip r:embed="rId3"/>
                  <a:stretch/>
                </p:blipFill>
                <p:spPr>
                  <a:xfrm>
                    <a:off x="225360" y="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4626" name="Объект 18"/>
          <p:cNvGraphicFramePr/>
          <p:nvPr/>
        </p:nvGraphicFramePr>
        <p:xfrm>
          <a:off x="225360" y="446040"/>
          <a:ext cx="394920" cy="518760"/>
        </p:xfrm>
        <a:graphic>
          <a:graphicData uri="http://schemas.openxmlformats.org/presentationml/2006/ole">
            <p:oleObj r:id="rId4" spid="">
              <p:embed/>
              <p:pic>
                <p:nvPicPr>
                  <p:cNvPr id="4627" name="Объект 18" descr=""/>
                  <p:cNvPicPr/>
                  <p:nvPr/>
                </p:nvPicPr>
                <p:blipFill>
                  <a:blip r:embed="rId5"/>
                  <a:stretch/>
                </p:blipFill>
                <p:spPr>
                  <a:xfrm>
                    <a:off x="225360" y="4460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4628" name="Объект 19"/>
          <p:cNvGraphicFramePr/>
          <p:nvPr/>
        </p:nvGraphicFramePr>
        <p:xfrm>
          <a:off x="225360" y="893880"/>
          <a:ext cx="394920" cy="516960"/>
        </p:xfrm>
        <a:graphic>
          <a:graphicData uri="http://schemas.openxmlformats.org/presentationml/2006/ole">
            <p:oleObj r:id="rId6" spid="">
              <p:embed/>
              <p:pic>
                <p:nvPicPr>
                  <p:cNvPr id="4629" name="Объект 19" descr=""/>
                  <p:cNvPicPr/>
                  <p:nvPr/>
                </p:nvPicPr>
                <p:blipFill>
                  <a:blip r:embed="rId7"/>
                  <a:stretch/>
                </p:blipFill>
                <p:spPr>
                  <a:xfrm>
                    <a:off x="225360" y="89388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4630" name="Объект 20"/>
          <p:cNvGraphicFramePr/>
          <p:nvPr/>
        </p:nvGraphicFramePr>
        <p:xfrm>
          <a:off x="225360" y="1339920"/>
          <a:ext cx="394920" cy="518760"/>
        </p:xfrm>
        <a:graphic>
          <a:graphicData uri="http://schemas.openxmlformats.org/presentationml/2006/ole">
            <p:oleObj r:id="rId8" spid="">
              <p:embed/>
              <p:pic>
                <p:nvPicPr>
                  <p:cNvPr id="4631" name="Объект 20" descr=""/>
                  <p:cNvPicPr/>
                  <p:nvPr/>
                </p:nvPicPr>
                <p:blipFill>
                  <a:blip r:embed="rId9"/>
                  <a:stretch/>
                </p:blipFill>
                <p:spPr>
                  <a:xfrm>
                    <a:off x="225360" y="133992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4632" name="Объект 21"/>
          <p:cNvGraphicFramePr/>
          <p:nvPr/>
        </p:nvGraphicFramePr>
        <p:xfrm>
          <a:off x="225360" y="1817640"/>
          <a:ext cx="394920" cy="518760"/>
        </p:xfrm>
        <a:graphic>
          <a:graphicData uri="http://schemas.openxmlformats.org/presentationml/2006/ole">
            <p:oleObj r:id="rId10" spid="">
              <p:embed/>
              <p:pic>
                <p:nvPicPr>
                  <p:cNvPr id="4633" name="Объект 21" descr=""/>
                  <p:cNvPicPr/>
                  <p:nvPr/>
                </p:nvPicPr>
                <p:blipFill>
                  <a:blip r:embed="rId11"/>
                  <a:stretch/>
                </p:blipFill>
                <p:spPr>
                  <a:xfrm>
                    <a:off x="225360" y="18176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4634" name="Объект 22"/>
          <p:cNvGraphicFramePr/>
          <p:nvPr/>
        </p:nvGraphicFramePr>
        <p:xfrm>
          <a:off x="225360" y="2263680"/>
          <a:ext cx="394920" cy="518760"/>
        </p:xfrm>
        <a:graphic>
          <a:graphicData uri="http://schemas.openxmlformats.org/presentationml/2006/ole">
            <p:oleObj r:id="rId12" spid="">
              <p:embed/>
              <p:pic>
                <p:nvPicPr>
                  <p:cNvPr id="4635" name="Объект 22" descr=""/>
                  <p:cNvPicPr/>
                  <p:nvPr/>
                </p:nvPicPr>
                <p:blipFill>
                  <a:blip r:embed="rId13"/>
                  <a:stretch/>
                </p:blipFill>
                <p:spPr>
                  <a:xfrm>
                    <a:off x="225360" y="22636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4636" name="Объект 23"/>
          <p:cNvGraphicFramePr/>
          <p:nvPr/>
        </p:nvGraphicFramePr>
        <p:xfrm>
          <a:off x="225360" y="2711520"/>
          <a:ext cx="394920" cy="516960"/>
        </p:xfrm>
        <a:graphic>
          <a:graphicData uri="http://schemas.openxmlformats.org/presentationml/2006/ole">
            <p:oleObj r:id="rId14" spid="">
              <p:embed/>
              <p:pic>
                <p:nvPicPr>
                  <p:cNvPr id="4637" name="Объект 23" descr=""/>
                  <p:cNvPicPr/>
                  <p:nvPr/>
                </p:nvPicPr>
                <p:blipFill>
                  <a:blip r:embed="rId15"/>
                  <a:stretch/>
                </p:blipFill>
                <p:spPr>
                  <a:xfrm>
                    <a:off x="225360" y="271152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4638" name="Объект 24"/>
          <p:cNvGraphicFramePr/>
          <p:nvPr/>
        </p:nvGraphicFramePr>
        <p:xfrm>
          <a:off x="225360" y="3157560"/>
          <a:ext cx="394920" cy="518760"/>
        </p:xfrm>
        <a:graphic>
          <a:graphicData uri="http://schemas.openxmlformats.org/presentationml/2006/ole">
            <p:oleObj r:id="rId16" spid="">
              <p:embed/>
              <p:pic>
                <p:nvPicPr>
                  <p:cNvPr id="4639" name="Объект 24" descr=""/>
                  <p:cNvPicPr/>
                  <p:nvPr/>
                </p:nvPicPr>
                <p:blipFill>
                  <a:blip r:embed="rId17"/>
                  <a:stretch/>
                </p:blipFill>
                <p:spPr>
                  <a:xfrm>
                    <a:off x="225360" y="315756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4640" name="Объект 25"/>
          <p:cNvGraphicFramePr/>
          <p:nvPr/>
        </p:nvGraphicFramePr>
        <p:xfrm>
          <a:off x="225360" y="3605040"/>
          <a:ext cx="394920" cy="516960"/>
        </p:xfrm>
        <a:graphic>
          <a:graphicData uri="http://schemas.openxmlformats.org/presentationml/2006/ole">
            <p:oleObj r:id="rId18" spid="">
              <p:embed/>
              <p:pic>
                <p:nvPicPr>
                  <p:cNvPr id="4641" name="Объект 25" descr=""/>
                  <p:cNvPicPr/>
                  <p:nvPr/>
                </p:nvPicPr>
                <p:blipFill>
                  <a:blip r:embed="rId19"/>
                  <a:stretch/>
                </p:blipFill>
                <p:spPr>
                  <a:xfrm>
                    <a:off x="225360" y="360504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4642" name="Объект 26"/>
          <p:cNvGraphicFramePr/>
          <p:nvPr/>
        </p:nvGraphicFramePr>
        <p:xfrm>
          <a:off x="225360" y="4051440"/>
          <a:ext cx="394920" cy="518760"/>
        </p:xfrm>
        <a:graphic>
          <a:graphicData uri="http://schemas.openxmlformats.org/presentationml/2006/ole">
            <p:oleObj r:id="rId20" spid="">
              <p:embed/>
              <p:pic>
                <p:nvPicPr>
                  <p:cNvPr id="4643" name="Объект 26" descr=""/>
                  <p:cNvPicPr/>
                  <p:nvPr/>
                </p:nvPicPr>
                <p:blipFill>
                  <a:blip r:embed="rId21"/>
                  <a:stretch/>
                </p:blipFill>
                <p:spPr>
                  <a:xfrm>
                    <a:off x="225360" y="40514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4644" name="Объект 27"/>
          <p:cNvGraphicFramePr/>
          <p:nvPr/>
        </p:nvGraphicFramePr>
        <p:xfrm>
          <a:off x="225360" y="4497480"/>
          <a:ext cx="394920" cy="518760"/>
        </p:xfrm>
        <a:graphic>
          <a:graphicData uri="http://schemas.openxmlformats.org/presentationml/2006/ole">
            <p:oleObj r:id="rId22" spid="">
              <p:embed/>
              <p:pic>
                <p:nvPicPr>
                  <p:cNvPr id="4645" name="Объект 27" descr=""/>
                  <p:cNvPicPr/>
                  <p:nvPr/>
                </p:nvPicPr>
                <p:blipFill>
                  <a:blip r:embed="rId23"/>
                  <a:stretch/>
                </p:blipFill>
                <p:spPr>
                  <a:xfrm>
                    <a:off x="225360" y="44974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4646" name="Объект 28"/>
          <p:cNvGraphicFramePr/>
          <p:nvPr/>
        </p:nvGraphicFramePr>
        <p:xfrm>
          <a:off x="225360" y="4944960"/>
          <a:ext cx="394920" cy="516960"/>
        </p:xfrm>
        <a:graphic>
          <a:graphicData uri="http://schemas.openxmlformats.org/presentationml/2006/ole">
            <p:oleObj r:id="rId24" spid="">
              <p:embed/>
              <p:pic>
                <p:nvPicPr>
                  <p:cNvPr id="4647" name="Объект 28" descr=""/>
                  <p:cNvPicPr/>
                  <p:nvPr/>
                </p:nvPicPr>
                <p:blipFill>
                  <a:blip r:embed="rId25"/>
                  <a:stretch/>
                </p:blipFill>
                <p:spPr>
                  <a:xfrm>
                    <a:off x="225360" y="494496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4648" name="Объект 29"/>
          <p:cNvGraphicFramePr/>
          <p:nvPr/>
        </p:nvGraphicFramePr>
        <p:xfrm>
          <a:off x="225360" y="5435640"/>
          <a:ext cx="394920" cy="516960"/>
        </p:xfrm>
        <a:graphic>
          <a:graphicData uri="http://schemas.openxmlformats.org/presentationml/2006/ole">
            <p:oleObj r:id="rId26" spid="">
              <p:embed/>
              <p:pic>
                <p:nvPicPr>
                  <p:cNvPr id="4649" name="Объект 29" descr=""/>
                  <p:cNvPicPr/>
                  <p:nvPr/>
                </p:nvPicPr>
                <p:blipFill>
                  <a:blip r:embed="rId27"/>
                  <a:stretch/>
                </p:blipFill>
                <p:spPr>
                  <a:xfrm>
                    <a:off x="225360" y="543564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4650" name="Объект 30"/>
          <p:cNvGraphicFramePr/>
          <p:nvPr/>
        </p:nvGraphicFramePr>
        <p:xfrm>
          <a:off x="225360" y="5881680"/>
          <a:ext cx="394920" cy="518760"/>
        </p:xfrm>
        <a:graphic>
          <a:graphicData uri="http://schemas.openxmlformats.org/presentationml/2006/ole">
            <p:oleObj r:id="rId28" spid="">
              <p:embed/>
              <p:pic>
                <p:nvPicPr>
                  <p:cNvPr id="4651" name="Объект 30" descr=""/>
                  <p:cNvPicPr/>
                  <p:nvPr/>
                </p:nvPicPr>
                <p:blipFill>
                  <a:blip r:embed="rId29"/>
                  <a:stretch/>
                </p:blipFill>
                <p:spPr>
                  <a:xfrm>
                    <a:off x="225360" y="58816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4652" name="Объект 31"/>
          <p:cNvGraphicFramePr/>
          <p:nvPr/>
        </p:nvGraphicFramePr>
        <p:xfrm>
          <a:off x="225360" y="6327720"/>
          <a:ext cx="394920" cy="518760"/>
        </p:xfrm>
        <a:graphic>
          <a:graphicData uri="http://schemas.openxmlformats.org/presentationml/2006/ole">
            <p:oleObj r:id="rId30" spid="">
              <p:embed/>
              <p:pic>
                <p:nvPicPr>
                  <p:cNvPr id="4653" name="Объект 31" descr=""/>
                  <p:cNvPicPr/>
                  <p:nvPr/>
                </p:nvPicPr>
                <p:blipFill>
                  <a:blip r:embed="rId31"/>
                  <a:stretch/>
                </p:blipFill>
                <p:spPr>
                  <a:xfrm>
                    <a:off x="225360" y="632772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4654" name="PlaceHolder 1"/>
          <p:cNvSpPr>
            <a:spLocks noGrp="1"/>
          </p:cNvSpPr>
          <p:nvPr>
            <p:ph type="title"/>
          </p:nvPr>
        </p:nvSpPr>
        <p:spPr>
          <a:xfrm>
            <a:off x="609480" y="708120"/>
            <a:ext cx="10971720" cy="274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>
              <a:buNone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текста заглавия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65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17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656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17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7" r:id="rId32"/>
  </p:sldLayoutIdLst>
</p:sldMaster>
</file>

<file path=ppt/slideMasters/slideMaster13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eee9e3">
            <a:alpha val="10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660" name="Объект 17"/>
          <p:cNvGraphicFramePr/>
          <p:nvPr/>
        </p:nvGraphicFramePr>
        <p:xfrm>
          <a:off x="225360" y="0"/>
          <a:ext cx="394920" cy="518760"/>
        </p:xfrm>
        <a:graphic>
          <a:graphicData uri="http://schemas.openxmlformats.org/presentationml/2006/ole">
            <p:oleObj r:id="rId2" spid="">
              <p:embed/>
              <p:pic>
                <p:nvPicPr>
                  <p:cNvPr id="4661" name="Объект 17" descr=""/>
                  <p:cNvPicPr/>
                  <p:nvPr/>
                </p:nvPicPr>
                <p:blipFill>
                  <a:blip r:embed="rId3"/>
                  <a:stretch/>
                </p:blipFill>
                <p:spPr>
                  <a:xfrm>
                    <a:off x="225360" y="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4662" name="Объект 18"/>
          <p:cNvGraphicFramePr/>
          <p:nvPr/>
        </p:nvGraphicFramePr>
        <p:xfrm>
          <a:off x="225360" y="446040"/>
          <a:ext cx="394920" cy="518760"/>
        </p:xfrm>
        <a:graphic>
          <a:graphicData uri="http://schemas.openxmlformats.org/presentationml/2006/ole">
            <p:oleObj r:id="rId4" spid="">
              <p:embed/>
              <p:pic>
                <p:nvPicPr>
                  <p:cNvPr id="4663" name="Объект 18" descr=""/>
                  <p:cNvPicPr/>
                  <p:nvPr/>
                </p:nvPicPr>
                <p:blipFill>
                  <a:blip r:embed="rId5"/>
                  <a:stretch/>
                </p:blipFill>
                <p:spPr>
                  <a:xfrm>
                    <a:off x="225360" y="4460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4664" name="Объект 19"/>
          <p:cNvGraphicFramePr/>
          <p:nvPr/>
        </p:nvGraphicFramePr>
        <p:xfrm>
          <a:off x="225360" y="893880"/>
          <a:ext cx="394920" cy="516960"/>
        </p:xfrm>
        <a:graphic>
          <a:graphicData uri="http://schemas.openxmlformats.org/presentationml/2006/ole">
            <p:oleObj r:id="rId6" spid="">
              <p:embed/>
              <p:pic>
                <p:nvPicPr>
                  <p:cNvPr id="4665" name="Объект 19" descr=""/>
                  <p:cNvPicPr/>
                  <p:nvPr/>
                </p:nvPicPr>
                <p:blipFill>
                  <a:blip r:embed="rId7"/>
                  <a:stretch/>
                </p:blipFill>
                <p:spPr>
                  <a:xfrm>
                    <a:off x="225360" y="89388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4666" name="Объект 20"/>
          <p:cNvGraphicFramePr/>
          <p:nvPr/>
        </p:nvGraphicFramePr>
        <p:xfrm>
          <a:off x="225360" y="1339920"/>
          <a:ext cx="394920" cy="518760"/>
        </p:xfrm>
        <a:graphic>
          <a:graphicData uri="http://schemas.openxmlformats.org/presentationml/2006/ole">
            <p:oleObj r:id="rId8" spid="">
              <p:embed/>
              <p:pic>
                <p:nvPicPr>
                  <p:cNvPr id="4667" name="Объект 20" descr=""/>
                  <p:cNvPicPr/>
                  <p:nvPr/>
                </p:nvPicPr>
                <p:blipFill>
                  <a:blip r:embed="rId9"/>
                  <a:stretch/>
                </p:blipFill>
                <p:spPr>
                  <a:xfrm>
                    <a:off x="225360" y="133992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4668" name="Объект 21"/>
          <p:cNvGraphicFramePr/>
          <p:nvPr/>
        </p:nvGraphicFramePr>
        <p:xfrm>
          <a:off x="225360" y="1817640"/>
          <a:ext cx="394920" cy="518760"/>
        </p:xfrm>
        <a:graphic>
          <a:graphicData uri="http://schemas.openxmlformats.org/presentationml/2006/ole">
            <p:oleObj r:id="rId10" spid="">
              <p:embed/>
              <p:pic>
                <p:nvPicPr>
                  <p:cNvPr id="4669" name="Объект 21" descr=""/>
                  <p:cNvPicPr/>
                  <p:nvPr/>
                </p:nvPicPr>
                <p:blipFill>
                  <a:blip r:embed="rId11"/>
                  <a:stretch/>
                </p:blipFill>
                <p:spPr>
                  <a:xfrm>
                    <a:off x="225360" y="18176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4670" name="Объект 22"/>
          <p:cNvGraphicFramePr/>
          <p:nvPr/>
        </p:nvGraphicFramePr>
        <p:xfrm>
          <a:off x="225360" y="2263680"/>
          <a:ext cx="394920" cy="518760"/>
        </p:xfrm>
        <a:graphic>
          <a:graphicData uri="http://schemas.openxmlformats.org/presentationml/2006/ole">
            <p:oleObj r:id="rId12" spid="">
              <p:embed/>
              <p:pic>
                <p:nvPicPr>
                  <p:cNvPr id="4671" name="Объект 22" descr=""/>
                  <p:cNvPicPr/>
                  <p:nvPr/>
                </p:nvPicPr>
                <p:blipFill>
                  <a:blip r:embed="rId13"/>
                  <a:stretch/>
                </p:blipFill>
                <p:spPr>
                  <a:xfrm>
                    <a:off x="225360" y="22636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4672" name="Объект 23"/>
          <p:cNvGraphicFramePr/>
          <p:nvPr/>
        </p:nvGraphicFramePr>
        <p:xfrm>
          <a:off x="225360" y="2711520"/>
          <a:ext cx="394920" cy="516960"/>
        </p:xfrm>
        <a:graphic>
          <a:graphicData uri="http://schemas.openxmlformats.org/presentationml/2006/ole">
            <p:oleObj r:id="rId14" spid="">
              <p:embed/>
              <p:pic>
                <p:nvPicPr>
                  <p:cNvPr id="4673" name="Объект 23" descr=""/>
                  <p:cNvPicPr/>
                  <p:nvPr/>
                </p:nvPicPr>
                <p:blipFill>
                  <a:blip r:embed="rId15"/>
                  <a:stretch/>
                </p:blipFill>
                <p:spPr>
                  <a:xfrm>
                    <a:off x="225360" y="271152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4674" name="Объект 24"/>
          <p:cNvGraphicFramePr/>
          <p:nvPr/>
        </p:nvGraphicFramePr>
        <p:xfrm>
          <a:off x="225360" y="3157560"/>
          <a:ext cx="394920" cy="518760"/>
        </p:xfrm>
        <a:graphic>
          <a:graphicData uri="http://schemas.openxmlformats.org/presentationml/2006/ole">
            <p:oleObj r:id="rId16" spid="">
              <p:embed/>
              <p:pic>
                <p:nvPicPr>
                  <p:cNvPr id="4675" name="Объект 24" descr=""/>
                  <p:cNvPicPr/>
                  <p:nvPr/>
                </p:nvPicPr>
                <p:blipFill>
                  <a:blip r:embed="rId17"/>
                  <a:stretch/>
                </p:blipFill>
                <p:spPr>
                  <a:xfrm>
                    <a:off x="225360" y="315756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4676" name="Объект 25"/>
          <p:cNvGraphicFramePr/>
          <p:nvPr/>
        </p:nvGraphicFramePr>
        <p:xfrm>
          <a:off x="225360" y="3605040"/>
          <a:ext cx="394920" cy="516960"/>
        </p:xfrm>
        <a:graphic>
          <a:graphicData uri="http://schemas.openxmlformats.org/presentationml/2006/ole">
            <p:oleObj r:id="rId18" spid="">
              <p:embed/>
              <p:pic>
                <p:nvPicPr>
                  <p:cNvPr id="4677" name="Объект 25" descr=""/>
                  <p:cNvPicPr/>
                  <p:nvPr/>
                </p:nvPicPr>
                <p:blipFill>
                  <a:blip r:embed="rId19"/>
                  <a:stretch/>
                </p:blipFill>
                <p:spPr>
                  <a:xfrm>
                    <a:off x="225360" y="360504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4678" name="Объект 26"/>
          <p:cNvGraphicFramePr/>
          <p:nvPr/>
        </p:nvGraphicFramePr>
        <p:xfrm>
          <a:off x="225360" y="4051440"/>
          <a:ext cx="394920" cy="518760"/>
        </p:xfrm>
        <a:graphic>
          <a:graphicData uri="http://schemas.openxmlformats.org/presentationml/2006/ole">
            <p:oleObj r:id="rId20" spid="">
              <p:embed/>
              <p:pic>
                <p:nvPicPr>
                  <p:cNvPr id="4679" name="Объект 26" descr=""/>
                  <p:cNvPicPr/>
                  <p:nvPr/>
                </p:nvPicPr>
                <p:blipFill>
                  <a:blip r:embed="rId21"/>
                  <a:stretch/>
                </p:blipFill>
                <p:spPr>
                  <a:xfrm>
                    <a:off x="225360" y="40514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4680" name="Объект 27"/>
          <p:cNvGraphicFramePr/>
          <p:nvPr/>
        </p:nvGraphicFramePr>
        <p:xfrm>
          <a:off x="225360" y="4497480"/>
          <a:ext cx="394920" cy="518760"/>
        </p:xfrm>
        <a:graphic>
          <a:graphicData uri="http://schemas.openxmlformats.org/presentationml/2006/ole">
            <p:oleObj r:id="rId22" spid="">
              <p:embed/>
              <p:pic>
                <p:nvPicPr>
                  <p:cNvPr id="4681" name="Объект 27" descr=""/>
                  <p:cNvPicPr/>
                  <p:nvPr/>
                </p:nvPicPr>
                <p:blipFill>
                  <a:blip r:embed="rId23"/>
                  <a:stretch/>
                </p:blipFill>
                <p:spPr>
                  <a:xfrm>
                    <a:off x="225360" y="44974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4682" name="Объект 28"/>
          <p:cNvGraphicFramePr/>
          <p:nvPr/>
        </p:nvGraphicFramePr>
        <p:xfrm>
          <a:off x="225360" y="4944960"/>
          <a:ext cx="394920" cy="516960"/>
        </p:xfrm>
        <a:graphic>
          <a:graphicData uri="http://schemas.openxmlformats.org/presentationml/2006/ole">
            <p:oleObj r:id="rId24" spid="">
              <p:embed/>
              <p:pic>
                <p:nvPicPr>
                  <p:cNvPr id="4683" name="Объект 28" descr=""/>
                  <p:cNvPicPr/>
                  <p:nvPr/>
                </p:nvPicPr>
                <p:blipFill>
                  <a:blip r:embed="rId25"/>
                  <a:stretch/>
                </p:blipFill>
                <p:spPr>
                  <a:xfrm>
                    <a:off x="225360" y="494496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4684" name="Объект 29"/>
          <p:cNvGraphicFramePr/>
          <p:nvPr/>
        </p:nvGraphicFramePr>
        <p:xfrm>
          <a:off x="225360" y="5435640"/>
          <a:ext cx="394920" cy="516960"/>
        </p:xfrm>
        <a:graphic>
          <a:graphicData uri="http://schemas.openxmlformats.org/presentationml/2006/ole">
            <p:oleObj r:id="rId26" spid="">
              <p:embed/>
              <p:pic>
                <p:nvPicPr>
                  <p:cNvPr id="4685" name="Объект 29" descr=""/>
                  <p:cNvPicPr/>
                  <p:nvPr/>
                </p:nvPicPr>
                <p:blipFill>
                  <a:blip r:embed="rId27"/>
                  <a:stretch/>
                </p:blipFill>
                <p:spPr>
                  <a:xfrm>
                    <a:off x="225360" y="543564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4686" name="Объект 30"/>
          <p:cNvGraphicFramePr/>
          <p:nvPr/>
        </p:nvGraphicFramePr>
        <p:xfrm>
          <a:off x="225360" y="5881680"/>
          <a:ext cx="394920" cy="518760"/>
        </p:xfrm>
        <a:graphic>
          <a:graphicData uri="http://schemas.openxmlformats.org/presentationml/2006/ole">
            <p:oleObj r:id="rId28" spid="">
              <p:embed/>
              <p:pic>
                <p:nvPicPr>
                  <p:cNvPr id="4687" name="Объект 30" descr=""/>
                  <p:cNvPicPr/>
                  <p:nvPr/>
                </p:nvPicPr>
                <p:blipFill>
                  <a:blip r:embed="rId29"/>
                  <a:stretch/>
                </p:blipFill>
                <p:spPr>
                  <a:xfrm>
                    <a:off x="225360" y="58816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4688" name="Объект 31"/>
          <p:cNvGraphicFramePr/>
          <p:nvPr/>
        </p:nvGraphicFramePr>
        <p:xfrm>
          <a:off x="225360" y="6327720"/>
          <a:ext cx="394920" cy="518760"/>
        </p:xfrm>
        <a:graphic>
          <a:graphicData uri="http://schemas.openxmlformats.org/presentationml/2006/ole">
            <p:oleObj r:id="rId30" spid="">
              <p:embed/>
              <p:pic>
                <p:nvPicPr>
                  <p:cNvPr id="4689" name="Объект 31" descr=""/>
                  <p:cNvPicPr/>
                  <p:nvPr/>
                </p:nvPicPr>
                <p:blipFill>
                  <a:blip r:embed="rId31"/>
                  <a:stretch/>
                </p:blipFill>
                <p:spPr>
                  <a:xfrm>
                    <a:off x="225360" y="632772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4690" name="PlaceHolder 1"/>
          <p:cNvSpPr>
            <a:spLocks noGrp="1"/>
          </p:cNvSpPr>
          <p:nvPr>
            <p:ph type="title"/>
          </p:nvPr>
        </p:nvSpPr>
        <p:spPr>
          <a:xfrm>
            <a:off x="609480" y="708120"/>
            <a:ext cx="10971720" cy="274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>
              <a:buNone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текста заглавия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69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3976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69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50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693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50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32"/>
  </p:sldLayoutIdLst>
</p:sldMaster>
</file>

<file path=ppt/slideMasters/slideMaster13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eee9e3">
            <a:alpha val="10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698" name="Объект 17"/>
          <p:cNvGraphicFramePr/>
          <p:nvPr/>
        </p:nvGraphicFramePr>
        <p:xfrm>
          <a:off x="225360" y="0"/>
          <a:ext cx="394920" cy="518760"/>
        </p:xfrm>
        <a:graphic>
          <a:graphicData uri="http://schemas.openxmlformats.org/presentationml/2006/ole">
            <p:oleObj r:id="rId2" spid="">
              <p:embed/>
              <p:pic>
                <p:nvPicPr>
                  <p:cNvPr id="4699" name="Объект 17" descr=""/>
                  <p:cNvPicPr/>
                  <p:nvPr/>
                </p:nvPicPr>
                <p:blipFill>
                  <a:blip r:embed="rId3"/>
                  <a:stretch/>
                </p:blipFill>
                <p:spPr>
                  <a:xfrm>
                    <a:off x="225360" y="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4700" name="Объект 18"/>
          <p:cNvGraphicFramePr/>
          <p:nvPr/>
        </p:nvGraphicFramePr>
        <p:xfrm>
          <a:off x="225360" y="446040"/>
          <a:ext cx="394920" cy="518760"/>
        </p:xfrm>
        <a:graphic>
          <a:graphicData uri="http://schemas.openxmlformats.org/presentationml/2006/ole">
            <p:oleObj r:id="rId4" spid="">
              <p:embed/>
              <p:pic>
                <p:nvPicPr>
                  <p:cNvPr id="4701" name="Объект 18" descr=""/>
                  <p:cNvPicPr/>
                  <p:nvPr/>
                </p:nvPicPr>
                <p:blipFill>
                  <a:blip r:embed="rId5"/>
                  <a:stretch/>
                </p:blipFill>
                <p:spPr>
                  <a:xfrm>
                    <a:off x="225360" y="4460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4702" name="Объект 19"/>
          <p:cNvGraphicFramePr/>
          <p:nvPr/>
        </p:nvGraphicFramePr>
        <p:xfrm>
          <a:off x="225360" y="893880"/>
          <a:ext cx="394920" cy="516960"/>
        </p:xfrm>
        <a:graphic>
          <a:graphicData uri="http://schemas.openxmlformats.org/presentationml/2006/ole">
            <p:oleObj r:id="rId6" spid="">
              <p:embed/>
              <p:pic>
                <p:nvPicPr>
                  <p:cNvPr id="4703" name="Объект 19" descr=""/>
                  <p:cNvPicPr/>
                  <p:nvPr/>
                </p:nvPicPr>
                <p:blipFill>
                  <a:blip r:embed="rId7"/>
                  <a:stretch/>
                </p:blipFill>
                <p:spPr>
                  <a:xfrm>
                    <a:off x="225360" y="89388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4704" name="Объект 20"/>
          <p:cNvGraphicFramePr/>
          <p:nvPr/>
        </p:nvGraphicFramePr>
        <p:xfrm>
          <a:off x="225360" y="1339920"/>
          <a:ext cx="394920" cy="518760"/>
        </p:xfrm>
        <a:graphic>
          <a:graphicData uri="http://schemas.openxmlformats.org/presentationml/2006/ole">
            <p:oleObj r:id="rId8" spid="">
              <p:embed/>
              <p:pic>
                <p:nvPicPr>
                  <p:cNvPr id="4705" name="Объект 20" descr=""/>
                  <p:cNvPicPr/>
                  <p:nvPr/>
                </p:nvPicPr>
                <p:blipFill>
                  <a:blip r:embed="rId9"/>
                  <a:stretch/>
                </p:blipFill>
                <p:spPr>
                  <a:xfrm>
                    <a:off x="225360" y="133992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4706" name="Объект 21"/>
          <p:cNvGraphicFramePr/>
          <p:nvPr/>
        </p:nvGraphicFramePr>
        <p:xfrm>
          <a:off x="225360" y="1817640"/>
          <a:ext cx="394920" cy="518760"/>
        </p:xfrm>
        <a:graphic>
          <a:graphicData uri="http://schemas.openxmlformats.org/presentationml/2006/ole">
            <p:oleObj r:id="rId10" spid="">
              <p:embed/>
              <p:pic>
                <p:nvPicPr>
                  <p:cNvPr id="4707" name="Объект 21" descr=""/>
                  <p:cNvPicPr/>
                  <p:nvPr/>
                </p:nvPicPr>
                <p:blipFill>
                  <a:blip r:embed="rId11"/>
                  <a:stretch/>
                </p:blipFill>
                <p:spPr>
                  <a:xfrm>
                    <a:off x="225360" y="18176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4708" name="Объект 22"/>
          <p:cNvGraphicFramePr/>
          <p:nvPr/>
        </p:nvGraphicFramePr>
        <p:xfrm>
          <a:off x="225360" y="2263680"/>
          <a:ext cx="394920" cy="518760"/>
        </p:xfrm>
        <a:graphic>
          <a:graphicData uri="http://schemas.openxmlformats.org/presentationml/2006/ole">
            <p:oleObj r:id="rId12" spid="">
              <p:embed/>
              <p:pic>
                <p:nvPicPr>
                  <p:cNvPr id="4709" name="Объект 22" descr=""/>
                  <p:cNvPicPr/>
                  <p:nvPr/>
                </p:nvPicPr>
                <p:blipFill>
                  <a:blip r:embed="rId13"/>
                  <a:stretch/>
                </p:blipFill>
                <p:spPr>
                  <a:xfrm>
                    <a:off x="225360" y="22636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4710" name="Объект 23"/>
          <p:cNvGraphicFramePr/>
          <p:nvPr/>
        </p:nvGraphicFramePr>
        <p:xfrm>
          <a:off x="225360" y="2711520"/>
          <a:ext cx="394920" cy="516960"/>
        </p:xfrm>
        <a:graphic>
          <a:graphicData uri="http://schemas.openxmlformats.org/presentationml/2006/ole">
            <p:oleObj r:id="rId14" spid="">
              <p:embed/>
              <p:pic>
                <p:nvPicPr>
                  <p:cNvPr id="4711" name="Объект 23" descr=""/>
                  <p:cNvPicPr/>
                  <p:nvPr/>
                </p:nvPicPr>
                <p:blipFill>
                  <a:blip r:embed="rId15"/>
                  <a:stretch/>
                </p:blipFill>
                <p:spPr>
                  <a:xfrm>
                    <a:off x="225360" y="271152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4712" name="Объект 24"/>
          <p:cNvGraphicFramePr/>
          <p:nvPr/>
        </p:nvGraphicFramePr>
        <p:xfrm>
          <a:off x="225360" y="3157560"/>
          <a:ext cx="394920" cy="518760"/>
        </p:xfrm>
        <a:graphic>
          <a:graphicData uri="http://schemas.openxmlformats.org/presentationml/2006/ole">
            <p:oleObj r:id="rId16" spid="">
              <p:embed/>
              <p:pic>
                <p:nvPicPr>
                  <p:cNvPr id="4713" name="Объект 24" descr=""/>
                  <p:cNvPicPr/>
                  <p:nvPr/>
                </p:nvPicPr>
                <p:blipFill>
                  <a:blip r:embed="rId17"/>
                  <a:stretch/>
                </p:blipFill>
                <p:spPr>
                  <a:xfrm>
                    <a:off x="225360" y="315756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4714" name="Объект 25"/>
          <p:cNvGraphicFramePr/>
          <p:nvPr/>
        </p:nvGraphicFramePr>
        <p:xfrm>
          <a:off x="225360" y="3605040"/>
          <a:ext cx="394920" cy="516960"/>
        </p:xfrm>
        <a:graphic>
          <a:graphicData uri="http://schemas.openxmlformats.org/presentationml/2006/ole">
            <p:oleObj r:id="rId18" spid="">
              <p:embed/>
              <p:pic>
                <p:nvPicPr>
                  <p:cNvPr id="4715" name="Объект 25" descr=""/>
                  <p:cNvPicPr/>
                  <p:nvPr/>
                </p:nvPicPr>
                <p:blipFill>
                  <a:blip r:embed="rId19"/>
                  <a:stretch/>
                </p:blipFill>
                <p:spPr>
                  <a:xfrm>
                    <a:off x="225360" y="360504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4716" name="Объект 26"/>
          <p:cNvGraphicFramePr/>
          <p:nvPr/>
        </p:nvGraphicFramePr>
        <p:xfrm>
          <a:off x="225360" y="4051440"/>
          <a:ext cx="394920" cy="518760"/>
        </p:xfrm>
        <a:graphic>
          <a:graphicData uri="http://schemas.openxmlformats.org/presentationml/2006/ole">
            <p:oleObj r:id="rId20" spid="">
              <p:embed/>
              <p:pic>
                <p:nvPicPr>
                  <p:cNvPr id="4717" name="Объект 26" descr=""/>
                  <p:cNvPicPr/>
                  <p:nvPr/>
                </p:nvPicPr>
                <p:blipFill>
                  <a:blip r:embed="rId21"/>
                  <a:stretch/>
                </p:blipFill>
                <p:spPr>
                  <a:xfrm>
                    <a:off x="225360" y="40514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4718" name="Объект 27"/>
          <p:cNvGraphicFramePr/>
          <p:nvPr/>
        </p:nvGraphicFramePr>
        <p:xfrm>
          <a:off x="225360" y="4497480"/>
          <a:ext cx="394920" cy="518760"/>
        </p:xfrm>
        <a:graphic>
          <a:graphicData uri="http://schemas.openxmlformats.org/presentationml/2006/ole">
            <p:oleObj r:id="rId22" spid="">
              <p:embed/>
              <p:pic>
                <p:nvPicPr>
                  <p:cNvPr id="4719" name="Объект 27" descr=""/>
                  <p:cNvPicPr/>
                  <p:nvPr/>
                </p:nvPicPr>
                <p:blipFill>
                  <a:blip r:embed="rId23"/>
                  <a:stretch/>
                </p:blipFill>
                <p:spPr>
                  <a:xfrm>
                    <a:off x="225360" y="44974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4720" name="Объект 28"/>
          <p:cNvGraphicFramePr/>
          <p:nvPr/>
        </p:nvGraphicFramePr>
        <p:xfrm>
          <a:off x="225360" y="4944960"/>
          <a:ext cx="394920" cy="516960"/>
        </p:xfrm>
        <a:graphic>
          <a:graphicData uri="http://schemas.openxmlformats.org/presentationml/2006/ole">
            <p:oleObj r:id="rId24" spid="">
              <p:embed/>
              <p:pic>
                <p:nvPicPr>
                  <p:cNvPr id="4721" name="Объект 28" descr=""/>
                  <p:cNvPicPr/>
                  <p:nvPr/>
                </p:nvPicPr>
                <p:blipFill>
                  <a:blip r:embed="rId25"/>
                  <a:stretch/>
                </p:blipFill>
                <p:spPr>
                  <a:xfrm>
                    <a:off x="225360" y="494496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4722" name="Объект 29"/>
          <p:cNvGraphicFramePr/>
          <p:nvPr/>
        </p:nvGraphicFramePr>
        <p:xfrm>
          <a:off x="225360" y="5435640"/>
          <a:ext cx="394920" cy="516960"/>
        </p:xfrm>
        <a:graphic>
          <a:graphicData uri="http://schemas.openxmlformats.org/presentationml/2006/ole">
            <p:oleObj r:id="rId26" spid="">
              <p:embed/>
              <p:pic>
                <p:nvPicPr>
                  <p:cNvPr id="4723" name="Объект 29" descr=""/>
                  <p:cNvPicPr/>
                  <p:nvPr/>
                </p:nvPicPr>
                <p:blipFill>
                  <a:blip r:embed="rId27"/>
                  <a:stretch/>
                </p:blipFill>
                <p:spPr>
                  <a:xfrm>
                    <a:off x="225360" y="543564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4724" name="Объект 30"/>
          <p:cNvGraphicFramePr/>
          <p:nvPr/>
        </p:nvGraphicFramePr>
        <p:xfrm>
          <a:off x="225360" y="5881680"/>
          <a:ext cx="394920" cy="518760"/>
        </p:xfrm>
        <a:graphic>
          <a:graphicData uri="http://schemas.openxmlformats.org/presentationml/2006/ole">
            <p:oleObj r:id="rId28" spid="">
              <p:embed/>
              <p:pic>
                <p:nvPicPr>
                  <p:cNvPr id="4725" name="Объект 30" descr=""/>
                  <p:cNvPicPr/>
                  <p:nvPr/>
                </p:nvPicPr>
                <p:blipFill>
                  <a:blip r:embed="rId29"/>
                  <a:stretch/>
                </p:blipFill>
                <p:spPr>
                  <a:xfrm>
                    <a:off x="225360" y="58816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4726" name="Объект 31"/>
          <p:cNvGraphicFramePr/>
          <p:nvPr/>
        </p:nvGraphicFramePr>
        <p:xfrm>
          <a:off x="225360" y="6327720"/>
          <a:ext cx="394920" cy="518760"/>
        </p:xfrm>
        <a:graphic>
          <a:graphicData uri="http://schemas.openxmlformats.org/presentationml/2006/ole">
            <p:oleObj r:id="rId30" spid="">
              <p:embed/>
              <p:pic>
                <p:nvPicPr>
                  <p:cNvPr id="4727" name="Объект 31" descr=""/>
                  <p:cNvPicPr/>
                  <p:nvPr/>
                </p:nvPicPr>
                <p:blipFill>
                  <a:blip r:embed="rId31"/>
                  <a:stretch/>
                </p:blipFill>
                <p:spPr>
                  <a:xfrm>
                    <a:off x="225360" y="632772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4728" name="PlaceHolder 1"/>
          <p:cNvSpPr>
            <a:spLocks noGrp="1"/>
          </p:cNvSpPr>
          <p:nvPr>
            <p:ph type="title"/>
          </p:nvPr>
        </p:nvSpPr>
        <p:spPr>
          <a:xfrm>
            <a:off x="609480" y="708120"/>
            <a:ext cx="10971720" cy="274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>
              <a:buNone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текста заглавия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72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50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73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3976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731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50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1" r:id="rId32"/>
  </p:sldLayoutIdLst>
</p:sldMaster>
</file>

<file path=ppt/slideMasters/slideMaster13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eee9e3">
            <a:alpha val="10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736" name="Объект 17"/>
          <p:cNvGraphicFramePr/>
          <p:nvPr/>
        </p:nvGraphicFramePr>
        <p:xfrm>
          <a:off x="225360" y="0"/>
          <a:ext cx="394920" cy="518760"/>
        </p:xfrm>
        <a:graphic>
          <a:graphicData uri="http://schemas.openxmlformats.org/presentationml/2006/ole">
            <p:oleObj r:id="rId2" spid="">
              <p:embed/>
              <p:pic>
                <p:nvPicPr>
                  <p:cNvPr id="4737" name="Объект 17" descr=""/>
                  <p:cNvPicPr/>
                  <p:nvPr/>
                </p:nvPicPr>
                <p:blipFill>
                  <a:blip r:embed="rId3"/>
                  <a:stretch/>
                </p:blipFill>
                <p:spPr>
                  <a:xfrm>
                    <a:off x="225360" y="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4738" name="Объект 18"/>
          <p:cNvGraphicFramePr/>
          <p:nvPr/>
        </p:nvGraphicFramePr>
        <p:xfrm>
          <a:off x="225360" y="446040"/>
          <a:ext cx="394920" cy="518760"/>
        </p:xfrm>
        <a:graphic>
          <a:graphicData uri="http://schemas.openxmlformats.org/presentationml/2006/ole">
            <p:oleObj r:id="rId4" spid="">
              <p:embed/>
              <p:pic>
                <p:nvPicPr>
                  <p:cNvPr id="4739" name="Объект 18" descr=""/>
                  <p:cNvPicPr/>
                  <p:nvPr/>
                </p:nvPicPr>
                <p:blipFill>
                  <a:blip r:embed="rId5"/>
                  <a:stretch/>
                </p:blipFill>
                <p:spPr>
                  <a:xfrm>
                    <a:off x="225360" y="4460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4740" name="Объект 19"/>
          <p:cNvGraphicFramePr/>
          <p:nvPr/>
        </p:nvGraphicFramePr>
        <p:xfrm>
          <a:off x="225360" y="893880"/>
          <a:ext cx="394920" cy="516960"/>
        </p:xfrm>
        <a:graphic>
          <a:graphicData uri="http://schemas.openxmlformats.org/presentationml/2006/ole">
            <p:oleObj r:id="rId6" spid="">
              <p:embed/>
              <p:pic>
                <p:nvPicPr>
                  <p:cNvPr id="4741" name="Объект 19" descr=""/>
                  <p:cNvPicPr/>
                  <p:nvPr/>
                </p:nvPicPr>
                <p:blipFill>
                  <a:blip r:embed="rId7"/>
                  <a:stretch/>
                </p:blipFill>
                <p:spPr>
                  <a:xfrm>
                    <a:off x="225360" y="89388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4742" name="Объект 20"/>
          <p:cNvGraphicFramePr/>
          <p:nvPr/>
        </p:nvGraphicFramePr>
        <p:xfrm>
          <a:off x="225360" y="1339920"/>
          <a:ext cx="394920" cy="518760"/>
        </p:xfrm>
        <a:graphic>
          <a:graphicData uri="http://schemas.openxmlformats.org/presentationml/2006/ole">
            <p:oleObj r:id="rId8" spid="">
              <p:embed/>
              <p:pic>
                <p:nvPicPr>
                  <p:cNvPr id="4743" name="Объект 20" descr=""/>
                  <p:cNvPicPr/>
                  <p:nvPr/>
                </p:nvPicPr>
                <p:blipFill>
                  <a:blip r:embed="rId9"/>
                  <a:stretch/>
                </p:blipFill>
                <p:spPr>
                  <a:xfrm>
                    <a:off x="225360" y="133992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4744" name="Объект 21"/>
          <p:cNvGraphicFramePr/>
          <p:nvPr/>
        </p:nvGraphicFramePr>
        <p:xfrm>
          <a:off x="225360" y="1817640"/>
          <a:ext cx="394920" cy="518760"/>
        </p:xfrm>
        <a:graphic>
          <a:graphicData uri="http://schemas.openxmlformats.org/presentationml/2006/ole">
            <p:oleObj r:id="rId10" spid="">
              <p:embed/>
              <p:pic>
                <p:nvPicPr>
                  <p:cNvPr id="4745" name="Объект 21" descr=""/>
                  <p:cNvPicPr/>
                  <p:nvPr/>
                </p:nvPicPr>
                <p:blipFill>
                  <a:blip r:embed="rId11"/>
                  <a:stretch/>
                </p:blipFill>
                <p:spPr>
                  <a:xfrm>
                    <a:off x="225360" y="18176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4746" name="Объект 22"/>
          <p:cNvGraphicFramePr/>
          <p:nvPr/>
        </p:nvGraphicFramePr>
        <p:xfrm>
          <a:off x="225360" y="2263680"/>
          <a:ext cx="394920" cy="518760"/>
        </p:xfrm>
        <a:graphic>
          <a:graphicData uri="http://schemas.openxmlformats.org/presentationml/2006/ole">
            <p:oleObj r:id="rId12" spid="">
              <p:embed/>
              <p:pic>
                <p:nvPicPr>
                  <p:cNvPr id="4747" name="Объект 22" descr=""/>
                  <p:cNvPicPr/>
                  <p:nvPr/>
                </p:nvPicPr>
                <p:blipFill>
                  <a:blip r:embed="rId13"/>
                  <a:stretch/>
                </p:blipFill>
                <p:spPr>
                  <a:xfrm>
                    <a:off x="225360" y="22636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4748" name="Объект 23"/>
          <p:cNvGraphicFramePr/>
          <p:nvPr/>
        </p:nvGraphicFramePr>
        <p:xfrm>
          <a:off x="225360" y="2711520"/>
          <a:ext cx="394920" cy="516960"/>
        </p:xfrm>
        <a:graphic>
          <a:graphicData uri="http://schemas.openxmlformats.org/presentationml/2006/ole">
            <p:oleObj r:id="rId14" spid="">
              <p:embed/>
              <p:pic>
                <p:nvPicPr>
                  <p:cNvPr id="4749" name="Объект 23" descr=""/>
                  <p:cNvPicPr/>
                  <p:nvPr/>
                </p:nvPicPr>
                <p:blipFill>
                  <a:blip r:embed="rId15"/>
                  <a:stretch/>
                </p:blipFill>
                <p:spPr>
                  <a:xfrm>
                    <a:off x="225360" y="271152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4750" name="Объект 24"/>
          <p:cNvGraphicFramePr/>
          <p:nvPr/>
        </p:nvGraphicFramePr>
        <p:xfrm>
          <a:off x="225360" y="3157560"/>
          <a:ext cx="394920" cy="518760"/>
        </p:xfrm>
        <a:graphic>
          <a:graphicData uri="http://schemas.openxmlformats.org/presentationml/2006/ole">
            <p:oleObj r:id="rId16" spid="">
              <p:embed/>
              <p:pic>
                <p:nvPicPr>
                  <p:cNvPr id="4751" name="Объект 24" descr=""/>
                  <p:cNvPicPr/>
                  <p:nvPr/>
                </p:nvPicPr>
                <p:blipFill>
                  <a:blip r:embed="rId17"/>
                  <a:stretch/>
                </p:blipFill>
                <p:spPr>
                  <a:xfrm>
                    <a:off x="225360" y="315756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4752" name="Объект 25"/>
          <p:cNvGraphicFramePr/>
          <p:nvPr/>
        </p:nvGraphicFramePr>
        <p:xfrm>
          <a:off x="225360" y="3605040"/>
          <a:ext cx="394920" cy="516960"/>
        </p:xfrm>
        <a:graphic>
          <a:graphicData uri="http://schemas.openxmlformats.org/presentationml/2006/ole">
            <p:oleObj r:id="rId18" spid="">
              <p:embed/>
              <p:pic>
                <p:nvPicPr>
                  <p:cNvPr id="4753" name="Объект 25" descr=""/>
                  <p:cNvPicPr/>
                  <p:nvPr/>
                </p:nvPicPr>
                <p:blipFill>
                  <a:blip r:embed="rId19"/>
                  <a:stretch/>
                </p:blipFill>
                <p:spPr>
                  <a:xfrm>
                    <a:off x="225360" y="360504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4754" name="Объект 26"/>
          <p:cNvGraphicFramePr/>
          <p:nvPr/>
        </p:nvGraphicFramePr>
        <p:xfrm>
          <a:off x="225360" y="4051440"/>
          <a:ext cx="394920" cy="518760"/>
        </p:xfrm>
        <a:graphic>
          <a:graphicData uri="http://schemas.openxmlformats.org/presentationml/2006/ole">
            <p:oleObj r:id="rId20" spid="">
              <p:embed/>
              <p:pic>
                <p:nvPicPr>
                  <p:cNvPr id="4755" name="Объект 26" descr=""/>
                  <p:cNvPicPr/>
                  <p:nvPr/>
                </p:nvPicPr>
                <p:blipFill>
                  <a:blip r:embed="rId21"/>
                  <a:stretch/>
                </p:blipFill>
                <p:spPr>
                  <a:xfrm>
                    <a:off x="225360" y="40514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4756" name="Объект 27"/>
          <p:cNvGraphicFramePr/>
          <p:nvPr/>
        </p:nvGraphicFramePr>
        <p:xfrm>
          <a:off x="225360" y="4497480"/>
          <a:ext cx="394920" cy="518760"/>
        </p:xfrm>
        <a:graphic>
          <a:graphicData uri="http://schemas.openxmlformats.org/presentationml/2006/ole">
            <p:oleObj r:id="rId22" spid="">
              <p:embed/>
              <p:pic>
                <p:nvPicPr>
                  <p:cNvPr id="4757" name="Объект 27" descr=""/>
                  <p:cNvPicPr/>
                  <p:nvPr/>
                </p:nvPicPr>
                <p:blipFill>
                  <a:blip r:embed="rId23"/>
                  <a:stretch/>
                </p:blipFill>
                <p:spPr>
                  <a:xfrm>
                    <a:off x="225360" y="44974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4758" name="Объект 28"/>
          <p:cNvGraphicFramePr/>
          <p:nvPr/>
        </p:nvGraphicFramePr>
        <p:xfrm>
          <a:off x="225360" y="4944960"/>
          <a:ext cx="394920" cy="516960"/>
        </p:xfrm>
        <a:graphic>
          <a:graphicData uri="http://schemas.openxmlformats.org/presentationml/2006/ole">
            <p:oleObj r:id="rId24" spid="">
              <p:embed/>
              <p:pic>
                <p:nvPicPr>
                  <p:cNvPr id="4759" name="Объект 28" descr=""/>
                  <p:cNvPicPr/>
                  <p:nvPr/>
                </p:nvPicPr>
                <p:blipFill>
                  <a:blip r:embed="rId25"/>
                  <a:stretch/>
                </p:blipFill>
                <p:spPr>
                  <a:xfrm>
                    <a:off x="225360" y="494496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4760" name="Объект 29"/>
          <p:cNvGraphicFramePr/>
          <p:nvPr/>
        </p:nvGraphicFramePr>
        <p:xfrm>
          <a:off x="225360" y="5435640"/>
          <a:ext cx="394920" cy="516960"/>
        </p:xfrm>
        <a:graphic>
          <a:graphicData uri="http://schemas.openxmlformats.org/presentationml/2006/ole">
            <p:oleObj r:id="rId26" spid="">
              <p:embed/>
              <p:pic>
                <p:nvPicPr>
                  <p:cNvPr id="4761" name="Объект 29" descr=""/>
                  <p:cNvPicPr/>
                  <p:nvPr/>
                </p:nvPicPr>
                <p:blipFill>
                  <a:blip r:embed="rId27"/>
                  <a:stretch/>
                </p:blipFill>
                <p:spPr>
                  <a:xfrm>
                    <a:off x="225360" y="543564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4762" name="Объект 30"/>
          <p:cNvGraphicFramePr/>
          <p:nvPr/>
        </p:nvGraphicFramePr>
        <p:xfrm>
          <a:off x="225360" y="5881680"/>
          <a:ext cx="394920" cy="518760"/>
        </p:xfrm>
        <a:graphic>
          <a:graphicData uri="http://schemas.openxmlformats.org/presentationml/2006/ole">
            <p:oleObj r:id="rId28" spid="">
              <p:embed/>
              <p:pic>
                <p:nvPicPr>
                  <p:cNvPr id="4763" name="Объект 30" descr=""/>
                  <p:cNvPicPr/>
                  <p:nvPr/>
                </p:nvPicPr>
                <p:blipFill>
                  <a:blip r:embed="rId29"/>
                  <a:stretch/>
                </p:blipFill>
                <p:spPr>
                  <a:xfrm>
                    <a:off x="225360" y="58816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4764" name="Объект 31"/>
          <p:cNvGraphicFramePr/>
          <p:nvPr/>
        </p:nvGraphicFramePr>
        <p:xfrm>
          <a:off x="225360" y="6327720"/>
          <a:ext cx="394920" cy="518760"/>
        </p:xfrm>
        <a:graphic>
          <a:graphicData uri="http://schemas.openxmlformats.org/presentationml/2006/ole">
            <p:oleObj r:id="rId30" spid="">
              <p:embed/>
              <p:pic>
                <p:nvPicPr>
                  <p:cNvPr id="4765" name="Объект 31" descr=""/>
                  <p:cNvPicPr/>
                  <p:nvPr/>
                </p:nvPicPr>
                <p:blipFill>
                  <a:blip r:embed="rId31"/>
                  <a:stretch/>
                </p:blipFill>
                <p:spPr>
                  <a:xfrm>
                    <a:off x="225360" y="632772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4766" name="PlaceHolder 1"/>
          <p:cNvSpPr>
            <a:spLocks noGrp="1"/>
          </p:cNvSpPr>
          <p:nvPr>
            <p:ph type="title"/>
          </p:nvPr>
        </p:nvSpPr>
        <p:spPr>
          <a:xfrm>
            <a:off x="609480" y="708120"/>
            <a:ext cx="10971720" cy="274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>
              <a:buNone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текста заглавия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3" r:id="rId32"/>
  </p:sldLayoutIdLst>
</p:sldMaster>
</file>

<file path=ppt/slideMasters/slideMaster13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eee9e3">
            <a:alpha val="10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768" name="Объект 17"/>
          <p:cNvGraphicFramePr/>
          <p:nvPr/>
        </p:nvGraphicFramePr>
        <p:xfrm>
          <a:off x="225360" y="0"/>
          <a:ext cx="394920" cy="518760"/>
        </p:xfrm>
        <a:graphic>
          <a:graphicData uri="http://schemas.openxmlformats.org/presentationml/2006/ole">
            <p:oleObj r:id="rId2" spid="">
              <p:embed/>
              <p:pic>
                <p:nvPicPr>
                  <p:cNvPr id="4769" name="Объект 17" descr=""/>
                  <p:cNvPicPr/>
                  <p:nvPr/>
                </p:nvPicPr>
                <p:blipFill>
                  <a:blip r:embed="rId3"/>
                  <a:stretch/>
                </p:blipFill>
                <p:spPr>
                  <a:xfrm>
                    <a:off x="225360" y="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4770" name="Объект 18"/>
          <p:cNvGraphicFramePr/>
          <p:nvPr/>
        </p:nvGraphicFramePr>
        <p:xfrm>
          <a:off x="225360" y="446040"/>
          <a:ext cx="394920" cy="518760"/>
        </p:xfrm>
        <a:graphic>
          <a:graphicData uri="http://schemas.openxmlformats.org/presentationml/2006/ole">
            <p:oleObj r:id="rId4" spid="">
              <p:embed/>
              <p:pic>
                <p:nvPicPr>
                  <p:cNvPr id="4771" name="Объект 18" descr=""/>
                  <p:cNvPicPr/>
                  <p:nvPr/>
                </p:nvPicPr>
                <p:blipFill>
                  <a:blip r:embed="rId5"/>
                  <a:stretch/>
                </p:blipFill>
                <p:spPr>
                  <a:xfrm>
                    <a:off x="225360" y="4460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4772" name="Объект 19"/>
          <p:cNvGraphicFramePr/>
          <p:nvPr/>
        </p:nvGraphicFramePr>
        <p:xfrm>
          <a:off x="225360" y="893880"/>
          <a:ext cx="394920" cy="516960"/>
        </p:xfrm>
        <a:graphic>
          <a:graphicData uri="http://schemas.openxmlformats.org/presentationml/2006/ole">
            <p:oleObj r:id="rId6" spid="">
              <p:embed/>
              <p:pic>
                <p:nvPicPr>
                  <p:cNvPr id="4773" name="Объект 19" descr=""/>
                  <p:cNvPicPr/>
                  <p:nvPr/>
                </p:nvPicPr>
                <p:blipFill>
                  <a:blip r:embed="rId7"/>
                  <a:stretch/>
                </p:blipFill>
                <p:spPr>
                  <a:xfrm>
                    <a:off x="225360" y="89388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4774" name="Объект 20"/>
          <p:cNvGraphicFramePr/>
          <p:nvPr/>
        </p:nvGraphicFramePr>
        <p:xfrm>
          <a:off x="225360" y="1339920"/>
          <a:ext cx="394920" cy="518760"/>
        </p:xfrm>
        <a:graphic>
          <a:graphicData uri="http://schemas.openxmlformats.org/presentationml/2006/ole">
            <p:oleObj r:id="rId8" spid="">
              <p:embed/>
              <p:pic>
                <p:nvPicPr>
                  <p:cNvPr id="4775" name="Объект 20" descr=""/>
                  <p:cNvPicPr/>
                  <p:nvPr/>
                </p:nvPicPr>
                <p:blipFill>
                  <a:blip r:embed="rId9"/>
                  <a:stretch/>
                </p:blipFill>
                <p:spPr>
                  <a:xfrm>
                    <a:off x="225360" y="133992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4776" name="Объект 21"/>
          <p:cNvGraphicFramePr/>
          <p:nvPr/>
        </p:nvGraphicFramePr>
        <p:xfrm>
          <a:off x="225360" y="1817640"/>
          <a:ext cx="394920" cy="518760"/>
        </p:xfrm>
        <a:graphic>
          <a:graphicData uri="http://schemas.openxmlformats.org/presentationml/2006/ole">
            <p:oleObj r:id="rId10" spid="">
              <p:embed/>
              <p:pic>
                <p:nvPicPr>
                  <p:cNvPr id="4777" name="Объект 21" descr=""/>
                  <p:cNvPicPr/>
                  <p:nvPr/>
                </p:nvPicPr>
                <p:blipFill>
                  <a:blip r:embed="rId11"/>
                  <a:stretch/>
                </p:blipFill>
                <p:spPr>
                  <a:xfrm>
                    <a:off x="225360" y="18176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4778" name="Объект 22"/>
          <p:cNvGraphicFramePr/>
          <p:nvPr/>
        </p:nvGraphicFramePr>
        <p:xfrm>
          <a:off x="225360" y="2263680"/>
          <a:ext cx="394920" cy="518760"/>
        </p:xfrm>
        <a:graphic>
          <a:graphicData uri="http://schemas.openxmlformats.org/presentationml/2006/ole">
            <p:oleObj r:id="rId12" spid="">
              <p:embed/>
              <p:pic>
                <p:nvPicPr>
                  <p:cNvPr id="4779" name="Объект 22" descr=""/>
                  <p:cNvPicPr/>
                  <p:nvPr/>
                </p:nvPicPr>
                <p:blipFill>
                  <a:blip r:embed="rId13"/>
                  <a:stretch/>
                </p:blipFill>
                <p:spPr>
                  <a:xfrm>
                    <a:off x="225360" y="22636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4780" name="Объект 23"/>
          <p:cNvGraphicFramePr/>
          <p:nvPr/>
        </p:nvGraphicFramePr>
        <p:xfrm>
          <a:off x="225360" y="2711520"/>
          <a:ext cx="394920" cy="516960"/>
        </p:xfrm>
        <a:graphic>
          <a:graphicData uri="http://schemas.openxmlformats.org/presentationml/2006/ole">
            <p:oleObj r:id="rId14" spid="">
              <p:embed/>
              <p:pic>
                <p:nvPicPr>
                  <p:cNvPr id="4781" name="Объект 23" descr=""/>
                  <p:cNvPicPr/>
                  <p:nvPr/>
                </p:nvPicPr>
                <p:blipFill>
                  <a:blip r:embed="rId15"/>
                  <a:stretch/>
                </p:blipFill>
                <p:spPr>
                  <a:xfrm>
                    <a:off x="225360" y="271152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4782" name="Объект 24"/>
          <p:cNvGraphicFramePr/>
          <p:nvPr/>
        </p:nvGraphicFramePr>
        <p:xfrm>
          <a:off x="225360" y="3157560"/>
          <a:ext cx="394920" cy="518760"/>
        </p:xfrm>
        <a:graphic>
          <a:graphicData uri="http://schemas.openxmlformats.org/presentationml/2006/ole">
            <p:oleObj r:id="rId16" spid="">
              <p:embed/>
              <p:pic>
                <p:nvPicPr>
                  <p:cNvPr id="4783" name="Объект 24" descr=""/>
                  <p:cNvPicPr/>
                  <p:nvPr/>
                </p:nvPicPr>
                <p:blipFill>
                  <a:blip r:embed="rId17"/>
                  <a:stretch/>
                </p:blipFill>
                <p:spPr>
                  <a:xfrm>
                    <a:off x="225360" y="315756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4784" name="Объект 25"/>
          <p:cNvGraphicFramePr/>
          <p:nvPr/>
        </p:nvGraphicFramePr>
        <p:xfrm>
          <a:off x="225360" y="3605040"/>
          <a:ext cx="394920" cy="516960"/>
        </p:xfrm>
        <a:graphic>
          <a:graphicData uri="http://schemas.openxmlformats.org/presentationml/2006/ole">
            <p:oleObj r:id="rId18" spid="">
              <p:embed/>
              <p:pic>
                <p:nvPicPr>
                  <p:cNvPr id="4785" name="Объект 25" descr=""/>
                  <p:cNvPicPr/>
                  <p:nvPr/>
                </p:nvPicPr>
                <p:blipFill>
                  <a:blip r:embed="rId19"/>
                  <a:stretch/>
                </p:blipFill>
                <p:spPr>
                  <a:xfrm>
                    <a:off x="225360" y="360504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4786" name="Объект 26"/>
          <p:cNvGraphicFramePr/>
          <p:nvPr/>
        </p:nvGraphicFramePr>
        <p:xfrm>
          <a:off x="225360" y="4051440"/>
          <a:ext cx="394920" cy="518760"/>
        </p:xfrm>
        <a:graphic>
          <a:graphicData uri="http://schemas.openxmlformats.org/presentationml/2006/ole">
            <p:oleObj r:id="rId20" spid="">
              <p:embed/>
              <p:pic>
                <p:nvPicPr>
                  <p:cNvPr id="4787" name="Объект 26" descr=""/>
                  <p:cNvPicPr/>
                  <p:nvPr/>
                </p:nvPicPr>
                <p:blipFill>
                  <a:blip r:embed="rId21"/>
                  <a:stretch/>
                </p:blipFill>
                <p:spPr>
                  <a:xfrm>
                    <a:off x="225360" y="40514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4788" name="Объект 27"/>
          <p:cNvGraphicFramePr/>
          <p:nvPr/>
        </p:nvGraphicFramePr>
        <p:xfrm>
          <a:off x="225360" y="4497480"/>
          <a:ext cx="394920" cy="518760"/>
        </p:xfrm>
        <a:graphic>
          <a:graphicData uri="http://schemas.openxmlformats.org/presentationml/2006/ole">
            <p:oleObj r:id="rId22" spid="">
              <p:embed/>
              <p:pic>
                <p:nvPicPr>
                  <p:cNvPr id="4789" name="Объект 27" descr=""/>
                  <p:cNvPicPr/>
                  <p:nvPr/>
                </p:nvPicPr>
                <p:blipFill>
                  <a:blip r:embed="rId23"/>
                  <a:stretch/>
                </p:blipFill>
                <p:spPr>
                  <a:xfrm>
                    <a:off x="225360" y="44974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4790" name="Объект 28"/>
          <p:cNvGraphicFramePr/>
          <p:nvPr/>
        </p:nvGraphicFramePr>
        <p:xfrm>
          <a:off x="225360" y="4944960"/>
          <a:ext cx="394920" cy="516960"/>
        </p:xfrm>
        <a:graphic>
          <a:graphicData uri="http://schemas.openxmlformats.org/presentationml/2006/ole">
            <p:oleObj r:id="rId24" spid="">
              <p:embed/>
              <p:pic>
                <p:nvPicPr>
                  <p:cNvPr id="4791" name="Объект 28" descr=""/>
                  <p:cNvPicPr/>
                  <p:nvPr/>
                </p:nvPicPr>
                <p:blipFill>
                  <a:blip r:embed="rId25"/>
                  <a:stretch/>
                </p:blipFill>
                <p:spPr>
                  <a:xfrm>
                    <a:off x="225360" y="494496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4792" name="Объект 29"/>
          <p:cNvGraphicFramePr/>
          <p:nvPr/>
        </p:nvGraphicFramePr>
        <p:xfrm>
          <a:off x="225360" y="5435640"/>
          <a:ext cx="394920" cy="516960"/>
        </p:xfrm>
        <a:graphic>
          <a:graphicData uri="http://schemas.openxmlformats.org/presentationml/2006/ole">
            <p:oleObj r:id="rId26" spid="">
              <p:embed/>
              <p:pic>
                <p:nvPicPr>
                  <p:cNvPr id="4793" name="Объект 29" descr=""/>
                  <p:cNvPicPr/>
                  <p:nvPr/>
                </p:nvPicPr>
                <p:blipFill>
                  <a:blip r:embed="rId27"/>
                  <a:stretch/>
                </p:blipFill>
                <p:spPr>
                  <a:xfrm>
                    <a:off x="225360" y="543564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4794" name="Объект 30"/>
          <p:cNvGraphicFramePr/>
          <p:nvPr/>
        </p:nvGraphicFramePr>
        <p:xfrm>
          <a:off x="225360" y="5881680"/>
          <a:ext cx="394920" cy="518760"/>
        </p:xfrm>
        <a:graphic>
          <a:graphicData uri="http://schemas.openxmlformats.org/presentationml/2006/ole">
            <p:oleObj r:id="rId28" spid="">
              <p:embed/>
              <p:pic>
                <p:nvPicPr>
                  <p:cNvPr id="4795" name="Объект 30" descr=""/>
                  <p:cNvPicPr/>
                  <p:nvPr/>
                </p:nvPicPr>
                <p:blipFill>
                  <a:blip r:embed="rId29"/>
                  <a:stretch/>
                </p:blipFill>
                <p:spPr>
                  <a:xfrm>
                    <a:off x="225360" y="58816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4796" name="Объект 31"/>
          <p:cNvGraphicFramePr/>
          <p:nvPr/>
        </p:nvGraphicFramePr>
        <p:xfrm>
          <a:off x="225360" y="6327720"/>
          <a:ext cx="394920" cy="518760"/>
        </p:xfrm>
        <a:graphic>
          <a:graphicData uri="http://schemas.openxmlformats.org/presentationml/2006/ole">
            <p:oleObj r:id="rId30" spid="">
              <p:embed/>
              <p:pic>
                <p:nvPicPr>
                  <p:cNvPr id="4797" name="Объект 31" descr=""/>
                  <p:cNvPicPr/>
                  <p:nvPr/>
                </p:nvPicPr>
                <p:blipFill>
                  <a:blip r:embed="rId31"/>
                  <a:stretch/>
                </p:blipFill>
                <p:spPr>
                  <a:xfrm>
                    <a:off x="225360" y="632772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</p:spTree>
  </p:cSld>
  <p:clrMap bg1="lt1" tx1="dk1" bg2="lt2" tx2="dk2" accent1="accent1" accent2="accent2" accent3="accent3" accent4="accent4" accent5="accent5" accent6="accent6" hlink="hlink" folHlink="folHlink"/>
  <p:sldLayoutIdLst>
    <p:sldLayoutId id="2147483895" r:id="rId32"/>
  </p:sldLayoutIdLst>
</p:sldMaster>
</file>

<file path=ppt/slideMasters/slideMaster13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eee9e3">
            <a:alpha val="10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798" name="Объект 17"/>
          <p:cNvGraphicFramePr/>
          <p:nvPr/>
        </p:nvGraphicFramePr>
        <p:xfrm>
          <a:off x="225360" y="0"/>
          <a:ext cx="394920" cy="518760"/>
        </p:xfrm>
        <a:graphic>
          <a:graphicData uri="http://schemas.openxmlformats.org/presentationml/2006/ole">
            <p:oleObj r:id="rId2" spid="">
              <p:embed/>
              <p:pic>
                <p:nvPicPr>
                  <p:cNvPr id="4799" name="Объект 17" descr=""/>
                  <p:cNvPicPr/>
                  <p:nvPr/>
                </p:nvPicPr>
                <p:blipFill>
                  <a:blip r:embed="rId3"/>
                  <a:stretch/>
                </p:blipFill>
                <p:spPr>
                  <a:xfrm>
                    <a:off x="225360" y="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4800" name="Объект 18"/>
          <p:cNvGraphicFramePr/>
          <p:nvPr/>
        </p:nvGraphicFramePr>
        <p:xfrm>
          <a:off x="225360" y="446040"/>
          <a:ext cx="394920" cy="518760"/>
        </p:xfrm>
        <a:graphic>
          <a:graphicData uri="http://schemas.openxmlformats.org/presentationml/2006/ole">
            <p:oleObj r:id="rId4" spid="">
              <p:embed/>
              <p:pic>
                <p:nvPicPr>
                  <p:cNvPr id="4801" name="Объект 18" descr=""/>
                  <p:cNvPicPr/>
                  <p:nvPr/>
                </p:nvPicPr>
                <p:blipFill>
                  <a:blip r:embed="rId5"/>
                  <a:stretch/>
                </p:blipFill>
                <p:spPr>
                  <a:xfrm>
                    <a:off x="225360" y="4460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4802" name="Объект 19"/>
          <p:cNvGraphicFramePr/>
          <p:nvPr/>
        </p:nvGraphicFramePr>
        <p:xfrm>
          <a:off x="225360" y="893880"/>
          <a:ext cx="394920" cy="516960"/>
        </p:xfrm>
        <a:graphic>
          <a:graphicData uri="http://schemas.openxmlformats.org/presentationml/2006/ole">
            <p:oleObj r:id="rId6" spid="">
              <p:embed/>
              <p:pic>
                <p:nvPicPr>
                  <p:cNvPr id="4803" name="Объект 19" descr=""/>
                  <p:cNvPicPr/>
                  <p:nvPr/>
                </p:nvPicPr>
                <p:blipFill>
                  <a:blip r:embed="rId7"/>
                  <a:stretch/>
                </p:blipFill>
                <p:spPr>
                  <a:xfrm>
                    <a:off x="225360" y="89388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4804" name="Объект 20"/>
          <p:cNvGraphicFramePr/>
          <p:nvPr/>
        </p:nvGraphicFramePr>
        <p:xfrm>
          <a:off x="225360" y="1339920"/>
          <a:ext cx="394920" cy="518760"/>
        </p:xfrm>
        <a:graphic>
          <a:graphicData uri="http://schemas.openxmlformats.org/presentationml/2006/ole">
            <p:oleObj r:id="rId8" spid="">
              <p:embed/>
              <p:pic>
                <p:nvPicPr>
                  <p:cNvPr id="4805" name="Объект 20" descr=""/>
                  <p:cNvPicPr/>
                  <p:nvPr/>
                </p:nvPicPr>
                <p:blipFill>
                  <a:blip r:embed="rId9"/>
                  <a:stretch/>
                </p:blipFill>
                <p:spPr>
                  <a:xfrm>
                    <a:off x="225360" y="133992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4806" name="Объект 21"/>
          <p:cNvGraphicFramePr/>
          <p:nvPr/>
        </p:nvGraphicFramePr>
        <p:xfrm>
          <a:off x="225360" y="1817640"/>
          <a:ext cx="394920" cy="518760"/>
        </p:xfrm>
        <a:graphic>
          <a:graphicData uri="http://schemas.openxmlformats.org/presentationml/2006/ole">
            <p:oleObj r:id="rId10" spid="">
              <p:embed/>
              <p:pic>
                <p:nvPicPr>
                  <p:cNvPr id="4807" name="Объект 21" descr=""/>
                  <p:cNvPicPr/>
                  <p:nvPr/>
                </p:nvPicPr>
                <p:blipFill>
                  <a:blip r:embed="rId11"/>
                  <a:stretch/>
                </p:blipFill>
                <p:spPr>
                  <a:xfrm>
                    <a:off x="225360" y="18176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4808" name="Объект 22"/>
          <p:cNvGraphicFramePr/>
          <p:nvPr/>
        </p:nvGraphicFramePr>
        <p:xfrm>
          <a:off x="225360" y="2263680"/>
          <a:ext cx="394920" cy="518760"/>
        </p:xfrm>
        <a:graphic>
          <a:graphicData uri="http://schemas.openxmlformats.org/presentationml/2006/ole">
            <p:oleObj r:id="rId12" spid="">
              <p:embed/>
              <p:pic>
                <p:nvPicPr>
                  <p:cNvPr id="4809" name="Объект 22" descr=""/>
                  <p:cNvPicPr/>
                  <p:nvPr/>
                </p:nvPicPr>
                <p:blipFill>
                  <a:blip r:embed="rId13"/>
                  <a:stretch/>
                </p:blipFill>
                <p:spPr>
                  <a:xfrm>
                    <a:off x="225360" y="22636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4810" name="Объект 23"/>
          <p:cNvGraphicFramePr/>
          <p:nvPr/>
        </p:nvGraphicFramePr>
        <p:xfrm>
          <a:off x="225360" y="2711520"/>
          <a:ext cx="394920" cy="516960"/>
        </p:xfrm>
        <a:graphic>
          <a:graphicData uri="http://schemas.openxmlformats.org/presentationml/2006/ole">
            <p:oleObj r:id="rId14" spid="">
              <p:embed/>
              <p:pic>
                <p:nvPicPr>
                  <p:cNvPr id="4811" name="Объект 23" descr=""/>
                  <p:cNvPicPr/>
                  <p:nvPr/>
                </p:nvPicPr>
                <p:blipFill>
                  <a:blip r:embed="rId15"/>
                  <a:stretch/>
                </p:blipFill>
                <p:spPr>
                  <a:xfrm>
                    <a:off x="225360" y="271152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4812" name="Объект 24"/>
          <p:cNvGraphicFramePr/>
          <p:nvPr/>
        </p:nvGraphicFramePr>
        <p:xfrm>
          <a:off x="225360" y="3157560"/>
          <a:ext cx="394920" cy="518760"/>
        </p:xfrm>
        <a:graphic>
          <a:graphicData uri="http://schemas.openxmlformats.org/presentationml/2006/ole">
            <p:oleObj r:id="rId16" spid="">
              <p:embed/>
              <p:pic>
                <p:nvPicPr>
                  <p:cNvPr id="4813" name="Объект 24" descr=""/>
                  <p:cNvPicPr/>
                  <p:nvPr/>
                </p:nvPicPr>
                <p:blipFill>
                  <a:blip r:embed="rId17"/>
                  <a:stretch/>
                </p:blipFill>
                <p:spPr>
                  <a:xfrm>
                    <a:off x="225360" y="315756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4814" name="Объект 25"/>
          <p:cNvGraphicFramePr/>
          <p:nvPr/>
        </p:nvGraphicFramePr>
        <p:xfrm>
          <a:off x="225360" y="3605040"/>
          <a:ext cx="394920" cy="516960"/>
        </p:xfrm>
        <a:graphic>
          <a:graphicData uri="http://schemas.openxmlformats.org/presentationml/2006/ole">
            <p:oleObj r:id="rId18" spid="">
              <p:embed/>
              <p:pic>
                <p:nvPicPr>
                  <p:cNvPr id="4815" name="Объект 25" descr=""/>
                  <p:cNvPicPr/>
                  <p:nvPr/>
                </p:nvPicPr>
                <p:blipFill>
                  <a:blip r:embed="rId19"/>
                  <a:stretch/>
                </p:blipFill>
                <p:spPr>
                  <a:xfrm>
                    <a:off x="225360" y="360504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4816" name="Объект 26"/>
          <p:cNvGraphicFramePr/>
          <p:nvPr/>
        </p:nvGraphicFramePr>
        <p:xfrm>
          <a:off x="225360" y="4051440"/>
          <a:ext cx="394920" cy="518760"/>
        </p:xfrm>
        <a:graphic>
          <a:graphicData uri="http://schemas.openxmlformats.org/presentationml/2006/ole">
            <p:oleObj r:id="rId20" spid="">
              <p:embed/>
              <p:pic>
                <p:nvPicPr>
                  <p:cNvPr id="4817" name="Объект 26" descr=""/>
                  <p:cNvPicPr/>
                  <p:nvPr/>
                </p:nvPicPr>
                <p:blipFill>
                  <a:blip r:embed="rId21"/>
                  <a:stretch/>
                </p:blipFill>
                <p:spPr>
                  <a:xfrm>
                    <a:off x="225360" y="40514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4818" name="Объект 27"/>
          <p:cNvGraphicFramePr/>
          <p:nvPr/>
        </p:nvGraphicFramePr>
        <p:xfrm>
          <a:off x="225360" y="4497480"/>
          <a:ext cx="394920" cy="518760"/>
        </p:xfrm>
        <a:graphic>
          <a:graphicData uri="http://schemas.openxmlformats.org/presentationml/2006/ole">
            <p:oleObj r:id="rId22" spid="">
              <p:embed/>
              <p:pic>
                <p:nvPicPr>
                  <p:cNvPr id="4819" name="Объект 27" descr=""/>
                  <p:cNvPicPr/>
                  <p:nvPr/>
                </p:nvPicPr>
                <p:blipFill>
                  <a:blip r:embed="rId23"/>
                  <a:stretch/>
                </p:blipFill>
                <p:spPr>
                  <a:xfrm>
                    <a:off x="225360" y="44974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4820" name="Объект 28"/>
          <p:cNvGraphicFramePr/>
          <p:nvPr/>
        </p:nvGraphicFramePr>
        <p:xfrm>
          <a:off x="225360" y="4944960"/>
          <a:ext cx="394920" cy="516960"/>
        </p:xfrm>
        <a:graphic>
          <a:graphicData uri="http://schemas.openxmlformats.org/presentationml/2006/ole">
            <p:oleObj r:id="rId24" spid="">
              <p:embed/>
              <p:pic>
                <p:nvPicPr>
                  <p:cNvPr id="4821" name="Объект 28" descr=""/>
                  <p:cNvPicPr/>
                  <p:nvPr/>
                </p:nvPicPr>
                <p:blipFill>
                  <a:blip r:embed="rId25"/>
                  <a:stretch/>
                </p:blipFill>
                <p:spPr>
                  <a:xfrm>
                    <a:off x="225360" y="494496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4822" name="Объект 29"/>
          <p:cNvGraphicFramePr/>
          <p:nvPr/>
        </p:nvGraphicFramePr>
        <p:xfrm>
          <a:off x="225360" y="5435640"/>
          <a:ext cx="394920" cy="516960"/>
        </p:xfrm>
        <a:graphic>
          <a:graphicData uri="http://schemas.openxmlformats.org/presentationml/2006/ole">
            <p:oleObj r:id="rId26" spid="">
              <p:embed/>
              <p:pic>
                <p:nvPicPr>
                  <p:cNvPr id="4823" name="Объект 29" descr=""/>
                  <p:cNvPicPr/>
                  <p:nvPr/>
                </p:nvPicPr>
                <p:blipFill>
                  <a:blip r:embed="rId27"/>
                  <a:stretch/>
                </p:blipFill>
                <p:spPr>
                  <a:xfrm>
                    <a:off x="225360" y="543564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4824" name="Объект 30"/>
          <p:cNvGraphicFramePr/>
          <p:nvPr/>
        </p:nvGraphicFramePr>
        <p:xfrm>
          <a:off x="225360" y="5881680"/>
          <a:ext cx="394920" cy="518760"/>
        </p:xfrm>
        <a:graphic>
          <a:graphicData uri="http://schemas.openxmlformats.org/presentationml/2006/ole">
            <p:oleObj r:id="rId28" spid="">
              <p:embed/>
              <p:pic>
                <p:nvPicPr>
                  <p:cNvPr id="4825" name="Объект 30" descr=""/>
                  <p:cNvPicPr/>
                  <p:nvPr/>
                </p:nvPicPr>
                <p:blipFill>
                  <a:blip r:embed="rId29"/>
                  <a:stretch/>
                </p:blipFill>
                <p:spPr>
                  <a:xfrm>
                    <a:off x="225360" y="58816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4826" name="Объект 31"/>
          <p:cNvGraphicFramePr/>
          <p:nvPr/>
        </p:nvGraphicFramePr>
        <p:xfrm>
          <a:off x="225360" y="6327720"/>
          <a:ext cx="394920" cy="518760"/>
        </p:xfrm>
        <a:graphic>
          <a:graphicData uri="http://schemas.openxmlformats.org/presentationml/2006/ole">
            <p:oleObj r:id="rId30" spid="">
              <p:embed/>
              <p:pic>
                <p:nvPicPr>
                  <p:cNvPr id="4827" name="Объект 31" descr=""/>
                  <p:cNvPicPr/>
                  <p:nvPr/>
                </p:nvPicPr>
                <p:blipFill>
                  <a:blip r:embed="rId31"/>
                  <a:stretch/>
                </p:blipFill>
                <p:spPr>
                  <a:xfrm>
                    <a:off x="225360" y="632772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4828" name="PlaceHolder 1"/>
          <p:cNvSpPr>
            <a:spLocks noGrp="1"/>
          </p:cNvSpPr>
          <p:nvPr>
            <p:ph type="title"/>
          </p:nvPr>
        </p:nvSpPr>
        <p:spPr>
          <a:xfrm>
            <a:off x="609480" y="708120"/>
            <a:ext cx="10971720" cy="274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>
              <a:buNone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текста заглавия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82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50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83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50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831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50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832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50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7" r:id="rId32"/>
  </p:sldLayoutIdLst>
</p:sldMaster>
</file>

<file path=ppt/slideMasters/slideMaster13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eee9e3">
            <a:alpha val="10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838" name="Объект 17"/>
          <p:cNvGraphicFramePr/>
          <p:nvPr/>
        </p:nvGraphicFramePr>
        <p:xfrm>
          <a:off x="225360" y="0"/>
          <a:ext cx="394920" cy="518760"/>
        </p:xfrm>
        <a:graphic>
          <a:graphicData uri="http://schemas.openxmlformats.org/presentationml/2006/ole">
            <p:oleObj r:id="rId2" spid="">
              <p:embed/>
              <p:pic>
                <p:nvPicPr>
                  <p:cNvPr id="4839" name="Объект 17" descr=""/>
                  <p:cNvPicPr/>
                  <p:nvPr/>
                </p:nvPicPr>
                <p:blipFill>
                  <a:blip r:embed="rId3"/>
                  <a:stretch/>
                </p:blipFill>
                <p:spPr>
                  <a:xfrm>
                    <a:off x="225360" y="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4840" name="Объект 18"/>
          <p:cNvGraphicFramePr/>
          <p:nvPr/>
        </p:nvGraphicFramePr>
        <p:xfrm>
          <a:off x="225360" y="446040"/>
          <a:ext cx="394920" cy="518760"/>
        </p:xfrm>
        <a:graphic>
          <a:graphicData uri="http://schemas.openxmlformats.org/presentationml/2006/ole">
            <p:oleObj r:id="rId4" spid="">
              <p:embed/>
              <p:pic>
                <p:nvPicPr>
                  <p:cNvPr id="4841" name="Объект 18" descr=""/>
                  <p:cNvPicPr/>
                  <p:nvPr/>
                </p:nvPicPr>
                <p:blipFill>
                  <a:blip r:embed="rId5"/>
                  <a:stretch/>
                </p:blipFill>
                <p:spPr>
                  <a:xfrm>
                    <a:off x="225360" y="4460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4842" name="Объект 19"/>
          <p:cNvGraphicFramePr/>
          <p:nvPr/>
        </p:nvGraphicFramePr>
        <p:xfrm>
          <a:off x="225360" y="893880"/>
          <a:ext cx="394920" cy="516960"/>
        </p:xfrm>
        <a:graphic>
          <a:graphicData uri="http://schemas.openxmlformats.org/presentationml/2006/ole">
            <p:oleObj r:id="rId6" spid="">
              <p:embed/>
              <p:pic>
                <p:nvPicPr>
                  <p:cNvPr id="4843" name="Объект 19" descr=""/>
                  <p:cNvPicPr/>
                  <p:nvPr/>
                </p:nvPicPr>
                <p:blipFill>
                  <a:blip r:embed="rId7"/>
                  <a:stretch/>
                </p:blipFill>
                <p:spPr>
                  <a:xfrm>
                    <a:off x="225360" y="89388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4844" name="Объект 20"/>
          <p:cNvGraphicFramePr/>
          <p:nvPr/>
        </p:nvGraphicFramePr>
        <p:xfrm>
          <a:off x="225360" y="1339920"/>
          <a:ext cx="394920" cy="518760"/>
        </p:xfrm>
        <a:graphic>
          <a:graphicData uri="http://schemas.openxmlformats.org/presentationml/2006/ole">
            <p:oleObj r:id="rId8" spid="">
              <p:embed/>
              <p:pic>
                <p:nvPicPr>
                  <p:cNvPr id="4845" name="Объект 20" descr=""/>
                  <p:cNvPicPr/>
                  <p:nvPr/>
                </p:nvPicPr>
                <p:blipFill>
                  <a:blip r:embed="rId9"/>
                  <a:stretch/>
                </p:blipFill>
                <p:spPr>
                  <a:xfrm>
                    <a:off x="225360" y="133992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4846" name="Объект 21"/>
          <p:cNvGraphicFramePr/>
          <p:nvPr/>
        </p:nvGraphicFramePr>
        <p:xfrm>
          <a:off x="225360" y="1817640"/>
          <a:ext cx="394920" cy="518760"/>
        </p:xfrm>
        <a:graphic>
          <a:graphicData uri="http://schemas.openxmlformats.org/presentationml/2006/ole">
            <p:oleObj r:id="rId10" spid="">
              <p:embed/>
              <p:pic>
                <p:nvPicPr>
                  <p:cNvPr id="4847" name="Объект 21" descr=""/>
                  <p:cNvPicPr/>
                  <p:nvPr/>
                </p:nvPicPr>
                <p:blipFill>
                  <a:blip r:embed="rId11"/>
                  <a:stretch/>
                </p:blipFill>
                <p:spPr>
                  <a:xfrm>
                    <a:off x="225360" y="18176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4848" name="Объект 22"/>
          <p:cNvGraphicFramePr/>
          <p:nvPr/>
        </p:nvGraphicFramePr>
        <p:xfrm>
          <a:off x="225360" y="2263680"/>
          <a:ext cx="394920" cy="518760"/>
        </p:xfrm>
        <a:graphic>
          <a:graphicData uri="http://schemas.openxmlformats.org/presentationml/2006/ole">
            <p:oleObj r:id="rId12" spid="">
              <p:embed/>
              <p:pic>
                <p:nvPicPr>
                  <p:cNvPr id="4849" name="Объект 22" descr=""/>
                  <p:cNvPicPr/>
                  <p:nvPr/>
                </p:nvPicPr>
                <p:blipFill>
                  <a:blip r:embed="rId13"/>
                  <a:stretch/>
                </p:blipFill>
                <p:spPr>
                  <a:xfrm>
                    <a:off x="225360" y="22636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4850" name="Объект 23"/>
          <p:cNvGraphicFramePr/>
          <p:nvPr/>
        </p:nvGraphicFramePr>
        <p:xfrm>
          <a:off x="225360" y="2711520"/>
          <a:ext cx="394920" cy="516960"/>
        </p:xfrm>
        <a:graphic>
          <a:graphicData uri="http://schemas.openxmlformats.org/presentationml/2006/ole">
            <p:oleObj r:id="rId14" spid="">
              <p:embed/>
              <p:pic>
                <p:nvPicPr>
                  <p:cNvPr id="4851" name="Объект 23" descr=""/>
                  <p:cNvPicPr/>
                  <p:nvPr/>
                </p:nvPicPr>
                <p:blipFill>
                  <a:blip r:embed="rId15"/>
                  <a:stretch/>
                </p:blipFill>
                <p:spPr>
                  <a:xfrm>
                    <a:off x="225360" y="271152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4852" name="Объект 24"/>
          <p:cNvGraphicFramePr/>
          <p:nvPr/>
        </p:nvGraphicFramePr>
        <p:xfrm>
          <a:off x="225360" y="3157560"/>
          <a:ext cx="394920" cy="518760"/>
        </p:xfrm>
        <a:graphic>
          <a:graphicData uri="http://schemas.openxmlformats.org/presentationml/2006/ole">
            <p:oleObj r:id="rId16" spid="">
              <p:embed/>
              <p:pic>
                <p:nvPicPr>
                  <p:cNvPr id="4853" name="Объект 24" descr=""/>
                  <p:cNvPicPr/>
                  <p:nvPr/>
                </p:nvPicPr>
                <p:blipFill>
                  <a:blip r:embed="rId17"/>
                  <a:stretch/>
                </p:blipFill>
                <p:spPr>
                  <a:xfrm>
                    <a:off x="225360" y="315756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4854" name="Объект 25"/>
          <p:cNvGraphicFramePr/>
          <p:nvPr/>
        </p:nvGraphicFramePr>
        <p:xfrm>
          <a:off x="225360" y="3605040"/>
          <a:ext cx="394920" cy="516960"/>
        </p:xfrm>
        <a:graphic>
          <a:graphicData uri="http://schemas.openxmlformats.org/presentationml/2006/ole">
            <p:oleObj r:id="rId18" spid="">
              <p:embed/>
              <p:pic>
                <p:nvPicPr>
                  <p:cNvPr id="4855" name="Объект 25" descr=""/>
                  <p:cNvPicPr/>
                  <p:nvPr/>
                </p:nvPicPr>
                <p:blipFill>
                  <a:blip r:embed="rId19"/>
                  <a:stretch/>
                </p:blipFill>
                <p:spPr>
                  <a:xfrm>
                    <a:off x="225360" y="360504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4856" name="Объект 26"/>
          <p:cNvGraphicFramePr/>
          <p:nvPr/>
        </p:nvGraphicFramePr>
        <p:xfrm>
          <a:off x="225360" y="4051440"/>
          <a:ext cx="394920" cy="518760"/>
        </p:xfrm>
        <a:graphic>
          <a:graphicData uri="http://schemas.openxmlformats.org/presentationml/2006/ole">
            <p:oleObj r:id="rId20" spid="">
              <p:embed/>
              <p:pic>
                <p:nvPicPr>
                  <p:cNvPr id="4857" name="Объект 26" descr=""/>
                  <p:cNvPicPr/>
                  <p:nvPr/>
                </p:nvPicPr>
                <p:blipFill>
                  <a:blip r:embed="rId21"/>
                  <a:stretch/>
                </p:blipFill>
                <p:spPr>
                  <a:xfrm>
                    <a:off x="225360" y="40514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4858" name="Объект 27"/>
          <p:cNvGraphicFramePr/>
          <p:nvPr/>
        </p:nvGraphicFramePr>
        <p:xfrm>
          <a:off x="225360" y="4497480"/>
          <a:ext cx="394920" cy="518760"/>
        </p:xfrm>
        <a:graphic>
          <a:graphicData uri="http://schemas.openxmlformats.org/presentationml/2006/ole">
            <p:oleObj r:id="rId22" spid="">
              <p:embed/>
              <p:pic>
                <p:nvPicPr>
                  <p:cNvPr id="4859" name="Объект 27" descr=""/>
                  <p:cNvPicPr/>
                  <p:nvPr/>
                </p:nvPicPr>
                <p:blipFill>
                  <a:blip r:embed="rId23"/>
                  <a:stretch/>
                </p:blipFill>
                <p:spPr>
                  <a:xfrm>
                    <a:off x="225360" y="44974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4860" name="Объект 28"/>
          <p:cNvGraphicFramePr/>
          <p:nvPr/>
        </p:nvGraphicFramePr>
        <p:xfrm>
          <a:off x="225360" y="4944960"/>
          <a:ext cx="394920" cy="516960"/>
        </p:xfrm>
        <a:graphic>
          <a:graphicData uri="http://schemas.openxmlformats.org/presentationml/2006/ole">
            <p:oleObj r:id="rId24" spid="">
              <p:embed/>
              <p:pic>
                <p:nvPicPr>
                  <p:cNvPr id="4861" name="Объект 28" descr=""/>
                  <p:cNvPicPr/>
                  <p:nvPr/>
                </p:nvPicPr>
                <p:blipFill>
                  <a:blip r:embed="rId25"/>
                  <a:stretch/>
                </p:blipFill>
                <p:spPr>
                  <a:xfrm>
                    <a:off x="225360" y="494496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4862" name="Объект 29"/>
          <p:cNvGraphicFramePr/>
          <p:nvPr/>
        </p:nvGraphicFramePr>
        <p:xfrm>
          <a:off x="225360" y="5435640"/>
          <a:ext cx="394920" cy="516960"/>
        </p:xfrm>
        <a:graphic>
          <a:graphicData uri="http://schemas.openxmlformats.org/presentationml/2006/ole">
            <p:oleObj r:id="rId26" spid="">
              <p:embed/>
              <p:pic>
                <p:nvPicPr>
                  <p:cNvPr id="4863" name="Объект 29" descr=""/>
                  <p:cNvPicPr/>
                  <p:nvPr/>
                </p:nvPicPr>
                <p:blipFill>
                  <a:blip r:embed="rId27"/>
                  <a:stretch/>
                </p:blipFill>
                <p:spPr>
                  <a:xfrm>
                    <a:off x="225360" y="543564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4864" name="Объект 30"/>
          <p:cNvGraphicFramePr/>
          <p:nvPr/>
        </p:nvGraphicFramePr>
        <p:xfrm>
          <a:off x="225360" y="5881680"/>
          <a:ext cx="394920" cy="518760"/>
        </p:xfrm>
        <a:graphic>
          <a:graphicData uri="http://schemas.openxmlformats.org/presentationml/2006/ole">
            <p:oleObj r:id="rId28" spid="">
              <p:embed/>
              <p:pic>
                <p:nvPicPr>
                  <p:cNvPr id="4865" name="Объект 30" descr=""/>
                  <p:cNvPicPr/>
                  <p:nvPr/>
                </p:nvPicPr>
                <p:blipFill>
                  <a:blip r:embed="rId29"/>
                  <a:stretch/>
                </p:blipFill>
                <p:spPr>
                  <a:xfrm>
                    <a:off x="225360" y="58816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4866" name="Объект 31"/>
          <p:cNvGraphicFramePr/>
          <p:nvPr/>
        </p:nvGraphicFramePr>
        <p:xfrm>
          <a:off x="225360" y="6327720"/>
          <a:ext cx="394920" cy="518760"/>
        </p:xfrm>
        <a:graphic>
          <a:graphicData uri="http://schemas.openxmlformats.org/presentationml/2006/ole">
            <p:oleObj r:id="rId30" spid="">
              <p:embed/>
              <p:pic>
                <p:nvPicPr>
                  <p:cNvPr id="4867" name="Объект 31" descr=""/>
                  <p:cNvPicPr/>
                  <p:nvPr/>
                </p:nvPicPr>
                <p:blipFill>
                  <a:blip r:embed="rId31"/>
                  <a:stretch/>
                </p:blipFill>
                <p:spPr>
                  <a:xfrm>
                    <a:off x="225360" y="632772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4868" name="PlaceHolder 1"/>
          <p:cNvSpPr>
            <a:spLocks noGrp="1"/>
          </p:cNvSpPr>
          <p:nvPr>
            <p:ph type="title"/>
          </p:nvPr>
        </p:nvSpPr>
        <p:spPr>
          <a:xfrm>
            <a:off x="609480" y="708120"/>
            <a:ext cx="10971720" cy="274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>
              <a:buNone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текста заглавия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86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50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87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50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871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17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9" r:id="rId32"/>
  </p:sldLayoutIdLst>
</p:sldMaster>
</file>

<file path=ppt/slideMasters/slideMaster13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eee9e3">
            <a:alpha val="10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876" name="Объект 17"/>
          <p:cNvGraphicFramePr/>
          <p:nvPr/>
        </p:nvGraphicFramePr>
        <p:xfrm>
          <a:off x="225360" y="0"/>
          <a:ext cx="394920" cy="518760"/>
        </p:xfrm>
        <a:graphic>
          <a:graphicData uri="http://schemas.openxmlformats.org/presentationml/2006/ole">
            <p:oleObj r:id="rId2" spid="">
              <p:embed/>
              <p:pic>
                <p:nvPicPr>
                  <p:cNvPr id="4877" name="Объект 17" descr=""/>
                  <p:cNvPicPr/>
                  <p:nvPr/>
                </p:nvPicPr>
                <p:blipFill>
                  <a:blip r:embed="rId3"/>
                  <a:stretch/>
                </p:blipFill>
                <p:spPr>
                  <a:xfrm>
                    <a:off x="225360" y="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4878" name="Объект 18"/>
          <p:cNvGraphicFramePr/>
          <p:nvPr/>
        </p:nvGraphicFramePr>
        <p:xfrm>
          <a:off x="225360" y="446040"/>
          <a:ext cx="394920" cy="518760"/>
        </p:xfrm>
        <a:graphic>
          <a:graphicData uri="http://schemas.openxmlformats.org/presentationml/2006/ole">
            <p:oleObj r:id="rId4" spid="">
              <p:embed/>
              <p:pic>
                <p:nvPicPr>
                  <p:cNvPr id="4879" name="Объект 18" descr=""/>
                  <p:cNvPicPr/>
                  <p:nvPr/>
                </p:nvPicPr>
                <p:blipFill>
                  <a:blip r:embed="rId5"/>
                  <a:stretch/>
                </p:blipFill>
                <p:spPr>
                  <a:xfrm>
                    <a:off x="225360" y="4460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4880" name="Объект 19"/>
          <p:cNvGraphicFramePr/>
          <p:nvPr/>
        </p:nvGraphicFramePr>
        <p:xfrm>
          <a:off x="225360" y="893880"/>
          <a:ext cx="394920" cy="516960"/>
        </p:xfrm>
        <a:graphic>
          <a:graphicData uri="http://schemas.openxmlformats.org/presentationml/2006/ole">
            <p:oleObj r:id="rId6" spid="">
              <p:embed/>
              <p:pic>
                <p:nvPicPr>
                  <p:cNvPr id="4881" name="Объект 19" descr=""/>
                  <p:cNvPicPr/>
                  <p:nvPr/>
                </p:nvPicPr>
                <p:blipFill>
                  <a:blip r:embed="rId7"/>
                  <a:stretch/>
                </p:blipFill>
                <p:spPr>
                  <a:xfrm>
                    <a:off x="225360" y="89388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4882" name="Объект 20"/>
          <p:cNvGraphicFramePr/>
          <p:nvPr/>
        </p:nvGraphicFramePr>
        <p:xfrm>
          <a:off x="225360" y="1339920"/>
          <a:ext cx="394920" cy="518760"/>
        </p:xfrm>
        <a:graphic>
          <a:graphicData uri="http://schemas.openxmlformats.org/presentationml/2006/ole">
            <p:oleObj r:id="rId8" spid="">
              <p:embed/>
              <p:pic>
                <p:nvPicPr>
                  <p:cNvPr id="4883" name="Объект 20" descr=""/>
                  <p:cNvPicPr/>
                  <p:nvPr/>
                </p:nvPicPr>
                <p:blipFill>
                  <a:blip r:embed="rId9"/>
                  <a:stretch/>
                </p:blipFill>
                <p:spPr>
                  <a:xfrm>
                    <a:off x="225360" y="133992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4884" name="Объект 21"/>
          <p:cNvGraphicFramePr/>
          <p:nvPr/>
        </p:nvGraphicFramePr>
        <p:xfrm>
          <a:off x="225360" y="1817640"/>
          <a:ext cx="394920" cy="518760"/>
        </p:xfrm>
        <a:graphic>
          <a:graphicData uri="http://schemas.openxmlformats.org/presentationml/2006/ole">
            <p:oleObj r:id="rId10" spid="">
              <p:embed/>
              <p:pic>
                <p:nvPicPr>
                  <p:cNvPr id="4885" name="Объект 21" descr=""/>
                  <p:cNvPicPr/>
                  <p:nvPr/>
                </p:nvPicPr>
                <p:blipFill>
                  <a:blip r:embed="rId11"/>
                  <a:stretch/>
                </p:blipFill>
                <p:spPr>
                  <a:xfrm>
                    <a:off x="225360" y="18176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4886" name="Объект 22"/>
          <p:cNvGraphicFramePr/>
          <p:nvPr/>
        </p:nvGraphicFramePr>
        <p:xfrm>
          <a:off x="225360" y="2263680"/>
          <a:ext cx="394920" cy="518760"/>
        </p:xfrm>
        <a:graphic>
          <a:graphicData uri="http://schemas.openxmlformats.org/presentationml/2006/ole">
            <p:oleObj r:id="rId12" spid="">
              <p:embed/>
              <p:pic>
                <p:nvPicPr>
                  <p:cNvPr id="4887" name="Объект 22" descr=""/>
                  <p:cNvPicPr/>
                  <p:nvPr/>
                </p:nvPicPr>
                <p:blipFill>
                  <a:blip r:embed="rId13"/>
                  <a:stretch/>
                </p:blipFill>
                <p:spPr>
                  <a:xfrm>
                    <a:off x="225360" y="22636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4888" name="Объект 23"/>
          <p:cNvGraphicFramePr/>
          <p:nvPr/>
        </p:nvGraphicFramePr>
        <p:xfrm>
          <a:off x="225360" y="2711520"/>
          <a:ext cx="394920" cy="516960"/>
        </p:xfrm>
        <a:graphic>
          <a:graphicData uri="http://schemas.openxmlformats.org/presentationml/2006/ole">
            <p:oleObj r:id="rId14" spid="">
              <p:embed/>
              <p:pic>
                <p:nvPicPr>
                  <p:cNvPr id="4889" name="Объект 23" descr=""/>
                  <p:cNvPicPr/>
                  <p:nvPr/>
                </p:nvPicPr>
                <p:blipFill>
                  <a:blip r:embed="rId15"/>
                  <a:stretch/>
                </p:blipFill>
                <p:spPr>
                  <a:xfrm>
                    <a:off x="225360" y="271152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4890" name="Объект 24"/>
          <p:cNvGraphicFramePr/>
          <p:nvPr/>
        </p:nvGraphicFramePr>
        <p:xfrm>
          <a:off x="225360" y="3157560"/>
          <a:ext cx="394920" cy="518760"/>
        </p:xfrm>
        <a:graphic>
          <a:graphicData uri="http://schemas.openxmlformats.org/presentationml/2006/ole">
            <p:oleObj r:id="rId16" spid="">
              <p:embed/>
              <p:pic>
                <p:nvPicPr>
                  <p:cNvPr id="4891" name="Объект 24" descr=""/>
                  <p:cNvPicPr/>
                  <p:nvPr/>
                </p:nvPicPr>
                <p:blipFill>
                  <a:blip r:embed="rId17"/>
                  <a:stretch/>
                </p:blipFill>
                <p:spPr>
                  <a:xfrm>
                    <a:off x="225360" y="315756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4892" name="Объект 25"/>
          <p:cNvGraphicFramePr/>
          <p:nvPr/>
        </p:nvGraphicFramePr>
        <p:xfrm>
          <a:off x="225360" y="3605040"/>
          <a:ext cx="394920" cy="516960"/>
        </p:xfrm>
        <a:graphic>
          <a:graphicData uri="http://schemas.openxmlformats.org/presentationml/2006/ole">
            <p:oleObj r:id="rId18" spid="">
              <p:embed/>
              <p:pic>
                <p:nvPicPr>
                  <p:cNvPr id="4893" name="Объект 25" descr=""/>
                  <p:cNvPicPr/>
                  <p:nvPr/>
                </p:nvPicPr>
                <p:blipFill>
                  <a:blip r:embed="rId19"/>
                  <a:stretch/>
                </p:blipFill>
                <p:spPr>
                  <a:xfrm>
                    <a:off x="225360" y="360504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4894" name="Объект 26"/>
          <p:cNvGraphicFramePr/>
          <p:nvPr/>
        </p:nvGraphicFramePr>
        <p:xfrm>
          <a:off x="225360" y="4051440"/>
          <a:ext cx="394920" cy="518760"/>
        </p:xfrm>
        <a:graphic>
          <a:graphicData uri="http://schemas.openxmlformats.org/presentationml/2006/ole">
            <p:oleObj r:id="rId20" spid="">
              <p:embed/>
              <p:pic>
                <p:nvPicPr>
                  <p:cNvPr id="4895" name="Объект 26" descr=""/>
                  <p:cNvPicPr/>
                  <p:nvPr/>
                </p:nvPicPr>
                <p:blipFill>
                  <a:blip r:embed="rId21"/>
                  <a:stretch/>
                </p:blipFill>
                <p:spPr>
                  <a:xfrm>
                    <a:off x="225360" y="40514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4896" name="Объект 27"/>
          <p:cNvGraphicFramePr/>
          <p:nvPr/>
        </p:nvGraphicFramePr>
        <p:xfrm>
          <a:off x="225360" y="4497480"/>
          <a:ext cx="394920" cy="518760"/>
        </p:xfrm>
        <a:graphic>
          <a:graphicData uri="http://schemas.openxmlformats.org/presentationml/2006/ole">
            <p:oleObj r:id="rId22" spid="">
              <p:embed/>
              <p:pic>
                <p:nvPicPr>
                  <p:cNvPr id="4897" name="Объект 27" descr=""/>
                  <p:cNvPicPr/>
                  <p:nvPr/>
                </p:nvPicPr>
                <p:blipFill>
                  <a:blip r:embed="rId23"/>
                  <a:stretch/>
                </p:blipFill>
                <p:spPr>
                  <a:xfrm>
                    <a:off x="225360" y="44974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4898" name="Объект 28"/>
          <p:cNvGraphicFramePr/>
          <p:nvPr/>
        </p:nvGraphicFramePr>
        <p:xfrm>
          <a:off x="225360" y="4944960"/>
          <a:ext cx="394920" cy="516960"/>
        </p:xfrm>
        <a:graphic>
          <a:graphicData uri="http://schemas.openxmlformats.org/presentationml/2006/ole">
            <p:oleObj r:id="rId24" spid="">
              <p:embed/>
              <p:pic>
                <p:nvPicPr>
                  <p:cNvPr id="4899" name="Объект 28" descr=""/>
                  <p:cNvPicPr/>
                  <p:nvPr/>
                </p:nvPicPr>
                <p:blipFill>
                  <a:blip r:embed="rId25"/>
                  <a:stretch/>
                </p:blipFill>
                <p:spPr>
                  <a:xfrm>
                    <a:off x="225360" y="494496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4900" name="Объект 29"/>
          <p:cNvGraphicFramePr/>
          <p:nvPr/>
        </p:nvGraphicFramePr>
        <p:xfrm>
          <a:off x="225360" y="5435640"/>
          <a:ext cx="394920" cy="516960"/>
        </p:xfrm>
        <a:graphic>
          <a:graphicData uri="http://schemas.openxmlformats.org/presentationml/2006/ole">
            <p:oleObj r:id="rId26" spid="">
              <p:embed/>
              <p:pic>
                <p:nvPicPr>
                  <p:cNvPr id="4901" name="Объект 29" descr=""/>
                  <p:cNvPicPr/>
                  <p:nvPr/>
                </p:nvPicPr>
                <p:blipFill>
                  <a:blip r:embed="rId27"/>
                  <a:stretch/>
                </p:blipFill>
                <p:spPr>
                  <a:xfrm>
                    <a:off x="225360" y="543564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4902" name="Объект 30"/>
          <p:cNvGraphicFramePr/>
          <p:nvPr/>
        </p:nvGraphicFramePr>
        <p:xfrm>
          <a:off x="225360" y="5881680"/>
          <a:ext cx="394920" cy="518760"/>
        </p:xfrm>
        <a:graphic>
          <a:graphicData uri="http://schemas.openxmlformats.org/presentationml/2006/ole">
            <p:oleObj r:id="rId28" spid="">
              <p:embed/>
              <p:pic>
                <p:nvPicPr>
                  <p:cNvPr id="4903" name="Объект 30" descr=""/>
                  <p:cNvPicPr/>
                  <p:nvPr/>
                </p:nvPicPr>
                <p:blipFill>
                  <a:blip r:embed="rId29"/>
                  <a:stretch/>
                </p:blipFill>
                <p:spPr>
                  <a:xfrm>
                    <a:off x="225360" y="58816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4904" name="Объект 31"/>
          <p:cNvGraphicFramePr/>
          <p:nvPr/>
        </p:nvGraphicFramePr>
        <p:xfrm>
          <a:off x="225360" y="6327720"/>
          <a:ext cx="394920" cy="518760"/>
        </p:xfrm>
        <a:graphic>
          <a:graphicData uri="http://schemas.openxmlformats.org/presentationml/2006/ole">
            <p:oleObj r:id="rId30" spid="">
              <p:embed/>
              <p:pic>
                <p:nvPicPr>
                  <p:cNvPr id="4905" name="Объект 31" descr=""/>
                  <p:cNvPicPr/>
                  <p:nvPr/>
                </p:nvPicPr>
                <p:blipFill>
                  <a:blip r:embed="rId31"/>
                  <a:stretch/>
                </p:blipFill>
                <p:spPr>
                  <a:xfrm>
                    <a:off x="225360" y="632772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4906" name="PlaceHolder 1"/>
          <p:cNvSpPr>
            <a:spLocks noGrp="1"/>
          </p:cNvSpPr>
          <p:nvPr>
            <p:ph type="title"/>
          </p:nvPr>
        </p:nvSpPr>
        <p:spPr>
          <a:xfrm>
            <a:off x="609480" y="708120"/>
            <a:ext cx="10971720" cy="274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>
              <a:buNone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текста заглавия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90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3976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90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3976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32"/>
  </p:sldLayoutIdLst>
</p:sldMaster>
</file>

<file path=ppt/slideMasters/slideMaster14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eee9e3">
            <a:alpha val="10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912" name="Объект 17"/>
          <p:cNvGraphicFramePr/>
          <p:nvPr/>
        </p:nvGraphicFramePr>
        <p:xfrm>
          <a:off x="225360" y="0"/>
          <a:ext cx="394920" cy="518760"/>
        </p:xfrm>
        <a:graphic>
          <a:graphicData uri="http://schemas.openxmlformats.org/presentationml/2006/ole">
            <p:oleObj r:id="rId2" spid="">
              <p:embed/>
              <p:pic>
                <p:nvPicPr>
                  <p:cNvPr id="4913" name="Объект 17" descr=""/>
                  <p:cNvPicPr/>
                  <p:nvPr/>
                </p:nvPicPr>
                <p:blipFill>
                  <a:blip r:embed="rId3"/>
                  <a:stretch/>
                </p:blipFill>
                <p:spPr>
                  <a:xfrm>
                    <a:off x="225360" y="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4914" name="Объект 18"/>
          <p:cNvGraphicFramePr/>
          <p:nvPr/>
        </p:nvGraphicFramePr>
        <p:xfrm>
          <a:off x="225360" y="446040"/>
          <a:ext cx="394920" cy="518760"/>
        </p:xfrm>
        <a:graphic>
          <a:graphicData uri="http://schemas.openxmlformats.org/presentationml/2006/ole">
            <p:oleObj r:id="rId4" spid="">
              <p:embed/>
              <p:pic>
                <p:nvPicPr>
                  <p:cNvPr id="4915" name="Объект 18" descr=""/>
                  <p:cNvPicPr/>
                  <p:nvPr/>
                </p:nvPicPr>
                <p:blipFill>
                  <a:blip r:embed="rId5"/>
                  <a:stretch/>
                </p:blipFill>
                <p:spPr>
                  <a:xfrm>
                    <a:off x="225360" y="4460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4916" name="Объект 19"/>
          <p:cNvGraphicFramePr/>
          <p:nvPr/>
        </p:nvGraphicFramePr>
        <p:xfrm>
          <a:off x="225360" y="893880"/>
          <a:ext cx="394920" cy="516960"/>
        </p:xfrm>
        <a:graphic>
          <a:graphicData uri="http://schemas.openxmlformats.org/presentationml/2006/ole">
            <p:oleObj r:id="rId6" spid="">
              <p:embed/>
              <p:pic>
                <p:nvPicPr>
                  <p:cNvPr id="4917" name="Объект 19" descr=""/>
                  <p:cNvPicPr/>
                  <p:nvPr/>
                </p:nvPicPr>
                <p:blipFill>
                  <a:blip r:embed="rId7"/>
                  <a:stretch/>
                </p:blipFill>
                <p:spPr>
                  <a:xfrm>
                    <a:off x="225360" y="89388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4918" name="Объект 20"/>
          <p:cNvGraphicFramePr/>
          <p:nvPr/>
        </p:nvGraphicFramePr>
        <p:xfrm>
          <a:off x="225360" y="1339920"/>
          <a:ext cx="394920" cy="518760"/>
        </p:xfrm>
        <a:graphic>
          <a:graphicData uri="http://schemas.openxmlformats.org/presentationml/2006/ole">
            <p:oleObj r:id="rId8" spid="">
              <p:embed/>
              <p:pic>
                <p:nvPicPr>
                  <p:cNvPr id="4919" name="Объект 20" descr=""/>
                  <p:cNvPicPr/>
                  <p:nvPr/>
                </p:nvPicPr>
                <p:blipFill>
                  <a:blip r:embed="rId9"/>
                  <a:stretch/>
                </p:blipFill>
                <p:spPr>
                  <a:xfrm>
                    <a:off x="225360" y="133992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4920" name="Объект 21"/>
          <p:cNvGraphicFramePr/>
          <p:nvPr/>
        </p:nvGraphicFramePr>
        <p:xfrm>
          <a:off x="225360" y="1817640"/>
          <a:ext cx="394920" cy="518760"/>
        </p:xfrm>
        <a:graphic>
          <a:graphicData uri="http://schemas.openxmlformats.org/presentationml/2006/ole">
            <p:oleObj r:id="rId10" spid="">
              <p:embed/>
              <p:pic>
                <p:nvPicPr>
                  <p:cNvPr id="4921" name="Объект 21" descr=""/>
                  <p:cNvPicPr/>
                  <p:nvPr/>
                </p:nvPicPr>
                <p:blipFill>
                  <a:blip r:embed="rId11"/>
                  <a:stretch/>
                </p:blipFill>
                <p:spPr>
                  <a:xfrm>
                    <a:off x="225360" y="18176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4922" name="Объект 22"/>
          <p:cNvGraphicFramePr/>
          <p:nvPr/>
        </p:nvGraphicFramePr>
        <p:xfrm>
          <a:off x="225360" y="2263680"/>
          <a:ext cx="394920" cy="518760"/>
        </p:xfrm>
        <a:graphic>
          <a:graphicData uri="http://schemas.openxmlformats.org/presentationml/2006/ole">
            <p:oleObj r:id="rId12" spid="">
              <p:embed/>
              <p:pic>
                <p:nvPicPr>
                  <p:cNvPr id="4923" name="Объект 22" descr=""/>
                  <p:cNvPicPr/>
                  <p:nvPr/>
                </p:nvPicPr>
                <p:blipFill>
                  <a:blip r:embed="rId13"/>
                  <a:stretch/>
                </p:blipFill>
                <p:spPr>
                  <a:xfrm>
                    <a:off x="225360" y="22636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4924" name="Объект 23"/>
          <p:cNvGraphicFramePr/>
          <p:nvPr/>
        </p:nvGraphicFramePr>
        <p:xfrm>
          <a:off x="225360" y="2711520"/>
          <a:ext cx="394920" cy="516960"/>
        </p:xfrm>
        <a:graphic>
          <a:graphicData uri="http://schemas.openxmlformats.org/presentationml/2006/ole">
            <p:oleObj r:id="rId14" spid="">
              <p:embed/>
              <p:pic>
                <p:nvPicPr>
                  <p:cNvPr id="4925" name="Объект 23" descr=""/>
                  <p:cNvPicPr/>
                  <p:nvPr/>
                </p:nvPicPr>
                <p:blipFill>
                  <a:blip r:embed="rId15"/>
                  <a:stretch/>
                </p:blipFill>
                <p:spPr>
                  <a:xfrm>
                    <a:off x="225360" y="271152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4926" name="Объект 24"/>
          <p:cNvGraphicFramePr/>
          <p:nvPr/>
        </p:nvGraphicFramePr>
        <p:xfrm>
          <a:off x="225360" y="3157560"/>
          <a:ext cx="394920" cy="518760"/>
        </p:xfrm>
        <a:graphic>
          <a:graphicData uri="http://schemas.openxmlformats.org/presentationml/2006/ole">
            <p:oleObj r:id="rId16" spid="">
              <p:embed/>
              <p:pic>
                <p:nvPicPr>
                  <p:cNvPr id="4927" name="Объект 24" descr=""/>
                  <p:cNvPicPr/>
                  <p:nvPr/>
                </p:nvPicPr>
                <p:blipFill>
                  <a:blip r:embed="rId17"/>
                  <a:stretch/>
                </p:blipFill>
                <p:spPr>
                  <a:xfrm>
                    <a:off x="225360" y="315756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4928" name="Объект 25"/>
          <p:cNvGraphicFramePr/>
          <p:nvPr/>
        </p:nvGraphicFramePr>
        <p:xfrm>
          <a:off x="225360" y="3605040"/>
          <a:ext cx="394920" cy="516960"/>
        </p:xfrm>
        <a:graphic>
          <a:graphicData uri="http://schemas.openxmlformats.org/presentationml/2006/ole">
            <p:oleObj r:id="rId18" spid="">
              <p:embed/>
              <p:pic>
                <p:nvPicPr>
                  <p:cNvPr id="4929" name="Объект 25" descr=""/>
                  <p:cNvPicPr/>
                  <p:nvPr/>
                </p:nvPicPr>
                <p:blipFill>
                  <a:blip r:embed="rId19"/>
                  <a:stretch/>
                </p:blipFill>
                <p:spPr>
                  <a:xfrm>
                    <a:off x="225360" y="360504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4930" name="Объект 26"/>
          <p:cNvGraphicFramePr/>
          <p:nvPr/>
        </p:nvGraphicFramePr>
        <p:xfrm>
          <a:off x="225360" y="4051440"/>
          <a:ext cx="394920" cy="518760"/>
        </p:xfrm>
        <a:graphic>
          <a:graphicData uri="http://schemas.openxmlformats.org/presentationml/2006/ole">
            <p:oleObj r:id="rId20" spid="">
              <p:embed/>
              <p:pic>
                <p:nvPicPr>
                  <p:cNvPr id="4931" name="Объект 26" descr=""/>
                  <p:cNvPicPr/>
                  <p:nvPr/>
                </p:nvPicPr>
                <p:blipFill>
                  <a:blip r:embed="rId21"/>
                  <a:stretch/>
                </p:blipFill>
                <p:spPr>
                  <a:xfrm>
                    <a:off x="225360" y="40514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4932" name="Объект 27"/>
          <p:cNvGraphicFramePr/>
          <p:nvPr/>
        </p:nvGraphicFramePr>
        <p:xfrm>
          <a:off x="225360" y="4497480"/>
          <a:ext cx="394920" cy="518760"/>
        </p:xfrm>
        <a:graphic>
          <a:graphicData uri="http://schemas.openxmlformats.org/presentationml/2006/ole">
            <p:oleObj r:id="rId22" spid="">
              <p:embed/>
              <p:pic>
                <p:nvPicPr>
                  <p:cNvPr id="4933" name="Объект 27" descr=""/>
                  <p:cNvPicPr/>
                  <p:nvPr/>
                </p:nvPicPr>
                <p:blipFill>
                  <a:blip r:embed="rId23"/>
                  <a:stretch/>
                </p:blipFill>
                <p:spPr>
                  <a:xfrm>
                    <a:off x="225360" y="44974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4934" name="Объект 28"/>
          <p:cNvGraphicFramePr/>
          <p:nvPr/>
        </p:nvGraphicFramePr>
        <p:xfrm>
          <a:off x="225360" y="4944960"/>
          <a:ext cx="394920" cy="516960"/>
        </p:xfrm>
        <a:graphic>
          <a:graphicData uri="http://schemas.openxmlformats.org/presentationml/2006/ole">
            <p:oleObj r:id="rId24" spid="">
              <p:embed/>
              <p:pic>
                <p:nvPicPr>
                  <p:cNvPr id="4935" name="Объект 28" descr=""/>
                  <p:cNvPicPr/>
                  <p:nvPr/>
                </p:nvPicPr>
                <p:blipFill>
                  <a:blip r:embed="rId25"/>
                  <a:stretch/>
                </p:blipFill>
                <p:spPr>
                  <a:xfrm>
                    <a:off x="225360" y="494496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4936" name="Объект 29"/>
          <p:cNvGraphicFramePr/>
          <p:nvPr/>
        </p:nvGraphicFramePr>
        <p:xfrm>
          <a:off x="225360" y="5435640"/>
          <a:ext cx="394920" cy="516960"/>
        </p:xfrm>
        <a:graphic>
          <a:graphicData uri="http://schemas.openxmlformats.org/presentationml/2006/ole">
            <p:oleObj r:id="rId26" spid="">
              <p:embed/>
              <p:pic>
                <p:nvPicPr>
                  <p:cNvPr id="4937" name="Объект 29" descr=""/>
                  <p:cNvPicPr/>
                  <p:nvPr/>
                </p:nvPicPr>
                <p:blipFill>
                  <a:blip r:embed="rId27"/>
                  <a:stretch/>
                </p:blipFill>
                <p:spPr>
                  <a:xfrm>
                    <a:off x="225360" y="543564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4938" name="Объект 30"/>
          <p:cNvGraphicFramePr/>
          <p:nvPr/>
        </p:nvGraphicFramePr>
        <p:xfrm>
          <a:off x="225360" y="5881680"/>
          <a:ext cx="394920" cy="518760"/>
        </p:xfrm>
        <a:graphic>
          <a:graphicData uri="http://schemas.openxmlformats.org/presentationml/2006/ole">
            <p:oleObj r:id="rId28" spid="">
              <p:embed/>
              <p:pic>
                <p:nvPicPr>
                  <p:cNvPr id="4939" name="Объект 30" descr=""/>
                  <p:cNvPicPr/>
                  <p:nvPr/>
                </p:nvPicPr>
                <p:blipFill>
                  <a:blip r:embed="rId29"/>
                  <a:stretch/>
                </p:blipFill>
                <p:spPr>
                  <a:xfrm>
                    <a:off x="225360" y="58816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4940" name="Объект 31"/>
          <p:cNvGraphicFramePr/>
          <p:nvPr/>
        </p:nvGraphicFramePr>
        <p:xfrm>
          <a:off x="225360" y="6327720"/>
          <a:ext cx="394920" cy="518760"/>
        </p:xfrm>
        <a:graphic>
          <a:graphicData uri="http://schemas.openxmlformats.org/presentationml/2006/ole">
            <p:oleObj r:id="rId30" spid="">
              <p:embed/>
              <p:pic>
                <p:nvPicPr>
                  <p:cNvPr id="4941" name="Объект 31" descr=""/>
                  <p:cNvPicPr/>
                  <p:nvPr/>
                </p:nvPicPr>
                <p:blipFill>
                  <a:blip r:embed="rId31"/>
                  <a:stretch/>
                </p:blipFill>
                <p:spPr>
                  <a:xfrm>
                    <a:off x="225360" y="632772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4942" name="PlaceHolder 1"/>
          <p:cNvSpPr>
            <a:spLocks noGrp="1"/>
          </p:cNvSpPr>
          <p:nvPr>
            <p:ph type="title"/>
          </p:nvPr>
        </p:nvSpPr>
        <p:spPr>
          <a:xfrm>
            <a:off x="609480" y="708120"/>
            <a:ext cx="10971720" cy="274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>
              <a:buNone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текста заглавия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94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17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944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17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3" r:id="rId32"/>
  </p:sldLayoutIdLst>
</p:sldMaster>
</file>

<file path=ppt/slideMasters/slideMaster14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eee9e3">
            <a:alpha val="10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948" name="Объект 17"/>
          <p:cNvGraphicFramePr/>
          <p:nvPr/>
        </p:nvGraphicFramePr>
        <p:xfrm>
          <a:off x="225360" y="0"/>
          <a:ext cx="394920" cy="518760"/>
        </p:xfrm>
        <a:graphic>
          <a:graphicData uri="http://schemas.openxmlformats.org/presentationml/2006/ole">
            <p:oleObj r:id="rId2" spid="">
              <p:embed/>
              <p:pic>
                <p:nvPicPr>
                  <p:cNvPr id="4949" name="Объект 17" descr=""/>
                  <p:cNvPicPr/>
                  <p:nvPr/>
                </p:nvPicPr>
                <p:blipFill>
                  <a:blip r:embed="rId3"/>
                  <a:stretch/>
                </p:blipFill>
                <p:spPr>
                  <a:xfrm>
                    <a:off x="225360" y="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4950" name="Объект 18"/>
          <p:cNvGraphicFramePr/>
          <p:nvPr/>
        </p:nvGraphicFramePr>
        <p:xfrm>
          <a:off x="225360" y="446040"/>
          <a:ext cx="394920" cy="518760"/>
        </p:xfrm>
        <a:graphic>
          <a:graphicData uri="http://schemas.openxmlformats.org/presentationml/2006/ole">
            <p:oleObj r:id="rId4" spid="">
              <p:embed/>
              <p:pic>
                <p:nvPicPr>
                  <p:cNvPr id="4951" name="Объект 18" descr=""/>
                  <p:cNvPicPr/>
                  <p:nvPr/>
                </p:nvPicPr>
                <p:blipFill>
                  <a:blip r:embed="rId5"/>
                  <a:stretch/>
                </p:blipFill>
                <p:spPr>
                  <a:xfrm>
                    <a:off x="225360" y="4460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4952" name="Объект 19"/>
          <p:cNvGraphicFramePr/>
          <p:nvPr/>
        </p:nvGraphicFramePr>
        <p:xfrm>
          <a:off x="225360" y="893880"/>
          <a:ext cx="394920" cy="516960"/>
        </p:xfrm>
        <a:graphic>
          <a:graphicData uri="http://schemas.openxmlformats.org/presentationml/2006/ole">
            <p:oleObj r:id="rId6" spid="">
              <p:embed/>
              <p:pic>
                <p:nvPicPr>
                  <p:cNvPr id="4953" name="Объект 19" descr=""/>
                  <p:cNvPicPr/>
                  <p:nvPr/>
                </p:nvPicPr>
                <p:blipFill>
                  <a:blip r:embed="rId7"/>
                  <a:stretch/>
                </p:blipFill>
                <p:spPr>
                  <a:xfrm>
                    <a:off x="225360" y="89388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4954" name="Объект 20"/>
          <p:cNvGraphicFramePr/>
          <p:nvPr/>
        </p:nvGraphicFramePr>
        <p:xfrm>
          <a:off x="225360" y="1339920"/>
          <a:ext cx="394920" cy="518760"/>
        </p:xfrm>
        <a:graphic>
          <a:graphicData uri="http://schemas.openxmlformats.org/presentationml/2006/ole">
            <p:oleObj r:id="rId8" spid="">
              <p:embed/>
              <p:pic>
                <p:nvPicPr>
                  <p:cNvPr id="4955" name="Объект 20" descr=""/>
                  <p:cNvPicPr/>
                  <p:nvPr/>
                </p:nvPicPr>
                <p:blipFill>
                  <a:blip r:embed="rId9"/>
                  <a:stretch/>
                </p:blipFill>
                <p:spPr>
                  <a:xfrm>
                    <a:off x="225360" y="133992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4956" name="Объект 21"/>
          <p:cNvGraphicFramePr/>
          <p:nvPr/>
        </p:nvGraphicFramePr>
        <p:xfrm>
          <a:off x="225360" y="1817640"/>
          <a:ext cx="394920" cy="518760"/>
        </p:xfrm>
        <a:graphic>
          <a:graphicData uri="http://schemas.openxmlformats.org/presentationml/2006/ole">
            <p:oleObj r:id="rId10" spid="">
              <p:embed/>
              <p:pic>
                <p:nvPicPr>
                  <p:cNvPr id="4957" name="Объект 21" descr=""/>
                  <p:cNvPicPr/>
                  <p:nvPr/>
                </p:nvPicPr>
                <p:blipFill>
                  <a:blip r:embed="rId11"/>
                  <a:stretch/>
                </p:blipFill>
                <p:spPr>
                  <a:xfrm>
                    <a:off x="225360" y="18176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4958" name="Объект 22"/>
          <p:cNvGraphicFramePr/>
          <p:nvPr/>
        </p:nvGraphicFramePr>
        <p:xfrm>
          <a:off x="225360" y="2263680"/>
          <a:ext cx="394920" cy="518760"/>
        </p:xfrm>
        <a:graphic>
          <a:graphicData uri="http://schemas.openxmlformats.org/presentationml/2006/ole">
            <p:oleObj r:id="rId12" spid="">
              <p:embed/>
              <p:pic>
                <p:nvPicPr>
                  <p:cNvPr id="4959" name="Объект 22" descr=""/>
                  <p:cNvPicPr/>
                  <p:nvPr/>
                </p:nvPicPr>
                <p:blipFill>
                  <a:blip r:embed="rId13"/>
                  <a:stretch/>
                </p:blipFill>
                <p:spPr>
                  <a:xfrm>
                    <a:off x="225360" y="22636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4960" name="Объект 23"/>
          <p:cNvGraphicFramePr/>
          <p:nvPr/>
        </p:nvGraphicFramePr>
        <p:xfrm>
          <a:off x="225360" y="2711520"/>
          <a:ext cx="394920" cy="516960"/>
        </p:xfrm>
        <a:graphic>
          <a:graphicData uri="http://schemas.openxmlformats.org/presentationml/2006/ole">
            <p:oleObj r:id="rId14" spid="">
              <p:embed/>
              <p:pic>
                <p:nvPicPr>
                  <p:cNvPr id="4961" name="Объект 23" descr=""/>
                  <p:cNvPicPr/>
                  <p:nvPr/>
                </p:nvPicPr>
                <p:blipFill>
                  <a:blip r:embed="rId15"/>
                  <a:stretch/>
                </p:blipFill>
                <p:spPr>
                  <a:xfrm>
                    <a:off x="225360" y="271152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4962" name="Объект 24"/>
          <p:cNvGraphicFramePr/>
          <p:nvPr/>
        </p:nvGraphicFramePr>
        <p:xfrm>
          <a:off x="225360" y="3157560"/>
          <a:ext cx="394920" cy="518760"/>
        </p:xfrm>
        <a:graphic>
          <a:graphicData uri="http://schemas.openxmlformats.org/presentationml/2006/ole">
            <p:oleObj r:id="rId16" spid="">
              <p:embed/>
              <p:pic>
                <p:nvPicPr>
                  <p:cNvPr id="4963" name="Объект 24" descr=""/>
                  <p:cNvPicPr/>
                  <p:nvPr/>
                </p:nvPicPr>
                <p:blipFill>
                  <a:blip r:embed="rId17"/>
                  <a:stretch/>
                </p:blipFill>
                <p:spPr>
                  <a:xfrm>
                    <a:off x="225360" y="315756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4964" name="Объект 25"/>
          <p:cNvGraphicFramePr/>
          <p:nvPr/>
        </p:nvGraphicFramePr>
        <p:xfrm>
          <a:off x="225360" y="3605040"/>
          <a:ext cx="394920" cy="516960"/>
        </p:xfrm>
        <a:graphic>
          <a:graphicData uri="http://schemas.openxmlformats.org/presentationml/2006/ole">
            <p:oleObj r:id="rId18" spid="">
              <p:embed/>
              <p:pic>
                <p:nvPicPr>
                  <p:cNvPr id="4965" name="Объект 25" descr=""/>
                  <p:cNvPicPr/>
                  <p:nvPr/>
                </p:nvPicPr>
                <p:blipFill>
                  <a:blip r:embed="rId19"/>
                  <a:stretch/>
                </p:blipFill>
                <p:spPr>
                  <a:xfrm>
                    <a:off x="225360" y="360504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4966" name="Объект 26"/>
          <p:cNvGraphicFramePr/>
          <p:nvPr/>
        </p:nvGraphicFramePr>
        <p:xfrm>
          <a:off x="225360" y="4051440"/>
          <a:ext cx="394920" cy="518760"/>
        </p:xfrm>
        <a:graphic>
          <a:graphicData uri="http://schemas.openxmlformats.org/presentationml/2006/ole">
            <p:oleObj r:id="rId20" spid="">
              <p:embed/>
              <p:pic>
                <p:nvPicPr>
                  <p:cNvPr id="4967" name="Объект 26" descr=""/>
                  <p:cNvPicPr/>
                  <p:nvPr/>
                </p:nvPicPr>
                <p:blipFill>
                  <a:blip r:embed="rId21"/>
                  <a:stretch/>
                </p:blipFill>
                <p:spPr>
                  <a:xfrm>
                    <a:off x="225360" y="40514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4968" name="Объект 27"/>
          <p:cNvGraphicFramePr/>
          <p:nvPr/>
        </p:nvGraphicFramePr>
        <p:xfrm>
          <a:off x="225360" y="4497480"/>
          <a:ext cx="394920" cy="518760"/>
        </p:xfrm>
        <a:graphic>
          <a:graphicData uri="http://schemas.openxmlformats.org/presentationml/2006/ole">
            <p:oleObj r:id="rId22" spid="">
              <p:embed/>
              <p:pic>
                <p:nvPicPr>
                  <p:cNvPr id="4969" name="Объект 27" descr=""/>
                  <p:cNvPicPr/>
                  <p:nvPr/>
                </p:nvPicPr>
                <p:blipFill>
                  <a:blip r:embed="rId23"/>
                  <a:stretch/>
                </p:blipFill>
                <p:spPr>
                  <a:xfrm>
                    <a:off x="225360" y="44974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4970" name="Объект 28"/>
          <p:cNvGraphicFramePr/>
          <p:nvPr/>
        </p:nvGraphicFramePr>
        <p:xfrm>
          <a:off x="225360" y="4944960"/>
          <a:ext cx="394920" cy="516960"/>
        </p:xfrm>
        <a:graphic>
          <a:graphicData uri="http://schemas.openxmlformats.org/presentationml/2006/ole">
            <p:oleObj r:id="rId24" spid="">
              <p:embed/>
              <p:pic>
                <p:nvPicPr>
                  <p:cNvPr id="4971" name="Объект 28" descr=""/>
                  <p:cNvPicPr/>
                  <p:nvPr/>
                </p:nvPicPr>
                <p:blipFill>
                  <a:blip r:embed="rId25"/>
                  <a:stretch/>
                </p:blipFill>
                <p:spPr>
                  <a:xfrm>
                    <a:off x="225360" y="494496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4972" name="Объект 29"/>
          <p:cNvGraphicFramePr/>
          <p:nvPr/>
        </p:nvGraphicFramePr>
        <p:xfrm>
          <a:off x="225360" y="5435640"/>
          <a:ext cx="394920" cy="516960"/>
        </p:xfrm>
        <a:graphic>
          <a:graphicData uri="http://schemas.openxmlformats.org/presentationml/2006/ole">
            <p:oleObj r:id="rId26" spid="">
              <p:embed/>
              <p:pic>
                <p:nvPicPr>
                  <p:cNvPr id="4973" name="Объект 29" descr=""/>
                  <p:cNvPicPr/>
                  <p:nvPr/>
                </p:nvPicPr>
                <p:blipFill>
                  <a:blip r:embed="rId27"/>
                  <a:stretch/>
                </p:blipFill>
                <p:spPr>
                  <a:xfrm>
                    <a:off x="225360" y="543564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4974" name="Объект 30"/>
          <p:cNvGraphicFramePr/>
          <p:nvPr/>
        </p:nvGraphicFramePr>
        <p:xfrm>
          <a:off x="225360" y="5881680"/>
          <a:ext cx="394920" cy="518760"/>
        </p:xfrm>
        <a:graphic>
          <a:graphicData uri="http://schemas.openxmlformats.org/presentationml/2006/ole">
            <p:oleObj r:id="rId28" spid="">
              <p:embed/>
              <p:pic>
                <p:nvPicPr>
                  <p:cNvPr id="4975" name="Объект 30" descr=""/>
                  <p:cNvPicPr/>
                  <p:nvPr/>
                </p:nvPicPr>
                <p:blipFill>
                  <a:blip r:embed="rId29"/>
                  <a:stretch/>
                </p:blipFill>
                <p:spPr>
                  <a:xfrm>
                    <a:off x="225360" y="58816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4976" name="Объект 31"/>
          <p:cNvGraphicFramePr/>
          <p:nvPr/>
        </p:nvGraphicFramePr>
        <p:xfrm>
          <a:off x="225360" y="6327720"/>
          <a:ext cx="394920" cy="518760"/>
        </p:xfrm>
        <a:graphic>
          <a:graphicData uri="http://schemas.openxmlformats.org/presentationml/2006/ole">
            <p:oleObj r:id="rId30" spid="">
              <p:embed/>
              <p:pic>
                <p:nvPicPr>
                  <p:cNvPr id="4977" name="Объект 31" descr=""/>
                  <p:cNvPicPr/>
                  <p:nvPr/>
                </p:nvPicPr>
                <p:blipFill>
                  <a:blip r:embed="rId31"/>
                  <a:stretch/>
                </p:blipFill>
                <p:spPr>
                  <a:xfrm>
                    <a:off x="225360" y="632772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4978" name="PlaceHolder 1"/>
          <p:cNvSpPr>
            <a:spLocks noGrp="1"/>
          </p:cNvSpPr>
          <p:nvPr>
            <p:ph type="title"/>
          </p:nvPr>
        </p:nvSpPr>
        <p:spPr>
          <a:xfrm>
            <a:off x="609480" y="708120"/>
            <a:ext cx="10971720" cy="274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>
              <a:buNone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текста заглавия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97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3976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98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3976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5" r:id="rId32"/>
  </p:sldLayoutIdLst>
</p:sldMaster>
</file>

<file path=ppt/slideMasters/slideMaster14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eee9e3">
            <a:alpha val="10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984" name="Объект 17"/>
          <p:cNvGraphicFramePr/>
          <p:nvPr/>
        </p:nvGraphicFramePr>
        <p:xfrm>
          <a:off x="225360" y="0"/>
          <a:ext cx="394920" cy="518760"/>
        </p:xfrm>
        <a:graphic>
          <a:graphicData uri="http://schemas.openxmlformats.org/presentationml/2006/ole">
            <p:oleObj r:id="rId2" spid="">
              <p:embed/>
              <p:pic>
                <p:nvPicPr>
                  <p:cNvPr id="4985" name="Объект 17" descr=""/>
                  <p:cNvPicPr/>
                  <p:nvPr/>
                </p:nvPicPr>
                <p:blipFill>
                  <a:blip r:embed="rId3"/>
                  <a:stretch/>
                </p:blipFill>
                <p:spPr>
                  <a:xfrm>
                    <a:off x="225360" y="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4986" name="Объект 18"/>
          <p:cNvGraphicFramePr/>
          <p:nvPr/>
        </p:nvGraphicFramePr>
        <p:xfrm>
          <a:off x="225360" y="446040"/>
          <a:ext cx="394920" cy="518760"/>
        </p:xfrm>
        <a:graphic>
          <a:graphicData uri="http://schemas.openxmlformats.org/presentationml/2006/ole">
            <p:oleObj r:id="rId4" spid="">
              <p:embed/>
              <p:pic>
                <p:nvPicPr>
                  <p:cNvPr id="4987" name="Объект 18" descr=""/>
                  <p:cNvPicPr/>
                  <p:nvPr/>
                </p:nvPicPr>
                <p:blipFill>
                  <a:blip r:embed="rId5"/>
                  <a:stretch/>
                </p:blipFill>
                <p:spPr>
                  <a:xfrm>
                    <a:off x="225360" y="4460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4988" name="Объект 19"/>
          <p:cNvGraphicFramePr/>
          <p:nvPr/>
        </p:nvGraphicFramePr>
        <p:xfrm>
          <a:off x="225360" y="893880"/>
          <a:ext cx="394920" cy="516960"/>
        </p:xfrm>
        <a:graphic>
          <a:graphicData uri="http://schemas.openxmlformats.org/presentationml/2006/ole">
            <p:oleObj r:id="rId6" spid="">
              <p:embed/>
              <p:pic>
                <p:nvPicPr>
                  <p:cNvPr id="4989" name="Объект 19" descr=""/>
                  <p:cNvPicPr/>
                  <p:nvPr/>
                </p:nvPicPr>
                <p:blipFill>
                  <a:blip r:embed="rId7"/>
                  <a:stretch/>
                </p:blipFill>
                <p:spPr>
                  <a:xfrm>
                    <a:off x="225360" y="89388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4990" name="Объект 20"/>
          <p:cNvGraphicFramePr/>
          <p:nvPr/>
        </p:nvGraphicFramePr>
        <p:xfrm>
          <a:off x="225360" y="1339920"/>
          <a:ext cx="394920" cy="518760"/>
        </p:xfrm>
        <a:graphic>
          <a:graphicData uri="http://schemas.openxmlformats.org/presentationml/2006/ole">
            <p:oleObj r:id="rId8" spid="">
              <p:embed/>
              <p:pic>
                <p:nvPicPr>
                  <p:cNvPr id="4991" name="Объект 20" descr=""/>
                  <p:cNvPicPr/>
                  <p:nvPr/>
                </p:nvPicPr>
                <p:blipFill>
                  <a:blip r:embed="rId9"/>
                  <a:stretch/>
                </p:blipFill>
                <p:spPr>
                  <a:xfrm>
                    <a:off x="225360" y="133992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4992" name="Объект 21"/>
          <p:cNvGraphicFramePr/>
          <p:nvPr/>
        </p:nvGraphicFramePr>
        <p:xfrm>
          <a:off x="225360" y="1817640"/>
          <a:ext cx="394920" cy="518760"/>
        </p:xfrm>
        <a:graphic>
          <a:graphicData uri="http://schemas.openxmlformats.org/presentationml/2006/ole">
            <p:oleObj r:id="rId10" spid="">
              <p:embed/>
              <p:pic>
                <p:nvPicPr>
                  <p:cNvPr id="4993" name="Объект 21" descr=""/>
                  <p:cNvPicPr/>
                  <p:nvPr/>
                </p:nvPicPr>
                <p:blipFill>
                  <a:blip r:embed="rId11"/>
                  <a:stretch/>
                </p:blipFill>
                <p:spPr>
                  <a:xfrm>
                    <a:off x="225360" y="18176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4994" name="Объект 22"/>
          <p:cNvGraphicFramePr/>
          <p:nvPr/>
        </p:nvGraphicFramePr>
        <p:xfrm>
          <a:off x="225360" y="2263680"/>
          <a:ext cx="394920" cy="518760"/>
        </p:xfrm>
        <a:graphic>
          <a:graphicData uri="http://schemas.openxmlformats.org/presentationml/2006/ole">
            <p:oleObj r:id="rId12" spid="">
              <p:embed/>
              <p:pic>
                <p:nvPicPr>
                  <p:cNvPr id="4995" name="Объект 22" descr=""/>
                  <p:cNvPicPr/>
                  <p:nvPr/>
                </p:nvPicPr>
                <p:blipFill>
                  <a:blip r:embed="rId13"/>
                  <a:stretch/>
                </p:blipFill>
                <p:spPr>
                  <a:xfrm>
                    <a:off x="225360" y="22636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4996" name="Объект 23"/>
          <p:cNvGraphicFramePr/>
          <p:nvPr/>
        </p:nvGraphicFramePr>
        <p:xfrm>
          <a:off x="225360" y="2711520"/>
          <a:ext cx="394920" cy="516960"/>
        </p:xfrm>
        <a:graphic>
          <a:graphicData uri="http://schemas.openxmlformats.org/presentationml/2006/ole">
            <p:oleObj r:id="rId14" spid="">
              <p:embed/>
              <p:pic>
                <p:nvPicPr>
                  <p:cNvPr id="4997" name="Объект 23" descr=""/>
                  <p:cNvPicPr/>
                  <p:nvPr/>
                </p:nvPicPr>
                <p:blipFill>
                  <a:blip r:embed="rId15"/>
                  <a:stretch/>
                </p:blipFill>
                <p:spPr>
                  <a:xfrm>
                    <a:off x="225360" y="271152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4998" name="Объект 24"/>
          <p:cNvGraphicFramePr/>
          <p:nvPr/>
        </p:nvGraphicFramePr>
        <p:xfrm>
          <a:off x="225360" y="3157560"/>
          <a:ext cx="394920" cy="518760"/>
        </p:xfrm>
        <a:graphic>
          <a:graphicData uri="http://schemas.openxmlformats.org/presentationml/2006/ole">
            <p:oleObj r:id="rId16" spid="">
              <p:embed/>
              <p:pic>
                <p:nvPicPr>
                  <p:cNvPr id="4999" name="Объект 24" descr=""/>
                  <p:cNvPicPr/>
                  <p:nvPr/>
                </p:nvPicPr>
                <p:blipFill>
                  <a:blip r:embed="rId17"/>
                  <a:stretch/>
                </p:blipFill>
                <p:spPr>
                  <a:xfrm>
                    <a:off x="225360" y="315756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5000" name="Объект 25"/>
          <p:cNvGraphicFramePr/>
          <p:nvPr/>
        </p:nvGraphicFramePr>
        <p:xfrm>
          <a:off x="225360" y="3605040"/>
          <a:ext cx="394920" cy="516960"/>
        </p:xfrm>
        <a:graphic>
          <a:graphicData uri="http://schemas.openxmlformats.org/presentationml/2006/ole">
            <p:oleObj r:id="rId18" spid="">
              <p:embed/>
              <p:pic>
                <p:nvPicPr>
                  <p:cNvPr id="5001" name="Объект 25" descr=""/>
                  <p:cNvPicPr/>
                  <p:nvPr/>
                </p:nvPicPr>
                <p:blipFill>
                  <a:blip r:embed="rId19"/>
                  <a:stretch/>
                </p:blipFill>
                <p:spPr>
                  <a:xfrm>
                    <a:off x="225360" y="360504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5002" name="Объект 26"/>
          <p:cNvGraphicFramePr/>
          <p:nvPr/>
        </p:nvGraphicFramePr>
        <p:xfrm>
          <a:off x="225360" y="4051440"/>
          <a:ext cx="394920" cy="518760"/>
        </p:xfrm>
        <a:graphic>
          <a:graphicData uri="http://schemas.openxmlformats.org/presentationml/2006/ole">
            <p:oleObj r:id="rId20" spid="">
              <p:embed/>
              <p:pic>
                <p:nvPicPr>
                  <p:cNvPr id="5003" name="Объект 26" descr=""/>
                  <p:cNvPicPr/>
                  <p:nvPr/>
                </p:nvPicPr>
                <p:blipFill>
                  <a:blip r:embed="rId21"/>
                  <a:stretch/>
                </p:blipFill>
                <p:spPr>
                  <a:xfrm>
                    <a:off x="225360" y="40514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5004" name="Объект 27"/>
          <p:cNvGraphicFramePr/>
          <p:nvPr/>
        </p:nvGraphicFramePr>
        <p:xfrm>
          <a:off x="225360" y="4497480"/>
          <a:ext cx="394920" cy="518760"/>
        </p:xfrm>
        <a:graphic>
          <a:graphicData uri="http://schemas.openxmlformats.org/presentationml/2006/ole">
            <p:oleObj r:id="rId22" spid="">
              <p:embed/>
              <p:pic>
                <p:nvPicPr>
                  <p:cNvPr id="5005" name="Объект 27" descr=""/>
                  <p:cNvPicPr/>
                  <p:nvPr/>
                </p:nvPicPr>
                <p:blipFill>
                  <a:blip r:embed="rId23"/>
                  <a:stretch/>
                </p:blipFill>
                <p:spPr>
                  <a:xfrm>
                    <a:off x="225360" y="44974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5006" name="Объект 28"/>
          <p:cNvGraphicFramePr/>
          <p:nvPr/>
        </p:nvGraphicFramePr>
        <p:xfrm>
          <a:off x="225360" y="4944960"/>
          <a:ext cx="394920" cy="516960"/>
        </p:xfrm>
        <a:graphic>
          <a:graphicData uri="http://schemas.openxmlformats.org/presentationml/2006/ole">
            <p:oleObj r:id="rId24" spid="">
              <p:embed/>
              <p:pic>
                <p:nvPicPr>
                  <p:cNvPr id="5007" name="Объект 28" descr=""/>
                  <p:cNvPicPr/>
                  <p:nvPr/>
                </p:nvPicPr>
                <p:blipFill>
                  <a:blip r:embed="rId25"/>
                  <a:stretch/>
                </p:blipFill>
                <p:spPr>
                  <a:xfrm>
                    <a:off x="225360" y="494496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5008" name="Объект 29"/>
          <p:cNvGraphicFramePr/>
          <p:nvPr/>
        </p:nvGraphicFramePr>
        <p:xfrm>
          <a:off x="225360" y="5435640"/>
          <a:ext cx="394920" cy="516960"/>
        </p:xfrm>
        <a:graphic>
          <a:graphicData uri="http://schemas.openxmlformats.org/presentationml/2006/ole">
            <p:oleObj r:id="rId26" spid="">
              <p:embed/>
              <p:pic>
                <p:nvPicPr>
                  <p:cNvPr id="5009" name="Объект 29" descr=""/>
                  <p:cNvPicPr/>
                  <p:nvPr/>
                </p:nvPicPr>
                <p:blipFill>
                  <a:blip r:embed="rId27"/>
                  <a:stretch/>
                </p:blipFill>
                <p:spPr>
                  <a:xfrm>
                    <a:off x="225360" y="543564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5010" name="Объект 30"/>
          <p:cNvGraphicFramePr/>
          <p:nvPr/>
        </p:nvGraphicFramePr>
        <p:xfrm>
          <a:off x="225360" y="5881680"/>
          <a:ext cx="394920" cy="518760"/>
        </p:xfrm>
        <a:graphic>
          <a:graphicData uri="http://schemas.openxmlformats.org/presentationml/2006/ole">
            <p:oleObj r:id="rId28" spid="">
              <p:embed/>
              <p:pic>
                <p:nvPicPr>
                  <p:cNvPr id="5011" name="Объект 30" descr=""/>
                  <p:cNvPicPr/>
                  <p:nvPr/>
                </p:nvPicPr>
                <p:blipFill>
                  <a:blip r:embed="rId29"/>
                  <a:stretch/>
                </p:blipFill>
                <p:spPr>
                  <a:xfrm>
                    <a:off x="225360" y="58816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5012" name="Объект 31"/>
          <p:cNvGraphicFramePr/>
          <p:nvPr/>
        </p:nvGraphicFramePr>
        <p:xfrm>
          <a:off x="225360" y="6327720"/>
          <a:ext cx="394920" cy="518760"/>
        </p:xfrm>
        <a:graphic>
          <a:graphicData uri="http://schemas.openxmlformats.org/presentationml/2006/ole">
            <p:oleObj r:id="rId30" spid="">
              <p:embed/>
              <p:pic>
                <p:nvPicPr>
                  <p:cNvPr id="5013" name="Объект 31" descr=""/>
                  <p:cNvPicPr/>
                  <p:nvPr/>
                </p:nvPicPr>
                <p:blipFill>
                  <a:blip r:embed="rId31"/>
                  <a:stretch/>
                </p:blipFill>
                <p:spPr>
                  <a:xfrm>
                    <a:off x="225360" y="632772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5014" name="PlaceHolder 1"/>
          <p:cNvSpPr>
            <a:spLocks noGrp="1"/>
          </p:cNvSpPr>
          <p:nvPr>
            <p:ph type="title"/>
          </p:nvPr>
        </p:nvSpPr>
        <p:spPr>
          <a:xfrm>
            <a:off x="609480" y="708120"/>
            <a:ext cx="10971720" cy="274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>
              <a:buNone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текста заглавия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01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50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01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50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017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17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7" r:id="rId32"/>
  </p:sldLayoutIdLst>
</p:sldMaster>
</file>

<file path=ppt/slideMasters/slideMaster14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eee9e3">
            <a:alpha val="10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022" name="Объект 17"/>
          <p:cNvGraphicFramePr/>
          <p:nvPr/>
        </p:nvGraphicFramePr>
        <p:xfrm>
          <a:off x="225360" y="0"/>
          <a:ext cx="394920" cy="518760"/>
        </p:xfrm>
        <a:graphic>
          <a:graphicData uri="http://schemas.openxmlformats.org/presentationml/2006/ole">
            <p:oleObj r:id="rId2" spid="">
              <p:embed/>
              <p:pic>
                <p:nvPicPr>
                  <p:cNvPr id="5023" name="Объект 17" descr=""/>
                  <p:cNvPicPr/>
                  <p:nvPr/>
                </p:nvPicPr>
                <p:blipFill>
                  <a:blip r:embed="rId3"/>
                  <a:stretch/>
                </p:blipFill>
                <p:spPr>
                  <a:xfrm>
                    <a:off x="225360" y="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5024" name="Объект 18"/>
          <p:cNvGraphicFramePr/>
          <p:nvPr/>
        </p:nvGraphicFramePr>
        <p:xfrm>
          <a:off x="225360" y="446040"/>
          <a:ext cx="394920" cy="518760"/>
        </p:xfrm>
        <a:graphic>
          <a:graphicData uri="http://schemas.openxmlformats.org/presentationml/2006/ole">
            <p:oleObj r:id="rId4" spid="">
              <p:embed/>
              <p:pic>
                <p:nvPicPr>
                  <p:cNvPr id="5025" name="Объект 18" descr=""/>
                  <p:cNvPicPr/>
                  <p:nvPr/>
                </p:nvPicPr>
                <p:blipFill>
                  <a:blip r:embed="rId5"/>
                  <a:stretch/>
                </p:blipFill>
                <p:spPr>
                  <a:xfrm>
                    <a:off x="225360" y="4460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5026" name="Объект 19"/>
          <p:cNvGraphicFramePr/>
          <p:nvPr/>
        </p:nvGraphicFramePr>
        <p:xfrm>
          <a:off x="225360" y="893880"/>
          <a:ext cx="394920" cy="516960"/>
        </p:xfrm>
        <a:graphic>
          <a:graphicData uri="http://schemas.openxmlformats.org/presentationml/2006/ole">
            <p:oleObj r:id="rId6" spid="">
              <p:embed/>
              <p:pic>
                <p:nvPicPr>
                  <p:cNvPr id="5027" name="Объект 19" descr=""/>
                  <p:cNvPicPr/>
                  <p:nvPr/>
                </p:nvPicPr>
                <p:blipFill>
                  <a:blip r:embed="rId7"/>
                  <a:stretch/>
                </p:blipFill>
                <p:spPr>
                  <a:xfrm>
                    <a:off x="225360" y="89388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5028" name="Объект 20"/>
          <p:cNvGraphicFramePr/>
          <p:nvPr/>
        </p:nvGraphicFramePr>
        <p:xfrm>
          <a:off x="225360" y="1339920"/>
          <a:ext cx="394920" cy="518760"/>
        </p:xfrm>
        <a:graphic>
          <a:graphicData uri="http://schemas.openxmlformats.org/presentationml/2006/ole">
            <p:oleObj r:id="rId8" spid="">
              <p:embed/>
              <p:pic>
                <p:nvPicPr>
                  <p:cNvPr id="5029" name="Объект 20" descr=""/>
                  <p:cNvPicPr/>
                  <p:nvPr/>
                </p:nvPicPr>
                <p:blipFill>
                  <a:blip r:embed="rId9"/>
                  <a:stretch/>
                </p:blipFill>
                <p:spPr>
                  <a:xfrm>
                    <a:off x="225360" y="133992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5030" name="Объект 21"/>
          <p:cNvGraphicFramePr/>
          <p:nvPr/>
        </p:nvGraphicFramePr>
        <p:xfrm>
          <a:off x="225360" y="1817640"/>
          <a:ext cx="394920" cy="518760"/>
        </p:xfrm>
        <a:graphic>
          <a:graphicData uri="http://schemas.openxmlformats.org/presentationml/2006/ole">
            <p:oleObj r:id="rId10" spid="">
              <p:embed/>
              <p:pic>
                <p:nvPicPr>
                  <p:cNvPr id="5031" name="Объект 21" descr=""/>
                  <p:cNvPicPr/>
                  <p:nvPr/>
                </p:nvPicPr>
                <p:blipFill>
                  <a:blip r:embed="rId11"/>
                  <a:stretch/>
                </p:blipFill>
                <p:spPr>
                  <a:xfrm>
                    <a:off x="225360" y="18176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5032" name="Объект 22"/>
          <p:cNvGraphicFramePr/>
          <p:nvPr/>
        </p:nvGraphicFramePr>
        <p:xfrm>
          <a:off x="225360" y="2263680"/>
          <a:ext cx="394920" cy="518760"/>
        </p:xfrm>
        <a:graphic>
          <a:graphicData uri="http://schemas.openxmlformats.org/presentationml/2006/ole">
            <p:oleObj r:id="rId12" spid="">
              <p:embed/>
              <p:pic>
                <p:nvPicPr>
                  <p:cNvPr id="5033" name="Объект 22" descr=""/>
                  <p:cNvPicPr/>
                  <p:nvPr/>
                </p:nvPicPr>
                <p:blipFill>
                  <a:blip r:embed="rId13"/>
                  <a:stretch/>
                </p:blipFill>
                <p:spPr>
                  <a:xfrm>
                    <a:off x="225360" y="22636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5034" name="Объект 23"/>
          <p:cNvGraphicFramePr/>
          <p:nvPr/>
        </p:nvGraphicFramePr>
        <p:xfrm>
          <a:off x="225360" y="2711520"/>
          <a:ext cx="394920" cy="516960"/>
        </p:xfrm>
        <a:graphic>
          <a:graphicData uri="http://schemas.openxmlformats.org/presentationml/2006/ole">
            <p:oleObj r:id="rId14" spid="">
              <p:embed/>
              <p:pic>
                <p:nvPicPr>
                  <p:cNvPr id="5035" name="Объект 23" descr=""/>
                  <p:cNvPicPr/>
                  <p:nvPr/>
                </p:nvPicPr>
                <p:blipFill>
                  <a:blip r:embed="rId15"/>
                  <a:stretch/>
                </p:blipFill>
                <p:spPr>
                  <a:xfrm>
                    <a:off x="225360" y="271152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5036" name="Объект 24"/>
          <p:cNvGraphicFramePr/>
          <p:nvPr/>
        </p:nvGraphicFramePr>
        <p:xfrm>
          <a:off x="225360" y="3157560"/>
          <a:ext cx="394920" cy="518760"/>
        </p:xfrm>
        <a:graphic>
          <a:graphicData uri="http://schemas.openxmlformats.org/presentationml/2006/ole">
            <p:oleObj r:id="rId16" spid="">
              <p:embed/>
              <p:pic>
                <p:nvPicPr>
                  <p:cNvPr id="5037" name="Объект 24" descr=""/>
                  <p:cNvPicPr/>
                  <p:nvPr/>
                </p:nvPicPr>
                <p:blipFill>
                  <a:blip r:embed="rId17"/>
                  <a:stretch/>
                </p:blipFill>
                <p:spPr>
                  <a:xfrm>
                    <a:off x="225360" y="315756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5038" name="Объект 25"/>
          <p:cNvGraphicFramePr/>
          <p:nvPr/>
        </p:nvGraphicFramePr>
        <p:xfrm>
          <a:off x="225360" y="3605040"/>
          <a:ext cx="394920" cy="516960"/>
        </p:xfrm>
        <a:graphic>
          <a:graphicData uri="http://schemas.openxmlformats.org/presentationml/2006/ole">
            <p:oleObj r:id="rId18" spid="">
              <p:embed/>
              <p:pic>
                <p:nvPicPr>
                  <p:cNvPr id="5039" name="Объект 25" descr=""/>
                  <p:cNvPicPr/>
                  <p:nvPr/>
                </p:nvPicPr>
                <p:blipFill>
                  <a:blip r:embed="rId19"/>
                  <a:stretch/>
                </p:blipFill>
                <p:spPr>
                  <a:xfrm>
                    <a:off x="225360" y="360504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5040" name="Объект 26"/>
          <p:cNvGraphicFramePr/>
          <p:nvPr/>
        </p:nvGraphicFramePr>
        <p:xfrm>
          <a:off x="225360" y="4051440"/>
          <a:ext cx="394920" cy="518760"/>
        </p:xfrm>
        <a:graphic>
          <a:graphicData uri="http://schemas.openxmlformats.org/presentationml/2006/ole">
            <p:oleObj r:id="rId20" spid="">
              <p:embed/>
              <p:pic>
                <p:nvPicPr>
                  <p:cNvPr id="5041" name="Объект 26" descr=""/>
                  <p:cNvPicPr/>
                  <p:nvPr/>
                </p:nvPicPr>
                <p:blipFill>
                  <a:blip r:embed="rId21"/>
                  <a:stretch/>
                </p:blipFill>
                <p:spPr>
                  <a:xfrm>
                    <a:off x="225360" y="40514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5042" name="Объект 27"/>
          <p:cNvGraphicFramePr/>
          <p:nvPr/>
        </p:nvGraphicFramePr>
        <p:xfrm>
          <a:off x="225360" y="4497480"/>
          <a:ext cx="394920" cy="518760"/>
        </p:xfrm>
        <a:graphic>
          <a:graphicData uri="http://schemas.openxmlformats.org/presentationml/2006/ole">
            <p:oleObj r:id="rId22" spid="">
              <p:embed/>
              <p:pic>
                <p:nvPicPr>
                  <p:cNvPr id="5043" name="Объект 27" descr=""/>
                  <p:cNvPicPr/>
                  <p:nvPr/>
                </p:nvPicPr>
                <p:blipFill>
                  <a:blip r:embed="rId23"/>
                  <a:stretch/>
                </p:blipFill>
                <p:spPr>
                  <a:xfrm>
                    <a:off x="225360" y="44974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5044" name="Объект 28"/>
          <p:cNvGraphicFramePr/>
          <p:nvPr/>
        </p:nvGraphicFramePr>
        <p:xfrm>
          <a:off x="225360" y="4944960"/>
          <a:ext cx="394920" cy="516960"/>
        </p:xfrm>
        <a:graphic>
          <a:graphicData uri="http://schemas.openxmlformats.org/presentationml/2006/ole">
            <p:oleObj r:id="rId24" spid="">
              <p:embed/>
              <p:pic>
                <p:nvPicPr>
                  <p:cNvPr id="5045" name="Объект 28" descr=""/>
                  <p:cNvPicPr/>
                  <p:nvPr/>
                </p:nvPicPr>
                <p:blipFill>
                  <a:blip r:embed="rId25"/>
                  <a:stretch/>
                </p:blipFill>
                <p:spPr>
                  <a:xfrm>
                    <a:off x="225360" y="494496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5046" name="Объект 29"/>
          <p:cNvGraphicFramePr/>
          <p:nvPr/>
        </p:nvGraphicFramePr>
        <p:xfrm>
          <a:off x="225360" y="5435640"/>
          <a:ext cx="394920" cy="516960"/>
        </p:xfrm>
        <a:graphic>
          <a:graphicData uri="http://schemas.openxmlformats.org/presentationml/2006/ole">
            <p:oleObj r:id="rId26" spid="">
              <p:embed/>
              <p:pic>
                <p:nvPicPr>
                  <p:cNvPr id="5047" name="Объект 29" descr=""/>
                  <p:cNvPicPr/>
                  <p:nvPr/>
                </p:nvPicPr>
                <p:blipFill>
                  <a:blip r:embed="rId27"/>
                  <a:stretch/>
                </p:blipFill>
                <p:spPr>
                  <a:xfrm>
                    <a:off x="225360" y="543564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5048" name="Объект 30"/>
          <p:cNvGraphicFramePr/>
          <p:nvPr/>
        </p:nvGraphicFramePr>
        <p:xfrm>
          <a:off x="225360" y="5881680"/>
          <a:ext cx="394920" cy="518760"/>
        </p:xfrm>
        <a:graphic>
          <a:graphicData uri="http://schemas.openxmlformats.org/presentationml/2006/ole">
            <p:oleObj r:id="rId28" spid="">
              <p:embed/>
              <p:pic>
                <p:nvPicPr>
                  <p:cNvPr id="5049" name="Объект 30" descr=""/>
                  <p:cNvPicPr/>
                  <p:nvPr/>
                </p:nvPicPr>
                <p:blipFill>
                  <a:blip r:embed="rId29"/>
                  <a:stretch/>
                </p:blipFill>
                <p:spPr>
                  <a:xfrm>
                    <a:off x="225360" y="58816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5050" name="Объект 31"/>
          <p:cNvGraphicFramePr/>
          <p:nvPr/>
        </p:nvGraphicFramePr>
        <p:xfrm>
          <a:off x="225360" y="6327720"/>
          <a:ext cx="394920" cy="518760"/>
        </p:xfrm>
        <a:graphic>
          <a:graphicData uri="http://schemas.openxmlformats.org/presentationml/2006/ole">
            <p:oleObj r:id="rId30" spid="">
              <p:embed/>
              <p:pic>
                <p:nvPicPr>
                  <p:cNvPr id="5051" name="Объект 31" descr=""/>
                  <p:cNvPicPr/>
                  <p:nvPr/>
                </p:nvPicPr>
                <p:blipFill>
                  <a:blip r:embed="rId31"/>
                  <a:stretch/>
                </p:blipFill>
                <p:spPr>
                  <a:xfrm>
                    <a:off x="225360" y="632772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5052" name="PlaceHolder 1"/>
          <p:cNvSpPr>
            <a:spLocks noGrp="1"/>
          </p:cNvSpPr>
          <p:nvPr>
            <p:ph type="title"/>
          </p:nvPr>
        </p:nvSpPr>
        <p:spPr>
          <a:xfrm>
            <a:off x="609480" y="708120"/>
            <a:ext cx="10971720" cy="274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>
              <a:buNone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текста заглавия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9" r:id="rId32"/>
  </p:sldLayoutIdLst>
</p:sldMaster>
</file>

<file path=ppt/slideMasters/slideMaster14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eee9e3">
            <a:alpha val="10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054" name="Объект 17"/>
          <p:cNvGraphicFramePr/>
          <p:nvPr/>
        </p:nvGraphicFramePr>
        <p:xfrm>
          <a:off x="225360" y="0"/>
          <a:ext cx="394920" cy="518760"/>
        </p:xfrm>
        <a:graphic>
          <a:graphicData uri="http://schemas.openxmlformats.org/presentationml/2006/ole">
            <p:oleObj r:id="rId2" spid="">
              <p:embed/>
              <p:pic>
                <p:nvPicPr>
                  <p:cNvPr id="5055" name="Объект 17" descr=""/>
                  <p:cNvPicPr/>
                  <p:nvPr/>
                </p:nvPicPr>
                <p:blipFill>
                  <a:blip r:embed="rId3"/>
                  <a:stretch/>
                </p:blipFill>
                <p:spPr>
                  <a:xfrm>
                    <a:off x="225360" y="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5056" name="Объект 18"/>
          <p:cNvGraphicFramePr/>
          <p:nvPr/>
        </p:nvGraphicFramePr>
        <p:xfrm>
          <a:off x="225360" y="446040"/>
          <a:ext cx="394920" cy="518760"/>
        </p:xfrm>
        <a:graphic>
          <a:graphicData uri="http://schemas.openxmlformats.org/presentationml/2006/ole">
            <p:oleObj r:id="rId4" spid="">
              <p:embed/>
              <p:pic>
                <p:nvPicPr>
                  <p:cNvPr id="5057" name="Объект 18" descr=""/>
                  <p:cNvPicPr/>
                  <p:nvPr/>
                </p:nvPicPr>
                <p:blipFill>
                  <a:blip r:embed="rId5"/>
                  <a:stretch/>
                </p:blipFill>
                <p:spPr>
                  <a:xfrm>
                    <a:off x="225360" y="4460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5058" name="Объект 19"/>
          <p:cNvGraphicFramePr/>
          <p:nvPr/>
        </p:nvGraphicFramePr>
        <p:xfrm>
          <a:off x="225360" y="893880"/>
          <a:ext cx="394920" cy="516960"/>
        </p:xfrm>
        <a:graphic>
          <a:graphicData uri="http://schemas.openxmlformats.org/presentationml/2006/ole">
            <p:oleObj r:id="rId6" spid="">
              <p:embed/>
              <p:pic>
                <p:nvPicPr>
                  <p:cNvPr id="5059" name="Объект 19" descr=""/>
                  <p:cNvPicPr/>
                  <p:nvPr/>
                </p:nvPicPr>
                <p:blipFill>
                  <a:blip r:embed="rId7"/>
                  <a:stretch/>
                </p:blipFill>
                <p:spPr>
                  <a:xfrm>
                    <a:off x="225360" y="89388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5060" name="Объект 20"/>
          <p:cNvGraphicFramePr/>
          <p:nvPr/>
        </p:nvGraphicFramePr>
        <p:xfrm>
          <a:off x="225360" y="1339920"/>
          <a:ext cx="394920" cy="518760"/>
        </p:xfrm>
        <a:graphic>
          <a:graphicData uri="http://schemas.openxmlformats.org/presentationml/2006/ole">
            <p:oleObj r:id="rId8" spid="">
              <p:embed/>
              <p:pic>
                <p:nvPicPr>
                  <p:cNvPr id="5061" name="Объект 20" descr=""/>
                  <p:cNvPicPr/>
                  <p:nvPr/>
                </p:nvPicPr>
                <p:blipFill>
                  <a:blip r:embed="rId9"/>
                  <a:stretch/>
                </p:blipFill>
                <p:spPr>
                  <a:xfrm>
                    <a:off x="225360" y="133992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5062" name="Объект 21"/>
          <p:cNvGraphicFramePr/>
          <p:nvPr/>
        </p:nvGraphicFramePr>
        <p:xfrm>
          <a:off x="225360" y="1817640"/>
          <a:ext cx="394920" cy="518760"/>
        </p:xfrm>
        <a:graphic>
          <a:graphicData uri="http://schemas.openxmlformats.org/presentationml/2006/ole">
            <p:oleObj r:id="rId10" spid="">
              <p:embed/>
              <p:pic>
                <p:nvPicPr>
                  <p:cNvPr id="5063" name="Объект 21" descr=""/>
                  <p:cNvPicPr/>
                  <p:nvPr/>
                </p:nvPicPr>
                <p:blipFill>
                  <a:blip r:embed="rId11"/>
                  <a:stretch/>
                </p:blipFill>
                <p:spPr>
                  <a:xfrm>
                    <a:off x="225360" y="18176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5064" name="Объект 22"/>
          <p:cNvGraphicFramePr/>
          <p:nvPr/>
        </p:nvGraphicFramePr>
        <p:xfrm>
          <a:off x="225360" y="2263680"/>
          <a:ext cx="394920" cy="518760"/>
        </p:xfrm>
        <a:graphic>
          <a:graphicData uri="http://schemas.openxmlformats.org/presentationml/2006/ole">
            <p:oleObj r:id="rId12" spid="">
              <p:embed/>
              <p:pic>
                <p:nvPicPr>
                  <p:cNvPr id="5065" name="Объект 22" descr=""/>
                  <p:cNvPicPr/>
                  <p:nvPr/>
                </p:nvPicPr>
                <p:blipFill>
                  <a:blip r:embed="rId13"/>
                  <a:stretch/>
                </p:blipFill>
                <p:spPr>
                  <a:xfrm>
                    <a:off x="225360" y="22636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5066" name="Объект 23"/>
          <p:cNvGraphicFramePr/>
          <p:nvPr/>
        </p:nvGraphicFramePr>
        <p:xfrm>
          <a:off x="225360" y="2711520"/>
          <a:ext cx="394920" cy="516960"/>
        </p:xfrm>
        <a:graphic>
          <a:graphicData uri="http://schemas.openxmlformats.org/presentationml/2006/ole">
            <p:oleObj r:id="rId14" spid="">
              <p:embed/>
              <p:pic>
                <p:nvPicPr>
                  <p:cNvPr id="5067" name="Объект 23" descr=""/>
                  <p:cNvPicPr/>
                  <p:nvPr/>
                </p:nvPicPr>
                <p:blipFill>
                  <a:blip r:embed="rId15"/>
                  <a:stretch/>
                </p:blipFill>
                <p:spPr>
                  <a:xfrm>
                    <a:off x="225360" y="271152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5068" name="Объект 24"/>
          <p:cNvGraphicFramePr/>
          <p:nvPr/>
        </p:nvGraphicFramePr>
        <p:xfrm>
          <a:off x="225360" y="3157560"/>
          <a:ext cx="394920" cy="518760"/>
        </p:xfrm>
        <a:graphic>
          <a:graphicData uri="http://schemas.openxmlformats.org/presentationml/2006/ole">
            <p:oleObj r:id="rId16" spid="">
              <p:embed/>
              <p:pic>
                <p:nvPicPr>
                  <p:cNvPr id="5069" name="Объект 24" descr=""/>
                  <p:cNvPicPr/>
                  <p:nvPr/>
                </p:nvPicPr>
                <p:blipFill>
                  <a:blip r:embed="rId17"/>
                  <a:stretch/>
                </p:blipFill>
                <p:spPr>
                  <a:xfrm>
                    <a:off x="225360" y="315756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5070" name="Объект 25"/>
          <p:cNvGraphicFramePr/>
          <p:nvPr/>
        </p:nvGraphicFramePr>
        <p:xfrm>
          <a:off x="225360" y="3605040"/>
          <a:ext cx="394920" cy="516960"/>
        </p:xfrm>
        <a:graphic>
          <a:graphicData uri="http://schemas.openxmlformats.org/presentationml/2006/ole">
            <p:oleObj r:id="rId18" spid="">
              <p:embed/>
              <p:pic>
                <p:nvPicPr>
                  <p:cNvPr id="5071" name="Объект 25" descr=""/>
                  <p:cNvPicPr/>
                  <p:nvPr/>
                </p:nvPicPr>
                <p:blipFill>
                  <a:blip r:embed="rId19"/>
                  <a:stretch/>
                </p:blipFill>
                <p:spPr>
                  <a:xfrm>
                    <a:off x="225360" y="360504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5072" name="Объект 26"/>
          <p:cNvGraphicFramePr/>
          <p:nvPr/>
        </p:nvGraphicFramePr>
        <p:xfrm>
          <a:off x="225360" y="4051440"/>
          <a:ext cx="394920" cy="518760"/>
        </p:xfrm>
        <a:graphic>
          <a:graphicData uri="http://schemas.openxmlformats.org/presentationml/2006/ole">
            <p:oleObj r:id="rId20" spid="">
              <p:embed/>
              <p:pic>
                <p:nvPicPr>
                  <p:cNvPr id="5073" name="Объект 26" descr=""/>
                  <p:cNvPicPr/>
                  <p:nvPr/>
                </p:nvPicPr>
                <p:blipFill>
                  <a:blip r:embed="rId21"/>
                  <a:stretch/>
                </p:blipFill>
                <p:spPr>
                  <a:xfrm>
                    <a:off x="225360" y="40514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5074" name="Объект 27"/>
          <p:cNvGraphicFramePr/>
          <p:nvPr/>
        </p:nvGraphicFramePr>
        <p:xfrm>
          <a:off x="225360" y="4497480"/>
          <a:ext cx="394920" cy="518760"/>
        </p:xfrm>
        <a:graphic>
          <a:graphicData uri="http://schemas.openxmlformats.org/presentationml/2006/ole">
            <p:oleObj r:id="rId22" spid="">
              <p:embed/>
              <p:pic>
                <p:nvPicPr>
                  <p:cNvPr id="5075" name="Объект 27" descr=""/>
                  <p:cNvPicPr/>
                  <p:nvPr/>
                </p:nvPicPr>
                <p:blipFill>
                  <a:blip r:embed="rId23"/>
                  <a:stretch/>
                </p:blipFill>
                <p:spPr>
                  <a:xfrm>
                    <a:off x="225360" y="44974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5076" name="Объект 28"/>
          <p:cNvGraphicFramePr/>
          <p:nvPr/>
        </p:nvGraphicFramePr>
        <p:xfrm>
          <a:off x="225360" y="4944960"/>
          <a:ext cx="394920" cy="516960"/>
        </p:xfrm>
        <a:graphic>
          <a:graphicData uri="http://schemas.openxmlformats.org/presentationml/2006/ole">
            <p:oleObj r:id="rId24" spid="">
              <p:embed/>
              <p:pic>
                <p:nvPicPr>
                  <p:cNvPr id="5077" name="Объект 28" descr=""/>
                  <p:cNvPicPr/>
                  <p:nvPr/>
                </p:nvPicPr>
                <p:blipFill>
                  <a:blip r:embed="rId25"/>
                  <a:stretch/>
                </p:blipFill>
                <p:spPr>
                  <a:xfrm>
                    <a:off x="225360" y="494496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5078" name="Объект 29"/>
          <p:cNvGraphicFramePr/>
          <p:nvPr/>
        </p:nvGraphicFramePr>
        <p:xfrm>
          <a:off x="225360" y="5435640"/>
          <a:ext cx="394920" cy="516960"/>
        </p:xfrm>
        <a:graphic>
          <a:graphicData uri="http://schemas.openxmlformats.org/presentationml/2006/ole">
            <p:oleObj r:id="rId26" spid="">
              <p:embed/>
              <p:pic>
                <p:nvPicPr>
                  <p:cNvPr id="5079" name="Объект 29" descr=""/>
                  <p:cNvPicPr/>
                  <p:nvPr/>
                </p:nvPicPr>
                <p:blipFill>
                  <a:blip r:embed="rId27"/>
                  <a:stretch/>
                </p:blipFill>
                <p:spPr>
                  <a:xfrm>
                    <a:off x="225360" y="543564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5080" name="Объект 30"/>
          <p:cNvGraphicFramePr/>
          <p:nvPr/>
        </p:nvGraphicFramePr>
        <p:xfrm>
          <a:off x="225360" y="5881680"/>
          <a:ext cx="394920" cy="518760"/>
        </p:xfrm>
        <a:graphic>
          <a:graphicData uri="http://schemas.openxmlformats.org/presentationml/2006/ole">
            <p:oleObj r:id="rId28" spid="">
              <p:embed/>
              <p:pic>
                <p:nvPicPr>
                  <p:cNvPr id="5081" name="Объект 30" descr=""/>
                  <p:cNvPicPr/>
                  <p:nvPr/>
                </p:nvPicPr>
                <p:blipFill>
                  <a:blip r:embed="rId29"/>
                  <a:stretch/>
                </p:blipFill>
                <p:spPr>
                  <a:xfrm>
                    <a:off x="225360" y="58816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5082" name="Объект 31"/>
          <p:cNvGraphicFramePr/>
          <p:nvPr/>
        </p:nvGraphicFramePr>
        <p:xfrm>
          <a:off x="225360" y="6327720"/>
          <a:ext cx="394920" cy="518760"/>
        </p:xfrm>
        <a:graphic>
          <a:graphicData uri="http://schemas.openxmlformats.org/presentationml/2006/ole">
            <p:oleObj r:id="rId30" spid="">
              <p:embed/>
              <p:pic>
                <p:nvPicPr>
                  <p:cNvPr id="5083" name="Объект 31" descr=""/>
                  <p:cNvPicPr/>
                  <p:nvPr/>
                </p:nvPicPr>
                <p:blipFill>
                  <a:blip r:embed="rId31"/>
                  <a:stretch/>
                </p:blipFill>
                <p:spPr>
                  <a:xfrm>
                    <a:off x="225360" y="632772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5084" name="PlaceHolder 1"/>
          <p:cNvSpPr>
            <a:spLocks noGrp="1"/>
          </p:cNvSpPr>
          <p:nvPr>
            <p:ph type="title"/>
          </p:nvPr>
        </p:nvSpPr>
        <p:spPr>
          <a:xfrm>
            <a:off x="609480" y="708120"/>
            <a:ext cx="10971720" cy="274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>
              <a:buNone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текста заглавия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08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50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08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3976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087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50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1" r:id="rId32"/>
  </p:sldLayoutIdLst>
</p:sldMaster>
</file>

<file path=ppt/slideMasters/slideMaster14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eee9e3">
            <a:alpha val="10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092" name="Объект 17"/>
          <p:cNvGraphicFramePr/>
          <p:nvPr/>
        </p:nvGraphicFramePr>
        <p:xfrm>
          <a:off x="225360" y="0"/>
          <a:ext cx="394920" cy="518760"/>
        </p:xfrm>
        <a:graphic>
          <a:graphicData uri="http://schemas.openxmlformats.org/presentationml/2006/ole">
            <p:oleObj r:id="rId2" spid="">
              <p:embed/>
              <p:pic>
                <p:nvPicPr>
                  <p:cNvPr id="5093" name="Объект 17" descr=""/>
                  <p:cNvPicPr/>
                  <p:nvPr/>
                </p:nvPicPr>
                <p:blipFill>
                  <a:blip r:embed="rId3"/>
                  <a:stretch/>
                </p:blipFill>
                <p:spPr>
                  <a:xfrm>
                    <a:off x="225360" y="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5094" name="Объект 18"/>
          <p:cNvGraphicFramePr/>
          <p:nvPr/>
        </p:nvGraphicFramePr>
        <p:xfrm>
          <a:off x="225360" y="446040"/>
          <a:ext cx="394920" cy="518760"/>
        </p:xfrm>
        <a:graphic>
          <a:graphicData uri="http://schemas.openxmlformats.org/presentationml/2006/ole">
            <p:oleObj r:id="rId4" spid="">
              <p:embed/>
              <p:pic>
                <p:nvPicPr>
                  <p:cNvPr id="5095" name="Объект 18" descr=""/>
                  <p:cNvPicPr/>
                  <p:nvPr/>
                </p:nvPicPr>
                <p:blipFill>
                  <a:blip r:embed="rId5"/>
                  <a:stretch/>
                </p:blipFill>
                <p:spPr>
                  <a:xfrm>
                    <a:off x="225360" y="4460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5096" name="Объект 19"/>
          <p:cNvGraphicFramePr/>
          <p:nvPr/>
        </p:nvGraphicFramePr>
        <p:xfrm>
          <a:off x="225360" y="893880"/>
          <a:ext cx="394920" cy="516960"/>
        </p:xfrm>
        <a:graphic>
          <a:graphicData uri="http://schemas.openxmlformats.org/presentationml/2006/ole">
            <p:oleObj r:id="rId6" spid="">
              <p:embed/>
              <p:pic>
                <p:nvPicPr>
                  <p:cNvPr id="5097" name="Объект 19" descr=""/>
                  <p:cNvPicPr/>
                  <p:nvPr/>
                </p:nvPicPr>
                <p:blipFill>
                  <a:blip r:embed="rId7"/>
                  <a:stretch/>
                </p:blipFill>
                <p:spPr>
                  <a:xfrm>
                    <a:off x="225360" y="89388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5098" name="Объект 20"/>
          <p:cNvGraphicFramePr/>
          <p:nvPr/>
        </p:nvGraphicFramePr>
        <p:xfrm>
          <a:off x="225360" y="1339920"/>
          <a:ext cx="394920" cy="518760"/>
        </p:xfrm>
        <a:graphic>
          <a:graphicData uri="http://schemas.openxmlformats.org/presentationml/2006/ole">
            <p:oleObj r:id="rId8" spid="">
              <p:embed/>
              <p:pic>
                <p:nvPicPr>
                  <p:cNvPr id="5099" name="Объект 20" descr=""/>
                  <p:cNvPicPr/>
                  <p:nvPr/>
                </p:nvPicPr>
                <p:blipFill>
                  <a:blip r:embed="rId9"/>
                  <a:stretch/>
                </p:blipFill>
                <p:spPr>
                  <a:xfrm>
                    <a:off x="225360" y="133992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5100" name="Объект 21"/>
          <p:cNvGraphicFramePr/>
          <p:nvPr/>
        </p:nvGraphicFramePr>
        <p:xfrm>
          <a:off x="225360" y="1817640"/>
          <a:ext cx="394920" cy="518760"/>
        </p:xfrm>
        <a:graphic>
          <a:graphicData uri="http://schemas.openxmlformats.org/presentationml/2006/ole">
            <p:oleObj r:id="rId10" spid="">
              <p:embed/>
              <p:pic>
                <p:nvPicPr>
                  <p:cNvPr id="5101" name="Объект 21" descr=""/>
                  <p:cNvPicPr/>
                  <p:nvPr/>
                </p:nvPicPr>
                <p:blipFill>
                  <a:blip r:embed="rId11"/>
                  <a:stretch/>
                </p:blipFill>
                <p:spPr>
                  <a:xfrm>
                    <a:off x="225360" y="18176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5102" name="Объект 22"/>
          <p:cNvGraphicFramePr/>
          <p:nvPr/>
        </p:nvGraphicFramePr>
        <p:xfrm>
          <a:off x="225360" y="2263680"/>
          <a:ext cx="394920" cy="518760"/>
        </p:xfrm>
        <a:graphic>
          <a:graphicData uri="http://schemas.openxmlformats.org/presentationml/2006/ole">
            <p:oleObj r:id="rId12" spid="">
              <p:embed/>
              <p:pic>
                <p:nvPicPr>
                  <p:cNvPr id="5103" name="Объект 22" descr=""/>
                  <p:cNvPicPr/>
                  <p:nvPr/>
                </p:nvPicPr>
                <p:blipFill>
                  <a:blip r:embed="rId13"/>
                  <a:stretch/>
                </p:blipFill>
                <p:spPr>
                  <a:xfrm>
                    <a:off x="225360" y="22636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5104" name="Объект 23"/>
          <p:cNvGraphicFramePr/>
          <p:nvPr/>
        </p:nvGraphicFramePr>
        <p:xfrm>
          <a:off x="225360" y="2711520"/>
          <a:ext cx="394920" cy="516960"/>
        </p:xfrm>
        <a:graphic>
          <a:graphicData uri="http://schemas.openxmlformats.org/presentationml/2006/ole">
            <p:oleObj r:id="rId14" spid="">
              <p:embed/>
              <p:pic>
                <p:nvPicPr>
                  <p:cNvPr id="5105" name="Объект 23" descr=""/>
                  <p:cNvPicPr/>
                  <p:nvPr/>
                </p:nvPicPr>
                <p:blipFill>
                  <a:blip r:embed="rId15"/>
                  <a:stretch/>
                </p:blipFill>
                <p:spPr>
                  <a:xfrm>
                    <a:off x="225360" y="271152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5106" name="Объект 24"/>
          <p:cNvGraphicFramePr/>
          <p:nvPr/>
        </p:nvGraphicFramePr>
        <p:xfrm>
          <a:off x="225360" y="3157560"/>
          <a:ext cx="394920" cy="518760"/>
        </p:xfrm>
        <a:graphic>
          <a:graphicData uri="http://schemas.openxmlformats.org/presentationml/2006/ole">
            <p:oleObj r:id="rId16" spid="">
              <p:embed/>
              <p:pic>
                <p:nvPicPr>
                  <p:cNvPr id="5107" name="Объект 24" descr=""/>
                  <p:cNvPicPr/>
                  <p:nvPr/>
                </p:nvPicPr>
                <p:blipFill>
                  <a:blip r:embed="rId17"/>
                  <a:stretch/>
                </p:blipFill>
                <p:spPr>
                  <a:xfrm>
                    <a:off x="225360" y="315756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5108" name="Объект 25"/>
          <p:cNvGraphicFramePr/>
          <p:nvPr/>
        </p:nvGraphicFramePr>
        <p:xfrm>
          <a:off x="225360" y="3605040"/>
          <a:ext cx="394920" cy="516960"/>
        </p:xfrm>
        <a:graphic>
          <a:graphicData uri="http://schemas.openxmlformats.org/presentationml/2006/ole">
            <p:oleObj r:id="rId18" spid="">
              <p:embed/>
              <p:pic>
                <p:nvPicPr>
                  <p:cNvPr id="5109" name="Объект 25" descr=""/>
                  <p:cNvPicPr/>
                  <p:nvPr/>
                </p:nvPicPr>
                <p:blipFill>
                  <a:blip r:embed="rId19"/>
                  <a:stretch/>
                </p:blipFill>
                <p:spPr>
                  <a:xfrm>
                    <a:off x="225360" y="360504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5110" name="Объект 26"/>
          <p:cNvGraphicFramePr/>
          <p:nvPr/>
        </p:nvGraphicFramePr>
        <p:xfrm>
          <a:off x="225360" y="4051440"/>
          <a:ext cx="394920" cy="518760"/>
        </p:xfrm>
        <a:graphic>
          <a:graphicData uri="http://schemas.openxmlformats.org/presentationml/2006/ole">
            <p:oleObj r:id="rId20" spid="">
              <p:embed/>
              <p:pic>
                <p:nvPicPr>
                  <p:cNvPr id="5111" name="Объект 26" descr=""/>
                  <p:cNvPicPr/>
                  <p:nvPr/>
                </p:nvPicPr>
                <p:blipFill>
                  <a:blip r:embed="rId21"/>
                  <a:stretch/>
                </p:blipFill>
                <p:spPr>
                  <a:xfrm>
                    <a:off x="225360" y="40514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5112" name="Объект 27"/>
          <p:cNvGraphicFramePr/>
          <p:nvPr/>
        </p:nvGraphicFramePr>
        <p:xfrm>
          <a:off x="225360" y="4497480"/>
          <a:ext cx="394920" cy="518760"/>
        </p:xfrm>
        <a:graphic>
          <a:graphicData uri="http://schemas.openxmlformats.org/presentationml/2006/ole">
            <p:oleObj r:id="rId22" spid="">
              <p:embed/>
              <p:pic>
                <p:nvPicPr>
                  <p:cNvPr id="5113" name="Объект 27" descr=""/>
                  <p:cNvPicPr/>
                  <p:nvPr/>
                </p:nvPicPr>
                <p:blipFill>
                  <a:blip r:embed="rId23"/>
                  <a:stretch/>
                </p:blipFill>
                <p:spPr>
                  <a:xfrm>
                    <a:off x="225360" y="44974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5114" name="Объект 28"/>
          <p:cNvGraphicFramePr/>
          <p:nvPr/>
        </p:nvGraphicFramePr>
        <p:xfrm>
          <a:off x="225360" y="4944960"/>
          <a:ext cx="394920" cy="516960"/>
        </p:xfrm>
        <a:graphic>
          <a:graphicData uri="http://schemas.openxmlformats.org/presentationml/2006/ole">
            <p:oleObj r:id="rId24" spid="">
              <p:embed/>
              <p:pic>
                <p:nvPicPr>
                  <p:cNvPr id="5115" name="Объект 28" descr=""/>
                  <p:cNvPicPr/>
                  <p:nvPr/>
                </p:nvPicPr>
                <p:blipFill>
                  <a:blip r:embed="rId25"/>
                  <a:stretch/>
                </p:blipFill>
                <p:spPr>
                  <a:xfrm>
                    <a:off x="225360" y="494496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5116" name="Объект 29"/>
          <p:cNvGraphicFramePr/>
          <p:nvPr/>
        </p:nvGraphicFramePr>
        <p:xfrm>
          <a:off x="225360" y="5435640"/>
          <a:ext cx="394920" cy="516960"/>
        </p:xfrm>
        <a:graphic>
          <a:graphicData uri="http://schemas.openxmlformats.org/presentationml/2006/ole">
            <p:oleObj r:id="rId26" spid="">
              <p:embed/>
              <p:pic>
                <p:nvPicPr>
                  <p:cNvPr id="5117" name="Объект 29" descr=""/>
                  <p:cNvPicPr/>
                  <p:nvPr/>
                </p:nvPicPr>
                <p:blipFill>
                  <a:blip r:embed="rId27"/>
                  <a:stretch/>
                </p:blipFill>
                <p:spPr>
                  <a:xfrm>
                    <a:off x="225360" y="543564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5118" name="Объект 30"/>
          <p:cNvGraphicFramePr/>
          <p:nvPr/>
        </p:nvGraphicFramePr>
        <p:xfrm>
          <a:off x="225360" y="5881680"/>
          <a:ext cx="394920" cy="518760"/>
        </p:xfrm>
        <a:graphic>
          <a:graphicData uri="http://schemas.openxmlformats.org/presentationml/2006/ole">
            <p:oleObj r:id="rId28" spid="">
              <p:embed/>
              <p:pic>
                <p:nvPicPr>
                  <p:cNvPr id="5119" name="Объект 30" descr=""/>
                  <p:cNvPicPr/>
                  <p:nvPr/>
                </p:nvPicPr>
                <p:blipFill>
                  <a:blip r:embed="rId29"/>
                  <a:stretch/>
                </p:blipFill>
                <p:spPr>
                  <a:xfrm>
                    <a:off x="225360" y="58816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5120" name="Объект 31"/>
          <p:cNvGraphicFramePr/>
          <p:nvPr/>
        </p:nvGraphicFramePr>
        <p:xfrm>
          <a:off x="225360" y="6327720"/>
          <a:ext cx="394920" cy="518760"/>
        </p:xfrm>
        <a:graphic>
          <a:graphicData uri="http://schemas.openxmlformats.org/presentationml/2006/ole">
            <p:oleObj r:id="rId30" spid="">
              <p:embed/>
              <p:pic>
                <p:nvPicPr>
                  <p:cNvPr id="5121" name="Объект 31" descr=""/>
                  <p:cNvPicPr/>
                  <p:nvPr/>
                </p:nvPicPr>
                <p:blipFill>
                  <a:blip r:embed="rId31"/>
                  <a:stretch/>
                </p:blipFill>
                <p:spPr>
                  <a:xfrm>
                    <a:off x="225360" y="632772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32"/>
  </p:sldLayoutIdLst>
</p:sldMaster>
</file>

<file path=ppt/slideMasters/slideMaster14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eee9e3">
            <a:alpha val="10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2" name="Объект 17"/>
          <p:cNvGraphicFramePr/>
          <p:nvPr/>
        </p:nvGraphicFramePr>
        <p:xfrm>
          <a:off x="225360" y="0"/>
          <a:ext cx="394920" cy="518760"/>
        </p:xfrm>
        <a:graphic>
          <a:graphicData uri="http://schemas.openxmlformats.org/presentationml/2006/ole">
            <p:oleObj r:id="rId2" spid="">
              <p:embed/>
              <p:pic>
                <p:nvPicPr>
                  <p:cNvPr id="5123" name="Объект 17" descr=""/>
                  <p:cNvPicPr/>
                  <p:nvPr/>
                </p:nvPicPr>
                <p:blipFill>
                  <a:blip r:embed="rId3"/>
                  <a:stretch/>
                </p:blipFill>
                <p:spPr>
                  <a:xfrm>
                    <a:off x="225360" y="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5124" name="Объект 18"/>
          <p:cNvGraphicFramePr/>
          <p:nvPr/>
        </p:nvGraphicFramePr>
        <p:xfrm>
          <a:off x="225360" y="446040"/>
          <a:ext cx="394920" cy="518760"/>
        </p:xfrm>
        <a:graphic>
          <a:graphicData uri="http://schemas.openxmlformats.org/presentationml/2006/ole">
            <p:oleObj r:id="rId4" spid="">
              <p:embed/>
              <p:pic>
                <p:nvPicPr>
                  <p:cNvPr id="5125" name="Объект 18" descr=""/>
                  <p:cNvPicPr/>
                  <p:nvPr/>
                </p:nvPicPr>
                <p:blipFill>
                  <a:blip r:embed="rId5"/>
                  <a:stretch/>
                </p:blipFill>
                <p:spPr>
                  <a:xfrm>
                    <a:off x="225360" y="4460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5126" name="Объект 19"/>
          <p:cNvGraphicFramePr/>
          <p:nvPr/>
        </p:nvGraphicFramePr>
        <p:xfrm>
          <a:off x="225360" y="893880"/>
          <a:ext cx="394920" cy="516960"/>
        </p:xfrm>
        <a:graphic>
          <a:graphicData uri="http://schemas.openxmlformats.org/presentationml/2006/ole">
            <p:oleObj r:id="rId6" spid="">
              <p:embed/>
              <p:pic>
                <p:nvPicPr>
                  <p:cNvPr id="5127" name="Объект 19" descr=""/>
                  <p:cNvPicPr/>
                  <p:nvPr/>
                </p:nvPicPr>
                <p:blipFill>
                  <a:blip r:embed="rId7"/>
                  <a:stretch/>
                </p:blipFill>
                <p:spPr>
                  <a:xfrm>
                    <a:off x="225360" y="89388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5128" name="Объект 20"/>
          <p:cNvGraphicFramePr/>
          <p:nvPr/>
        </p:nvGraphicFramePr>
        <p:xfrm>
          <a:off x="225360" y="1339920"/>
          <a:ext cx="394920" cy="518760"/>
        </p:xfrm>
        <a:graphic>
          <a:graphicData uri="http://schemas.openxmlformats.org/presentationml/2006/ole">
            <p:oleObj r:id="rId8" spid="">
              <p:embed/>
              <p:pic>
                <p:nvPicPr>
                  <p:cNvPr id="5129" name="Объект 20" descr=""/>
                  <p:cNvPicPr/>
                  <p:nvPr/>
                </p:nvPicPr>
                <p:blipFill>
                  <a:blip r:embed="rId9"/>
                  <a:stretch/>
                </p:blipFill>
                <p:spPr>
                  <a:xfrm>
                    <a:off x="225360" y="133992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5130" name="Объект 21"/>
          <p:cNvGraphicFramePr/>
          <p:nvPr/>
        </p:nvGraphicFramePr>
        <p:xfrm>
          <a:off x="225360" y="1817640"/>
          <a:ext cx="394920" cy="518760"/>
        </p:xfrm>
        <a:graphic>
          <a:graphicData uri="http://schemas.openxmlformats.org/presentationml/2006/ole">
            <p:oleObj r:id="rId10" spid="">
              <p:embed/>
              <p:pic>
                <p:nvPicPr>
                  <p:cNvPr id="5131" name="Объект 21" descr=""/>
                  <p:cNvPicPr/>
                  <p:nvPr/>
                </p:nvPicPr>
                <p:blipFill>
                  <a:blip r:embed="rId11"/>
                  <a:stretch/>
                </p:blipFill>
                <p:spPr>
                  <a:xfrm>
                    <a:off x="225360" y="18176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5132" name="Объект 22"/>
          <p:cNvGraphicFramePr/>
          <p:nvPr/>
        </p:nvGraphicFramePr>
        <p:xfrm>
          <a:off x="225360" y="2263680"/>
          <a:ext cx="394920" cy="518760"/>
        </p:xfrm>
        <a:graphic>
          <a:graphicData uri="http://schemas.openxmlformats.org/presentationml/2006/ole">
            <p:oleObj r:id="rId12" spid="">
              <p:embed/>
              <p:pic>
                <p:nvPicPr>
                  <p:cNvPr id="5133" name="Объект 22" descr=""/>
                  <p:cNvPicPr/>
                  <p:nvPr/>
                </p:nvPicPr>
                <p:blipFill>
                  <a:blip r:embed="rId13"/>
                  <a:stretch/>
                </p:blipFill>
                <p:spPr>
                  <a:xfrm>
                    <a:off x="225360" y="22636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5134" name="Объект 23"/>
          <p:cNvGraphicFramePr/>
          <p:nvPr/>
        </p:nvGraphicFramePr>
        <p:xfrm>
          <a:off x="225360" y="2711520"/>
          <a:ext cx="394920" cy="516960"/>
        </p:xfrm>
        <a:graphic>
          <a:graphicData uri="http://schemas.openxmlformats.org/presentationml/2006/ole">
            <p:oleObj r:id="rId14" spid="">
              <p:embed/>
              <p:pic>
                <p:nvPicPr>
                  <p:cNvPr id="5135" name="Объект 23" descr=""/>
                  <p:cNvPicPr/>
                  <p:nvPr/>
                </p:nvPicPr>
                <p:blipFill>
                  <a:blip r:embed="rId15"/>
                  <a:stretch/>
                </p:blipFill>
                <p:spPr>
                  <a:xfrm>
                    <a:off x="225360" y="271152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5136" name="Объект 24"/>
          <p:cNvGraphicFramePr/>
          <p:nvPr/>
        </p:nvGraphicFramePr>
        <p:xfrm>
          <a:off x="225360" y="3157560"/>
          <a:ext cx="394920" cy="518760"/>
        </p:xfrm>
        <a:graphic>
          <a:graphicData uri="http://schemas.openxmlformats.org/presentationml/2006/ole">
            <p:oleObj r:id="rId16" spid="">
              <p:embed/>
              <p:pic>
                <p:nvPicPr>
                  <p:cNvPr id="5137" name="Объект 24" descr=""/>
                  <p:cNvPicPr/>
                  <p:nvPr/>
                </p:nvPicPr>
                <p:blipFill>
                  <a:blip r:embed="rId17"/>
                  <a:stretch/>
                </p:blipFill>
                <p:spPr>
                  <a:xfrm>
                    <a:off x="225360" y="315756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5138" name="Объект 25"/>
          <p:cNvGraphicFramePr/>
          <p:nvPr/>
        </p:nvGraphicFramePr>
        <p:xfrm>
          <a:off x="225360" y="3605040"/>
          <a:ext cx="394920" cy="516960"/>
        </p:xfrm>
        <a:graphic>
          <a:graphicData uri="http://schemas.openxmlformats.org/presentationml/2006/ole">
            <p:oleObj r:id="rId18" spid="">
              <p:embed/>
              <p:pic>
                <p:nvPicPr>
                  <p:cNvPr id="5139" name="Объект 25" descr=""/>
                  <p:cNvPicPr/>
                  <p:nvPr/>
                </p:nvPicPr>
                <p:blipFill>
                  <a:blip r:embed="rId19"/>
                  <a:stretch/>
                </p:blipFill>
                <p:spPr>
                  <a:xfrm>
                    <a:off x="225360" y="360504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5140" name="Объект 26"/>
          <p:cNvGraphicFramePr/>
          <p:nvPr/>
        </p:nvGraphicFramePr>
        <p:xfrm>
          <a:off x="225360" y="4051440"/>
          <a:ext cx="394920" cy="518760"/>
        </p:xfrm>
        <a:graphic>
          <a:graphicData uri="http://schemas.openxmlformats.org/presentationml/2006/ole">
            <p:oleObj r:id="rId20" spid="">
              <p:embed/>
              <p:pic>
                <p:nvPicPr>
                  <p:cNvPr id="5141" name="Объект 26" descr=""/>
                  <p:cNvPicPr/>
                  <p:nvPr/>
                </p:nvPicPr>
                <p:blipFill>
                  <a:blip r:embed="rId21"/>
                  <a:stretch/>
                </p:blipFill>
                <p:spPr>
                  <a:xfrm>
                    <a:off x="225360" y="40514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5142" name="Объект 27"/>
          <p:cNvGraphicFramePr/>
          <p:nvPr/>
        </p:nvGraphicFramePr>
        <p:xfrm>
          <a:off x="225360" y="4497480"/>
          <a:ext cx="394920" cy="518760"/>
        </p:xfrm>
        <a:graphic>
          <a:graphicData uri="http://schemas.openxmlformats.org/presentationml/2006/ole">
            <p:oleObj r:id="rId22" spid="">
              <p:embed/>
              <p:pic>
                <p:nvPicPr>
                  <p:cNvPr id="5143" name="Объект 27" descr=""/>
                  <p:cNvPicPr/>
                  <p:nvPr/>
                </p:nvPicPr>
                <p:blipFill>
                  <a:blip r:embed="rId23"/>
                  <a:stretch/>
                </p:blipFill>
                <p:spPr>
                  <a:xfrm>
                    <a:off x="225360" y="44974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5144" name="Объект 28"/>
          <p:cNvGraphicFramePr/>
          <p:nvPr/>
        </p:nvGraphicFramePr>
        <p:xfrm>
          <a:off x="225360" y="4944960"/>
          <a:ext cx="394920" cy="516960"/>
        </p:xfrm>
        <a:graphic>
          <a:graphicData uri="http://schemas.openxmlformats.org/presentationml/2006/ole">
            <p:oleObj r:id="rId24" spid="">
              <p:embed/>
              <p:pic>
                <p:nvPicPr>
                  <p:cNvPr id="5145" name="Объект 28" descr=""/>
                  <p:cNvPicPr/>
                  <p:nvPr/>
                </p:nvPicPr>
                <p:blipFill>
                  <a:blip r:embed="rId25"/>
                  <a:stretch/>
                </p:blipFill>
                <p:spPr>
                  <a:xfrm>
                    <a:off x="225360" y="494496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5146" name="Объект 29"/>
          <p:cNvGraphicFramePr/>
          <p:nvPr/>
        </p:nvGraphicFramePr>
        <p:xfrm>
          <a:off x="225360" y="5435640"/>
          <a:ext cx="394920" cy="516960"/>
        </p:xfrm>
        <a:graphic>
          <a:graphicData uri="http://schemas.openxmlformats.org/presentationml/2006/ole">
            <p:oleObj r:id="rId26" spid="">
              <p:embed/>
              <p:pic>
                <p:nvPicPr>
                  <p:cNvPr id="5147" name="Объект 29" descr=""/>
                  <p:cNvPicPr/>
                  <p:nvPr/>
                </p:nvPicPr>
                <p:blipFill>
                  <a:blip r:embed="rId27"/>
                  <a:stretch/>
                </p:blipFill>
                <p:spPr>
                  <a:xfrm>
                    <a:off x="225360" y="543564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5148" name="Объект 30"/>
          <p:cNvGraphicFramePr/>
          <p:nvPr/>
        </p:nvGraphicFramePr>
        <p:xfrm>
          <a:off x="225360" y="5881680"/>
          <a:ext cx="394920" cy="518760"/>
        </p:xfrm>
        <a:graphic>
          <a:graphicData uri="http://schemas.openxmlformats.org/presentationml/2006/ole">
            <p:oleObj r:id="rId28" spid="">
              <p:embed/>
              <p:pic>
                <p:nvPicPr>
                  <p:cNvPr id="5149" name="Объект 30" descr=""/>
                  <p:cNvPicPr/>
                  <p:nvPr/>
                </p:nvPicPr>
                <p:blipFill>
                  <a:blip r:embed="rId29"/>
                  <a:stretch/>
                </p:blipFill>
                <p:spPr>
                  <a:xfrm>
                    <a:off x="225360" y="58816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5150" name="Объект 31"/>
          <p:cNvGraphicFramePr/>
          <p:nvPr/>
        </p:nvGraphicFramePr>
        <p:xfrm>
          <a:off x="225360" y="6327720"/>
          <a:ext cx="394920" cy="518760"/>
        </p:xfrm>
        <a:graphic>
          <a:graphicData uri="http://schemas.openxmlformats.org/presentationml/2006/ole">
            <p:oleObj r:id="rId30" spid="">
              <p:embed/>
              <p:pic>
                <p:nvPicPr>
                  <p:cNvPr id="5151" name="Объект 31" descr=""/>
                  <p:cNvPicPr/>
                  <p:nvPr/>
                </p:nvPicPr>
                <p:blipFill>
                  <a:blip r:embed="rId31"/>
                  <a:stretch/>
                </p:blipFill>
                <p:spPr>
                  <a:xfrm>
                    <a:off x="225360" y="632772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5152" name="PlaceHolder 1"/>
          <p:cNvSpPr>
            <a:spLocks noGrp="1"/>
          </p:cNvSpPr>
          <p:nvPr>
            <p:ph type="title"/>
          </p:nvPr>
        </p:nvSpPr>
        <p:spPr>
          <a:xfrm>
            <a:off x="609480" y="708120"/>
            <a:ext cx="10971720" cy="274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>
              <a:buNone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текста заглавия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15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50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15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50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155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50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156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50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5" r:id="rId32"/>
  </p:sldLayoutIdLst>
</p:sldMaster>
</file>

<file path=ppt/slideMasters/slideMaster14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eee9e3">
            <a:alpha val="10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62" name="Объект 17"/>
          <p:cNvGraphicFramePr/>
          <p:nvPr/>
        </p:nvGraphicFramePr>
        <p:xfrm>
          <a:off x="225360" y="0"/>
          <a:ext cx="394920" cy="518760"/>
        </p:xfrm>
        <a:graphic>
          <a:graphicData uri="http://schemas.openxmlformats.org/presentationml/2006/ole">
            <p:oleObj r:id="rId2" spid="">
              <p:embed/>
              <p:pic>
                <p:nvPicPr>
                  <p:cNvPr id="5163" name="Объект 17" descr=""/>
                  <p:cNvPicPr/>
                  <p:nvPr/>
                </p:nvPicPr>
                <p:blipFill>
                  <a:blip r:embed="rId3"/>
                  <a:stretch/>
                </p:blipFill>
                <p:spPr>
                  <a:xfrm>
                    <a:off x="225360" y="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5164" name="Объект 18"/>
          <p:cNvGraphicFramePr/>
          <p:nvPr/>
        </p:nvGraphicFramePr>
        <p:xfrm>
          <a:off x="225360" y="446040"/>
          <a:ext cx="394920" cy="518760"/>
        </p:xfrm>
        <a:graphic>
          <a:graphicData uri="http://schemas.openxmlformats.org/presentationml/2006/ole">
            <p:oleObj r:id="rId4" spid="">
              <p:embed/>
              <p:pic>
                <p:nvPicPr>
                  <p:cNvPr id="5165" name="Объект 18" descr=""/>
                  <p:cNvPicPr/>
                  <p:nvPr/>
                </p:nvPicPr>
                <p:blipFill>
                  <a:blip r:embed="rId5"/>
                  <a:stretch/>
                </p:blipFill>
                <p:spPr>
                  <a:xfrm>
                    <a:off x="225360" y="4460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5166" name="Объект 19"/>
          <p:cNvGraphicFramePr/>
          <p:nvPr/>
        </p:nvGraphicFramePr>
        <p:xfrm>
          <a:off x="225360" y="893880"/>
          <a:ext cx="394920" cy="516960"/>
        </p:xfrm>
        <a:graphic>
          <a:graphicData uri="http://schemas.openxmlformats.org/presentationml/2006/ole">
            <p:oleObj r:id="rId6" spid="">
              <p:embed/>
              <p:pic>
                <p:nvPicPr>
                  <p:cNvPr id="5167" name="Объект 19" descr=""/>
                  <p:cNvPicPr/>
                  <p:nvPr/>
                </p:nvPicPr>
                <p:blipFill>
                  <a:blip r:embed="rId7"/>
                  <a:stretch/>
                </p:blipFill>
                <p:spPr>
                  <a:xfrm>
                    <a:off x="225360" y="89388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5168" name="Объект 20"/>
          <p:cNvGraphicFramePr/>
          <p:nvPr/>
        </p:nvGraphicFramePr>
        <p:xfrm>
          <a:off x="225360" y="1339920"/>
          <a:ext cx="394920" cy="518760"/>
        </p:xfrm>
        <a:graphic>
          <a:graphicData uri="http://schemas.openxmlformats.org/presentationml/2006/ole">
            <p:oleObj r:id="rId8" spid="">
              <p:embed/>
              <p:pic>
                <p:nvPicPr>
                  <p:cNvPr id="5169" name="Объект 20" descr=""/>
                  <p:cNvPicPr/>
                  <p:nvPr/>
                </p:nvPicPr>
                <p:blipFill>
                  <a:blip r:embed="rId9"/>
                  <a:stretch/>
                </p:blipFill>
                <p:spPr>
                  <a:xfrm>
                    <a:off x="225360" y="133992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5170" name="Объект 21"/>
          <p:cNvGraphicFramePr/>
          <p:nvPr/>
        </p:nvGraphicFramePr>
        <p:xfrm>
          <a:off x="225360" y="1817640"/>
          <a:ext cx="394920" cy="518760"/>
        </p:xfrm>
        <a:graphic>
          <a:graphicData uri="http://schemas.openxmlformats.org/presentationml/2006/ole">
            <p:oleObj r:id="rId10" spid="">
              <p:embed/>
              <p:pic>
                <p:nvPicPr>
                  <p:cNvPr id="5171" name="Объект 21" descr=""/>
                  <p:cNvPicPr/>
                  <p:nvPr/>
                </p:nvPicPr>
                <p:blipFill>
                  <a:blip r:embed="rId11"/>
                  <a:stretch/>
                </p:blipFill>
                <p:spPr>
                  <a:xfrm>
                    <a:off x="225360" y="18176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5172" name="Объект 22"/>
          <p:cNvGraphicFramePr/>
          <p:nvPr/>
        </p:nvGraphicFramePr>
        <p:xfrm>
          <a:off x="225360" y="2263680"/>
          <a:ext cx="394920" cy="518760"/>
        </p:xfrm>
        <a:graphic>
          <a:graphicData uri="http://schemas.openxmlformats.org/presentationml/2006/ole">
            <p:oleObj r:id="rId12" spid="">
              <p:embed/>
              <p:pic>
                <p:nvPicPr>
                  <p:cNvPr id="5173" name="Объект 22" descr=""/>
                  <p:cNvPicPr/>
                  <p:nvPr/>
                </p:nvPicPr>
                <p:blipFill>
                  <a:blip r:embed="rId13"/>
                  <a:stretch/>
                </p:blipFill>
                <p:spPr>
                  <a:xfrm>
                    <a:off x="225360" y="22636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5174" name="Объект 23"/>
          <p:cNvGraphicFramePr/>
          <p:nvPr/>
        </p:nvGraphicFramePr>
        <p:xfrm>
          <a:off x="225360" y="2711520"/>
          <a:ext cx="394920" cy="516960"/>
        </p:xfrm>
        <a:graphic>
          <a:graphicData uri="http://schemas.openxmlformats.org/presentationml/2006/ole">
            <p:oleObj r:id="rId14" spid="">
              <p:embed/>
              <p:pic>
                <p:nvPicPr>
                  <p:cNvPr id="5175" name="Объект 23" descr=""/>
                  <p:cNvPicPr/>
                  <p:nvPr/>
                </p:nvPicPr>
                <p:blipFill>
                  <a:blip r:embed="rId15"/>
                  <a:stretch/>
                </p:blipFill>
                <p:spPr>
                  <a:xfrm>
                    <a:off x="225360" y="271152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5176" name="Объект 24"/>
          <p:cNvGraphicFramePr/>
          <p:nvPr/>
        </p:nvGraphicFramePr>
        <p:xfrm>
          <a:off x="225360" y="3157560"/>
          <a:ext cx="394920" cy="518760"/>
        </p:xfrm>
        <a:graphic>
          <a:graphicData uri="http://schemas.openxmlformats.org/presentationml/2006/ole">
            <p:oleObj r:id="rId16" spid="">
              <p:embed/>
              <p:pic>
                <p:nvPicPr>
                  <p:cNvPr id="5177" name="Объект 24" descr=""/>
                  <p:cNvPicPr/>
                  <p:nvPr/>
                </p:nvPicPr>
                <p:blipFill>
                  <a:blip r:embed="rId17"/>
                  <a:stretch/>
                </p:blipFill>
                <p:spPr>
                  <a:xfrm>
                    <a:off x="225360" y="315756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5178" name="Объект 25"/>
          <p:cNvGraphicFramePr/>
          <p:nvPr/>
        </p:nvGraphicFramePr>
        <p:xfrm>
          <a:off x="225360" y="3605040"/>
          <a:ext cx="394920" cy="516960"/>
        </p:xfrm>
        <a:graphic>
          <a:graphicData uri="http://schemas.openxmlformats.org/presentationml/2006/ole">
            <p:oleObj r:id="rId18" spid="">
              <p:embed/>
              <p:pic>
                <p:nvPicPr>
                  <p:cNvPr id="5179" name="Объект 25" descr=""/>
                  <p:cNvPicPr/>
                  <p:nvPr/>
                </p:nvPicPr>
                <p:blipFill>
                  <a:blip r:embed="rId19"/>
                  <a:stretch/>
                </p:blipFill>
                <p:spPr>
                  <a:xfrm>
                    <a:off x="225360" y="360504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5180" name="Объект 26"/>
          <p:cNvGraphicFramePr/>
          <p:nvPr/>
        </p:nvGraphicFramePr>
        <p:xfrm>
          <a:off x="225360" y="4051440"/>
          <a:ext cx="394920" cy="518760"/>
        </p:xfrm>
        <a:graphic>
          <a:graphicData uri="http://schemas.openxmlformats.org/presentationml/2006/ole">
            <p:oleObj r:id="rId20" spid="">
              <p:embed/>
              <p:pic>
                <p:nvPicPr>
                  <p:cNvPr id="5181" name="Объект 26" descr=""/>
                  <p:cNvPicPr/>
                  <p:nvPr/>
                </p:nvPicPr>
                <p:blipFill>
                  <a:blip r:embed="rId21"/>
                  <a:stretch/>
                </p:blipFill>
                <p:spPr>
                  <a:xfrm>
                    <a:off x="225360" y="40514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5182" name="Объект 27"/>
          <p:cNvGraphicFramePr/>
          <p:nvPr/>
        </p:nvGraphicFramePr>
        <p:xfrm>
          <a:off x="225360" y="4497480"/>
          <a:ext cx="394920" cy="518760"/>
        </p:xfrm>
        <a:graphic>
          <a:graphicData uri="http://schemas.openxmlformats.org/presentationml/2006/ole">
            <p:oleObj r:id="rId22" spid="">
              <p:embed/>
              <p:pic>
                <p:nvPicPr>
                  <p:cNvPr id="5183" name="Объект 27" descr=""/>
                  <p:cNvPicPr/>
                  <p:nvPr/>
                </p:nvPicPr>
                <p:blipFill>
                  <a:blip r:embed="rId23"/>
                  <a:stretch/>
                </p:blipFill>
                <p:spPr>
                  <a:xfrm>
                    <a:off x="225360" y="44974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5184" name="Объект 28"/>
          <p:cNvGraphicFramePr/>
          <p:nvPr/>
        </p:nvGraphicFramePr>
        <p:xfrm>
          <a:off x="225360" y="4944960"/>
          <a:ext cx="394920" cy="516960"/>
        </p:xfrm>
        <a:graphic>
          <a:graphicData uri="http://schemas.openxmlformats.org/presentationml/2006/ole">
            <p:oleObj r:id="rId24" spid="">
              <p:embed/>
              <p:pic>
                <p:nvPicPr>
                  <p:cNvPr id="5185" name="Объект 28" descr=""/>
                  <p:cNvPicPr/>
                  <p:nvPr/>
                </p:nvPicPr>
                <p:blipFill>
                  <a:blip r:embed="rId25"/>
                  <a:stretch/>
                </p:blipFill>
                <p:spPr>
                  <a:xfrm>
                    <a:off x="225360" y="494496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5186" name="Объект 29"/>
          <p:cNvGraphicFramePr/>
          <p:nvPr/>
        </p:nvGraphicFramePr>
        <p:xfrm>
          <a:off x="225360" y="5435640"/>
          <a:ext cx="394920" cy="516960"/>
        </p:xfrm>
        <a:graphic>
          <a:graphicData uri="http://schemas.openxmlformats.org/presentationml/2006/ole">
            <p:oleObj r:id="rId26" spid="">
              <p:embed/>
              <p:pic>
                <p:nvPicPr>
                  <p:cNvPr id="5187" name="Объект 29" descr=""/>
                  <p:cNvPicPr/>
                  <p:nvPr/>
                </p:nvPicPr>
                <p:blipFill>
                  <a:blip r:embed="rId27"/>
                  <a:stretch/>
                </p:blipFill>
                <p:spPr>
                  <a:xfrm>
                    <a:off x="225360" y="543564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5188" name="Объект 30"/>
          <p:cNvGraphicFramePr/>
          <p:nvPr/>
        </p:nvGraphicFramePr>
        <p:xfrm>
          <a:off x="225360" y="5881680"/>
          <a:ext cx="394920" cy="518760"/>
        </p:xfrm>
        <a:graphic>
          <a:graphicData uri="http://schemas.openxmlformats.org/presentationml/2006/ole">
            <p:oleObj r:id="rId28" spid="">
              <p:embed/>
              <p:pic>
                <p:nvPicPr>
                  <p:cNvPr id="5189" name="Объект 30" descr=""/>
                  <p:cNvPicPr/>
                  <p:nvPr/>
                </p:nvPicPr>
                <p:blipFill>
                  <a:blip r:embed="rId29"/>
                  <a:stretch/>
                </p:blipFill>
                <p:spPr>
                  <a:xfrm>
                    <a:off x="225360" y="58816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5190" name="Объект 31"/>
          <p:cNvGraphicFramePr/>
          <p:nvPr/>
        </p:nvGraphicFramePr>
        <p:xfrm>
          <a:off x="225360" y="6327720"/>
          <a:ext cx="394920" cy="518760"/>
        </p:xfrm>
        <a:graphic>
          <a:graphicData uri="http://schemas.openxmlformats.org/presentationml/2006/ole">
            <p:oleObj r:id="rId30" spid="">
              <p:embed/>
              <p:pic>
                <p:nvPicPr>
                  <p:cNvPr id="5191" name="Объект 31" descr=""/>
                  <p:cNvPicPr/>
                  <p:nvPr/>
                </p:nvPicPr>
                <p:blipFill>
                  <a:blip r:embed="rId31"/>
                  <a:stretch/>
                </p:blipFill>
                <p:spPr>
                  <a:xfrm>
                    <a:off x="225360" y="632772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5192" name="PlaceHolder 1"/>
          <p:cNvSpPr>
            <a:spLocks noGrp="1"/>
          </p:cNvSpPr>
          <p:nvPr>
            <p:ph type="title"/>
          </p:nvPr>
        </p:nvSpPr>
        <p:spPr>
          <a:xfrm>
            <a:off x="609480" y="708120"/>
            <a:ext cx="10971720" cy="274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>
              <a:buNone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текста заглавия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19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3976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19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50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195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50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7" r:id="rId32"/>
  </p:sldLayoutIdLst>
</p:sldMaster>
</file>

<file path=ppt/slideMasters/slideMaster14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eee9e3">
            <a:alpha val="10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200" name="Объект 17"/>
          <p:cNvGraphicFramePr/>
          <p:nvPr/>
        </p:nvGraphicFramePr>
        <p:xfrm>
          <a:off x="225360" y="0"/>
          <a:ext cx="394920" cy="518760"/>
        </p:xfrm>
        <a:graphic>
          <a:graphicData uri="http://schemas.openxmlformats.org/presentationml/2006/ole">
            <p:oleObj r:id="rId2" spid="">
              <p:embed/>
              <p:pic>
                <p:nvPicPr>
                  <p:cNvPr id="5201" name="Объект 17" descr=""/>
                  <p:cNvPicPr/>
                  <p:nvPr/>
                </p:nvPicPr>
                <p:blipFill>
                  <a:blip r:embed="rId3"/>
                  <a:stretch/>
                </p:blipFill>
                <p:spPr>
                  <a:xfrm>
                    <a:off x="225360" y="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5202" name="Объект 18"/>
          <p:cNvGraphicFramePr/>
          <p:nvPr/>
        </p:nvGraphicFramePr>
        <p:xfrm>
          <a:off x="225360" y="446040"/>
          <a:ext cx="394920" cy="518760"/>
        </p:xfrm>
        <a:graphic>
          <a:graphicData uri="http://schemas.openxmlformats.org/presentationml/2006/ole">
            <p:oleObj r:id="rId4" spid="">
              <p:embed/>
              <p:pic>
                <p:nvPicPr>
                  <p:cNvPr id="5203" name="Объект 18" descr=""/>
                  <p:cNvPicPr/>
                  <p:nvPr/>
                </p:nvPicPr>
                <p:blipFill>
                  <a:blip r:embed="rId5"/>
                  <a:stretch/>
                </p:blipFill>
                <p:spPr>
                  <a:xfrm>
                    <a:off x="225360" y="4460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5204" name="Объект 19"/>
          <p:cNvGraphicFramePr/>
          <p:nvPr/>
        </p:nvGraphicFramePr>
        <p:xfrm>
          <a:off x="225360" y="893880"/>
          <a:ext cx="394920" cy="516960"/>
        </p:xfrm>
        <a:graphic>
          <a:graphicData uri="http://schemas.openxmlformats.org/presentationml/2006/ole">
            <p:oleObj r:id="rId6" spid="">
              <p:embed/>
              <p:pic>
                <p:nvPicPr>
                  <p:cNvPr id="5205" name="Объект 19" descr=""/>
                  <p:cNvPicPr/>
                  <p:nvPr/>
                </p:nvPicPr>
                <p:blipFill>
                  <a:blip r:embed="rId7"/>
                  <a:stretch/>
                </p:blipFill>
                <p:spPr>
                  <a:xfrm>
                    <a:off x="225360" y="89388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5206" name="Объект 20"/>
          <p:cNvGraphicFramePr/>
          <p:nvPr/>
        </p:nvGraphicFramePr>
        <p:xfrm>
          <a:off x="225360" y="1339920"/>
          <a:ext cx="394920" cy="518760"/>
        </p:xfrm>
        <a:graphic>
          <a:graphicData uri="http://schemas.openxmlformats.org/presentationml/2006/ole">
            <p:oleObj r:id="rId8" spid="">
              <p:embed/>
              <p:pic>
                <p:nvPicPr>
                  <p:cNvPr id="5207" name="Объект 20" descr=""/>
                  <p:cNvPicPr/>
                  <p:nvPr/>
                </p:nvPicPr>
                <p:blipFill>
                  <a:blip r:embed="rId9"/>
                  <a:stretch/>
                </p:blipFill>
                <p:spPr>
                  <a:xfrm>
                    <a:off x="225360" y="133992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5208" name="Объект 21"/>
          <p:cNvGraphicFramePr/>
          <p:nvPr/>
        </p:nvGraphicFramePr>
        <p:xfrm>
          <a:off x="225360" y="1817640"/>
          <a:ext cx="394920" cy="518760"/>
        </p:xfrm>
        <a:graphic>
          <a:graphicData uri="http://schemas.openxmlformats.org/presentationml/2006/ole">
            <p:oleObj r:id="rId10" spid="">
              <p:embed/>
              <p:pic>
                <p:nvPicPr>
                  <p:cNvPr id="5209" name="Объект 21" descr=""/>
                  <p:cNvPicPr/>
                  <p:nvPr/>
                </p:nvPicPr>
                <p:blipFill>
                  <a:blip r:embed="rId11"/>
                  <a:stretch/>
                </p:blipFill>
                <p:spPr>
                  <a:xfrm>
                    <a:off x="225360" y="18176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5210" name="Объект 22"/>
          <p:cNvGraphicFramePr/>
          <p:nvPr/>
        </p:nvGraphicFramePr>
        <p:xfrm>
          <a:off x="225360" y="2263680"/>
          <a:ext cx="394920" cy="518760"/>
        </p:xfrm>
        <a:graphic>
          <a:graphicData uri="http://schemas.openxmlformats.org/presentationml/2006/ole">
            <p:oleObj r:id="rId12" spid="">
              <p:embed/>
              <p:pic>
                <p:nvPicPr>
                  <p:cNvPr id="5211" name="Объект 22" descr=""/>
                  <p:cNvPicPr/>
                  <p:nvPr/>
                </p:nvPicPr>
                <p:blipFill>
                  <a:blip r:embed="rId13"/>
                  <a:stretch/>
                </p:blipFill>
                <p:spPr>
                  <a:xfrm>
                    <a:off x="225360" y="22636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5212" name="Объект 23"/>
          <p:cNvGraphicFramePr/>
          <p:nvPr/>
        </p:nvGraphicFramePr>
        <p:xfrm>
          <a:off x="225360" y="2711520"/>
          <a:ext cx="394920" cy="516960"/>
        </p:xfrm>
        <a:graphic>
          <a:graphicData uri="http://schemas.openxmlformats.org/presentationml/2006/ole">
            <p:oleObj r:id="rId14" spid="">
              <p:embed/>
              <p:pic>
                <p:nvPicPr>
                  <p:cNvPr id="5213" name="Объект 23" descr=""/>
                  <p:cNvPicPr/>
                  <p:nvPr/>
                </p:nvPicPr>
                <p:blipFill>
                  <a:blip r:embed="rId15"/>
                  <a:stretch/>
                </p:blipFill>
                <p:spPr>
                  <a:xfrm>
                    <a:off x="225360" y="271152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5214" name="Объект 24"/>
          <p:cNvGraphicFramePr/>
          <p:nvPr/>
        </p:nvGraphicFramePr>
        <p:xfrm>
          <a:off x="225360" y="3157560"/>
          <a:ext cx="394920" cy="518760"/>
        </p:xfrm>
        <a:graphic>
          <a:graphicData uri="http://schemas.openxmlformats.org/presentationml/2006/ole">
            <p:oleObj r:id="rId16" spid="">
              <p:embed/>
              <p:pic>
                <p:nvPicPr>
                  <p:cNvPr id="5215" name="Объект 24" descr=""/>
                  <p:cNvPicPr/>
                  <p:nvPr/>
                </p:nvPicPr>
                <p:blipFill>
                  <a:blip r:embed="rId17"/>
                  <a:stretch/>
                </p:blipFill>
                <p:spPr>
                  <a:xfrm>
                    <a:off x="225360" y="315756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5216" name="Объект 25"/>
          <p:cNvGraphicFramePr/>
          <p:nvPr/>
        </p:nvGraphicFramePr>
        <p:xfrm>
          <a:off x="225360" y="3605040"/>
          <a:ext cx="394920" cy="516960"/>
        </p:xfrm>
        <a:graphic>
          <a:graphicData uri="http://schemas.openxmlformats.org/presentationml/2006/ole">
            <p:oleObj r:id="rId18" spid="">
              <p:embed/>
              <p:pic>
                <p:nvPicPr>
                  <p:cNvPr id="5217" name="Объект 25" descr=""/>
                  <p:cNvPicPr/>
                  <p:nvPr/>
                </p:nvPicPr>
                <p:blipFill>
                  <a:blip r:embed="rId19"/>
                  <a:stretch/>
                </p:blipFill>
                <p:spPr>
                  <a:xfrm>
                    <a:off x="225360" y="360504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5218" name="Объект 26"/>
          <p:cNvGraphicFramePr/>
          <p:nvPr/>
        </p:nvGraphicFramePr>
        <p:xfrm>
          <a:off x="225360" y="4051440"/>
          <a:ext cx="394920" cy="518760"/>
        </p:xfrm>
        <a:graphic>
          <a:graphicData uri="http://schemas.openxmlformats.org/presentationml/2006/ole">
            <p:oleObj r:id="rId20" spid="">
              <p:embed/>
              <p:pic>
                <p:nvPicPr>
                  <p:cNvPr id="5219" name="Объект 26" descr=""/>
                  <p:cNvPicPr/>
                  <p:nvPr/>
                </p:nvPicPr>
                <p:blipFill>
                  <a:blip r:embed="rId21"/>
                  <a:stretch/>
                </p:blipFill>
                <p:spPr>
                  <a:xfrm>
                    <a:off x="225360" y="40514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5220" name="Объект 27"/>
          <p:cNvGraphicFramePr/>
          <p:nvPr/>
        </p:nvGraphicFramePr>
        <p:xfrm>
          <a:off x="225360" y="4497480"/>
          <a:ext cx="394920" cy="518760"/>
        </p:xfrm>
        <a:graphic>
          <a:graphicData uri="http://schemas.openxmlformats.org/presentationml/2006/ole">
            <p:oleObj r:id="rId22" spid="">
              <p:embed/>
              <p:pic>
                <p:nvPicPr>
                  <p:cNvPr id="5221" name="Объект 27" descr=""/>
                  <p:cNvPicPr/>
                  <p:nvPr/>
                </p:nvPicPr>
                <p:blipFill>
                  <a:blip r:embed="rId23"/>
                  <a:stretch/>
                </p:blipFill>
                <p:spPr>
                  <a:xfrm>
                    <a:off x="225360" y="44974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5222" name="Объект 28"/>
          <p:cNvGraphicFramePr/>
          <p:nvPr/>
        </p:nvGraphicFramePr>
        <p:xfrm>
          <a:off x="225360" y="4944960"/>
          <a:ext cx="394920" cy="516960"/>
        </p:xfrm>
        <a:graphic>
          <a:graphicData uri="http://schemas.openxmlformats.org/presentationml/2006/ole">
            <p:oleObj r:id="rId24" spid="">
              <p:embed/>
              <p:pic>
                <p:nvPicPr>
                  <p:cNvPr id="5223" name="Объект 28" descr=""/>
                  <p:cNvPicPr/>
                  <p:nvPr/>
                </p:nvPicPr>
                <p:blipFill>
                  <a:blip r:embed="rId25"/>
                  <a:stretch/>
                </p:blipFill>
                <p:spPr>
                  <a:xfrm>
                    <a:off x="225360" y="494496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5224" name="Объект 29"/>
          <p:cNvGraphicFramePr/>
          <p:nvPr/>
        </p:nvGraphicFramePr>
        <p:xfrm>
          <a:off x="225360" y="5435640"/>
          <a:ext cx="394920" cy="516960"/>
        </p:xfrm>
        <a:graphic>
          <a:graphicData uri="http://schemas.openxmlformats.org/presentationml/2006/ole">
            <p:oleObj r:id="rId26" spid="">
              <p:embed/>
              <p:pic>
                <p:nvPicPr>
                  <p:cNvPr id="5225" name="Объект 29" descr=""/>
                  <p:cNvPicPr/>
                  <p:nvPr/>
                </p:nvPicPr>
                <p:blipFill>
                  <a:blip r:embed="rId27"/>
                  <a:stretch/>
                </p:blipFill>
                <p:spPr>
                  <a:xfrm>
                    <a:off x="225360" y="543564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5226" name="Объект 30"/>
          <p:cNvGraphicFramePr/>
          <p:nvPr/>
        </p:nvGraphicFramePr>
        <p:xfrm>
          <a:off x="225360" y="5881680"/>
          <a:ext cx="394920" cy="518760"/>
        </p:xfrm>
        <a:graphic>
          <a:graphicData uri="http://schemas.openxmlformats.org/presentationml/2006/ole">
            <p:oleObj r:id="rId28" spid="">
              <p:embed/>
              <p:pic>
                <p:nvPicPr>
                  <p:cNvPr id="5227" name="Объект 30" descr=""/>
                  <p:cNvPicPr/>
                  <p:nvPr/>
                </p:nvPicPr>
                <p:blipFill>
                  <a:blip r:embed="rId29"/>
                  <a:stretch/>
                </p:blipFill>
                <p:spPr>
                  <a:xfrm>
                    <a:off x="225360" y="58816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5228" name="Объект 31"/>
          <p:cNvGraphicFramePr/>
          <p:nvPr/>
        </p:nvGraphicFramePr>
        <p:xfrm>
          <a:off x="225360" y="6327720"/>
          <a:ext cx="394920" cy="518760"/>
        </p:xfrm>
        <a:graphic>
          <a:graphicData uri="http://schemas.openxmlformats.org/presentationml/2006/ole">
            <p:oleObj r:id="rId30" spid="">
              <p:embed/>
              <p:pic>
                <p:nvPicPr>
                  <p:cNvPr id="5229" name="Объект 31" descr=""/>
                  <p:cNvPicPr/>
                  <p:nvPr/>
                </p:nvPicPr>
                <p:blipFill>
                  <a:blip r:embed="rId31"/>
                  <a:stretch/>
                </p:blipFill>
                <p:spPr>
                  <a:xfrm>
                    <a:off x="225360" y="632772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5230" name="PlaceHolder 1"/>
          <p:cNvSpPr>
            <a:spLocks noGrp="1"/>
          </p:cNvSpPr>
          <p:nvPr>
            <p:ph type="title"/>
          </p:nvPr>
        </p:nvSpPr>
        <p:spPr>
          <a:xfrm>
            <a:off x="609480" y="708120"/>
            <a:ext cx="10971720" cy="274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>
              <a:buNone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текста заглавия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23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17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232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17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9" r:id="rId32"/>
  </p:sldLayoutIdLst>
</p:sldMaster>
</file>

<file path=ppt/slideMasters/slideMaster14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eee9e3">
            <a:alpha val="10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236" name="Объект 17"/>
          <p:cNvGraphicFramePr/>
          <p:nvPr/>
        </p:nvGraphicFramePr>
        <p:xfrm>
          <a:off x="225360" y="0"/>
          <a:ext cx="394920" cy="518760"/>
        </p:xfrm>
        <a:graphic>
          <a:graphicData uri="http://schemas.openxmlformats.org/presentationml/2006/ole">
            <p:oleObj r:id="rId2" spid="">
              <p:embed/>
              <p:pic>
                <p:nvPicPr>
                  <p:cNvPr id="5237" name="Объект 17" descr=""/>
                  <p:cNvPicPr/>
                  <p:nvPr/>
                </p:nvPicPr>
                <p:blipFill>
                  <a:blip r:embed="rId3"/>
                  <a:stretch/>
                </p:blipFill>
                <p:spPr>
                  <a:xfrm>
                    <a:off x="225360" y="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5238" name="Объект 18"/>
          <p:cNvGraphicFramePr/>
          <p:nvPr/>
        </p:nvGraphicFramePr>
        <p:xfrm>
          <a:off x="225360" y="446040"/>
          <a:ext cx="394920" cy="518760"/>
        </p:xfrm>
        <a:graphic>
          <a:graphicData uri="http://schemas.openxmlformats.org/presentationml/2006/ole">
            <p:oleObj r:id="rId4" spid="">
              <p:embed/>
              <p:pic>
                <p:nvPicPr>
                  <p:cNvPr id="5239" name="Объект 18" descr=""/>
                  <p:cNvPicPr/>
                  <p:nvPr/>
                </p:nvPicPr>
                <p:blipFill>
                  <a:blip r:embed="rId5"/>
                  <a:stretch/>
                </p:blipFill>
                <p:spPr>
                  <a:xfrm>
                    <a:off x="225360" y="4460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5240" name="Объект 19"/>
          <p:cNvGraphicFramePr/>
          <p:nvPr/>
        </p:nvGraphicFramePr>
        <p:xfrm>
          <a:off x="225360" y="893880"/>
          <a:ext cx="394920" cy="516960"/>
        </p:xfrm>
        <a:graphic>
          <a:graphicData uri="http://schemas.openxmlformats.org/presentationml/2006/ole">
            <p:oleObj r:id="rId6" spid="">
              <p:embed/>
              <p:pic>
                <p:nvPicPr>
                  <p:cNvPr id="5241" name="Объект 19" descr=""/>
                  <p:cNvPicPr/>
                  <p:nvPr/>
                </p:nvPicPr>
                <p:blipFill>
                  <a:blip r:embed="rId7"/>
                  <a:stretch/>
                </p:blipFill>
                <p:spPr>
                  <a:xfrm>
                    <a:off x="225360" y="89388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5242" name="Объект 20"/>
          <p:cNvGraphicFramePr/>
          <p:nvPr/>
        </p:nvGraphicFramePr>
        <p:xfrm>
          <a:off x="225360" y="1339920"/>
          <a:ext cx="394920" cy="518760"/>
        </p:xfrm>
        <a:graphic>
          <a:graphicData uri="http://schemas.openxmlformats.org/presentationml/2006/ole">
            <p:oleObj r:id="rId8" spid="">
              <p:embed/>
              <p:pic>
                <p:nvPicPr>
                  <p:cNvPr id="5243" name="Объект 20" descr=""/>
                  <p:cNvPicPr/>
                  <p:nvPr/>
                </p:nvPicPr>
                <p:blipFill>
                  <a:blip r:embed="rId9"/>
                  <a:stretch/>
                </p:blipFill>
                <p:spPr>
                  <a:xfrm>
                    <a:off x="225360" y="133992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5244" name="Объект 21"/>
          <p:cNvGraphicFramePr/>
          <p:nvPr/>
        </p:nvGraphicFramePr>
        <p:xfrm>
          <a:off x="225360" y="1817640"/>
          <a:ext cx="394920" cy="518760"/>
        </p:xfrm>
        <a:graphic>
          <a:graphicData uri="http://schemas.openxmlformats.org/presentationml/2006/ole">
            <p:oleObj r:id="rId10" spid="">
              <p:embed/>
              <p:pic>
                <p:nvPicPr>
                  <p:cNvPr id="5245" name="Объект 21" descr=""/>
                  <p:cNvPicPr/>
                  <p:nvPr/>
                </p:nvPicPr>
                <p:blipFill>
                  <a:blip r:embed="rId11"/>
                  <a:stretch/>
                </p:blipFill>
                <p:spPr>
                  <a:xfrm>
                    <a:off x="225360" y="18176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5246" name="Объект 22"/>
          <p:cNvGraphicFramePr/>
          <p:nvPr/>
        </p:nvGraphicFramePr>
        <p:xfrm>
          <a:off x="225360" y="2263680"/>
          <a:ext cx="394920" cy="518760"/>
        </p:xfrm>
        <a:graphic>
          <a:graphicData uri="http://schemas.openxmlformats.org/presentationml/2006/ole">
            <p:oleObj r:id="rId12" spid="">
              <p:embed/>
              <p:pic>
                <p:nvPicPr>
                  <p:cNvPr id="5247" name="Объект 22" descr=""/>
                  <p:cNvPicPr/>
                  <p:nvPr/>
                </p:nvPicPr>
                <p:blipFill>
                  <a:blip r:embed="rId13"/>
                  <a:stretch/>
                </p:blipFill>
                <p:spPr>
                  <a:xfrm>
                    <a:off x="225360" y="22636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5248" name="Объект 23"/>
          <p:cNvGraphicFramePr/>
          <p:nvPr/>
        </p:nvGraphicFramePr>
        <p:xfrm>
          <a:off x="225360" y="2711520"/>
          <a:ext cx="394920" cy="516960"/>
        </p:xfrm>
        <a:graphic>
          <a:graphicData uri="http://schemas.openxmlformats.org/presentationml/2006/ole">
            <p:oleObj r:id="rId14" spid="">
              <p:embed/>
              <p:pic>
                <p:nvPicPr>
                  <p:cNvPr id="5249" name="Объект 23" descr=""/>
                  <p:cNvPicPr/>
                  <p:nvPr/>
                </p:nvPicPr>
                <p:blipFill>
                  <a:blip r:embed="rId15"/>
                  <a:stretch/>
                </p:blipFill>
                <p:spPr>
                  <a:xfrm>
                    <a:off x="225360" y="271152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5250" name="Объект 24"/>
          <p:cNvGraphicFramePr/>
          <p:nvPr/>
        </p:nvGraphicFramePr>
        <p:xfrm>
          <a:off x="225360" y="3157560"/>
          <a:ext cx="394920" cy="518760"/>
        </p:xfrm>
        <a:graphic>
          <a:graphicData uri="http://schemas.openxmlformats.org/presentationml/2006/ole">
            <p:oleObj r:id="rId16" spid="">
              <p:embed/>
              <p:pic>
                <p:nvPicPr>
                  <p:cNvPr id="5251" name="Объект 24" descr=""/>
                  <p:cNvPicPr/>
                  <p:nvPr/>
                </p:nvPicPr>
                <p:blipFill>
                  <a:blip r:embed="rId17"/>
                  <a:stretch/>
                </p:blipFill>
                <p:spPr>
                  <a:xfrm>
                    <a:off x="225360" y="315756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5252" name="Объект 25"/>
          <p:cNvGraphicFramePr/>
          <p:nvPr/>
        </p:nvGraphicFramePr>
        <p:xfrm>
          <a:off x="225360" y="3605040"/>
          <a:ext cx="394920" cy="516960"/>
        </p:xfrm>
        <a:graphic>
          <a:graphicData uri="http://schemas.openxmlformats.org/presentationml/2006/ole">
            <p:oleObj r:id="rId18" spid="">
              <p:embed/>
              <p:pic>
                <p:nvPicPr>
                  <p:cNvPr id="5253" name="Объект 25" descr=""/>
                  <p:cNvPicPr/>
                  <p:nvPr/>
                </p:nvPicPr>
                <p:blipFill>
                  <a:blip r:embed="rId19"/>
                  <a:stretch/>
                </p:blipFill>
                <p:spPr>
                  <a:xfrm>
                    <a:off x="225360" y="360504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5254" name="Объект 26"/>
          <p:cNvGraphicFramePr/>
          <p:nvPr/>
        </p:nvGraphicFramePr>
        <p:xfrm>
          <a:off x="225360" y="4051440"/>
          <a:ext cx="394920" cy="518760"/>
        </p:xfrm>
        <a:graphic>
          <a:graphicData uri="http://schemas.openxmlformats.org/presentationml/2006/ole">
            <p:oleObj r:id="rId20" spid="">
              <p:embed/>
              <p:pic>
                <p:nvPicPr>
                  <p:cNvPr id="5255" name="Объект 26" descr=""/>
                  <p:cNvPicPr/>
                  <p:nvPr/>
                </p:nvPicPr>
                <p:blipFill>
                  <a:blip r:embed="rId21"/>
                  <a:stretch/>
                </p:blipFill>
                <p:spPr>
                  <a:xfrm>
                    <a:off x="225360" y="40514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5256" name="Объект 27"/>
          <p:cNvGraphicFramePr/>
          <p:nvPr/>
        </p:nvGraphicFramePr>
        <p:xfrm>
          <a:off x="225360" y="4497480"/>
          <a:ext cx="394920" cy="518760"/>
        </p:xfrm>
        <a:graphic>
          <a:graphicData uri="http://schemas.openxmlformats.org/presentationml/2006/ole">
            <p:oleObj r:id="rId22" spid="">
              <p:embed/>
              <p:pic>
                <p:nvPicPr>
                  <p:cNvPr id="5257" name="Объект 27" descr=""/>
                  <p:cNvPicPr/>
                  <p:nvPr/>
                </p:nvPicPr>
                <p:blipFill>
                  <a:blip r:embed="rId23"/>
                  <a:stretch/>
                </p:blipFill>
                <p:spPr>
                  <a:xfrm>
                    <a:off x="225360" y="44974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5258" name="Объект 28"/>
          <p:cNvGraphicFramePr/>
          <p:nvPr/>
        </p:nvGraphicFramePr>
        <p:xfrm>
          <a:off x="225360" y="4944960"/>
          <a:ext cx="394920" cy="516960"/>
        </p:xfrm>
        <a:graphic>
          <a:graphicData uri="http://schemas.openxmlformats.org/presentationml/2006/ole">
            <p:oleObj r:id="rId24" spid="">
              <p:embed/>
              <p:pic>
                <p:nvPicPr>
                  <p:cNvPr id="5259" name="Объект 28" descr=""/>
                  <p:cNvPicPr/>
                  <p:nvPr/>
                </p:nvPicPr>
                <p:blipFill>
                  <a:blip r:embed="rId25"/>
                  <a:stretch/>
                </p:blipFill>
                <p:spPr>
                  <a:xfrm>
                    <a:off x="225360" y="494496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5260" name="Объект 29"/>
          <p:cNvGraphicFramePr/>
          <p:nvPr/>
        </p:nvGraphicFramePr>
        <p:xfrm>
          <a:off x="225360" y="5435640"/>
          <a:ext cx="394920" cy="516960"/>
        </p:xfrm>
        <a:graphic>
          <a:graphicData uri="http://schemas.openxmlformats.org/presentationml/2006/ole">
            <p:oleObj r:id="rId26" spid="">
              <p:embed/>
              <p:pic>
                <p:nvPicPr>
                  <p:cNvPr id="5261" name="Объект 29" descr=""/>
                  <p:cNvPicPr/>
                  <p:nvPr/>
                </p:nvPicPr>
                <p:blipFill>
                  <a:blip r:embed="rId27"/>
                  <a:stretch/>
                </p:blipFill>
                <p:spPr>
                  <a:xfrm>
                    <a:off x="225360" y="543564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5262" name="Объект 30"/>
          <p:cNvGraphicFramePr/>
          <p:nvPr/>
        </p:nvGraphicFramePr>
        <p:xfrm>
          <a:off x="225360" y="5881680"/>
          <a:ext cx="394920" cy="518760"/>
        </p:xfrm>
        <a:graphic>
          <a:graphicData uri="http://schemas.openxmlformats.org/presentationml/2006/ole">
            <p:oleObj r:id="rId28" spid="">
              <p:embed/>
              <p:pic>
                <p:nvPicPr>
                  <p:cNvPr id="5263" name="Объект 30" descr=""/>
                  <p:cNvPicPr/>
                  <p:nvPr/>
                </p:nvPicPr>
                <p:blipFill>
                  <a:blip r:embed="rId29"/>
                  <a:stretch/>
                </p:blipFill>
                <p:spPr>
                  <a:xfrm>
                    <a:off x="225360" y="58816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5264" name="Объект 31"/>
          <p:cNvGraphicFramePr/>
          <p:nvPr/>
        </p:nvGraphicFramePr>
        <p:xfrm>
          <a:off x="225360" y="6327720"/>
          <a:ext cx="394920" cy="518760"/>
        </p:xfrm>
        <a:graphic>
          <a:graphicData uri="http://schemas.openxmlformats.org/presentationml/2006/ole">
            <p:oleObj r:id="rId30" spid="">
              <p:embed/>
              <p:pic>
                <p:nvPicPr>
                  <p:cNvPr id="5265" name="Объект 31" descr=""/>
                  <p:cNvPicPr/>
                  <p:nvPr/>
                </p:nvPicPr>
                <p:blipFill>
                  <a:blip r:embed="rId31"/>
                  <a:stretch/>
                </p:blipFill>
                <p:spPr>
                  <a:xfrm>
                    <a:off x="225360" y="632772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</p:spTree>
  </p:cSld>
  <p:clrMap bg1="lt1" tx1="dk1" bg2="lt2" tx2="dk2" accent1="accent1" accent2="accent2" accent3="accent3" accent4="accent4" accent5="accent5" accent6="accent6" hlink="hlink" folHlink="folHlink"/>
  <p:sldLayoutIdLst>
    <p:sldLayoutId id="2147483921" r:id="rId32"/>
  </p:sldLayoutIdLst>
</p:sldMaster>
</file>

<file path=ppt/slideMasters/slideMaster15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eee9e3">
            <a:alpha val="10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266" name="Объект 17"/>
          <p:cNvGraphicFramePr/>
          <p:nvPr/>
        </p:nvGraphicFramePr>
        <p:xfrm>
          <a:off x="225360" y="0"/>
          <a:ext cx="394920" cy="518760"/>
        </p:xfrm>
        <a:graphic>
          <a:graphicData uri="http://schemas.openxmlformats.org/presentationml/2006/ole">
            <p:oleObj r:id="rId2" spid="">
              <p:embed/>
              <p:pic>
                <p:nvPicPr>
                  <p:cNvPr id="5267" name="Объект 17" descr=""/>
                  <p:cNvPicPr/>
                  <p:nvPr/>
                </p:nvPicPr>
                <p:blipFill>
                  <a:blip r:embed="rId3"/>
                  <a:stretch/>
                </p:blipFill>
                <p:spPr>
                  <a:xfrm>
                    <a:off x="225360" y="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5268" name="Объект 18"/>
          <p:cNvGraphicFramePr/>
          <p:nvPr/>
        </p:nvGraphicFramePr>
        <p:xfrm>
          <a:off x="225360" y="446040"/>
          <a:ext cx="394920" cy="518760"/>
        </p:xfrm>
        <a:graphic>
          <a:graphicData uri="http://schemas.openxmlformats.org/presentationml/2006/ole">
            <p:oleObj r:id="rId4" spid="">
              <p:embed/>
              <p:pic>
                <p:nvPicPr>
                  <p:cNvPr id="5269" name="Объект 18" descr=""/>
                  <p:cNvPicPr/>
                  <p:nvPr/>
                </p:nvPicPr>
                <p:blipFill>
                  <a:blip r:embed="rId5"/>
                  <a:stretch/>
                </p:blipFill>
                <p:spPr>
                  <a:xfrm>
                    <a:off x="225360" y="4460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5270" name="Объект 19"/>
          <p:cNvGraphicFramePr/>
          <p:nvPr/>
        </p:nvGraphicFramePr>
        <p:xfrm>
          <a:off x="225360" y="893880"/>
          <a:ext cx="394920" cy="516960"/>
        </p:xfrm>
        <a:graphic>
          <a:graphicData uri="http://schemas.openxmlformats.org/presentationml/2006/ole">
            <p:oleObj r:id="rId6" spid="">
              <p:embed/>
              <p:pic>
                <p:nvPicPr>
                  <p:cNvPr id="5271" name="Объект 19" descr=""/>
                  <p:cNvPicPr/>
                  <p:nvPr/>
                </p:nvPicPr>
                <p:blipFill>
                  <a:blip r:embed="rId7"/>
                  <a:stretch/>
                </p:blipFill>
                <p:spPr>
                  <a:xfrm>
                    <a:off x="225360" y="89388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5272" name="Объект 20"/>
          <p:cNvGraphicFramePr/>
          <p:nvPr/>
        </p:nvGraphicFramePr>
        <p:xfrm>
          <a:off x="225360" y="1339920"/>
          <a:ext cx="394920" cy="518760"/>
        </p:xfrm>
        <a:graphic>
          <a:graphicData uri="http://schemas.openxmlformats.org/presentationml/2006/ole">
            <p:oleObj r:id="rId8" spid="">
              <p:embed/>
              <p:pic>
                <p:nvPicPr>
                  <p:cNvPr id="5273" name="Объект 20" descr=""/>
                  <p:cNvPicPr/>
                  <p:nvPr/>
                </p:nvPicPr>
                <p:blipFill>
                  <a:blip r:embed="rId9"/>
                  <a:stretch/>
                </p:blipFill>
                <p:spPr>
                  <a:xfrm>
                    <a:off x="225360" y="133992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5274" name="Объект 21"/>
          <p:cNvGraphicFramePr/>
          <p:nvPr/>
        </p:nvGraphicFramePr>
        <p:xfrm>
          <a:off x="225360" y="1817640"/>
          <a:ext cx="394920" cy="518760"/>
        </p:xfrm>
        <a:graphic>
          <a:graphicData uri="http://schemas.openxmlformats.org/presentationml/2006/ole">
            <p:oleObj r:id="rId10" spid="">
              <p:embed/>
              <p:pic>
                <p:nvPicPr>
                  <p:cNvPr id="5275" name="Объект 21" descr=""/>
                  <p:cNvPicPr/>
                  <p:nvPr/>
                </p:nvPicPr>
                <p:blipFill>
                  <a:blip r:embed="rId11"/>
                  <a:stretch/>
                </p:blipFill>
                <p:spPr>
                  <a:xfrm>
                    <a:off x="225360" y="18176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5276" name="Объект 22"/>
          <p:cNvGraphicFramePr/>
          <p:nvPr/>
        </p:nvGraphicFramePr>
        <p:xfrm>
          <a:off x="225360" y="2263680"/>
          <a:ext cx="394920" cy="518760"/>
        </p:xfrm>
        <a:graphic>
          <a:graphicData uri="http://schemas.openxmlformats.org/presentationml/2006/ole">
            <p:oleObj r:id="rId12" spid="">
              <p:embed/>
              <p:pic>
                <p:nvPicPr>
                  <p:cNvPr id="5277" name="Объект 22" descr=""/>
                  <p:cNvPicPr/>
                  <p:nvPr/>
                </p:nvPicPr>
                <p:blipFill>
                  <a:blip r:embed="rId13"/>
                  <a:stretch/>
                </p:blipFill>
                <p:spPr>
                  <a:xfrm>
                    <a:off x="225360" y="22636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5278" name="Объект 23"/>
          <p:cNvGraphicFramePr/>
          <p:nvPr/>
        </p:nvGraphicFramePr>
        <p:xfrm>
          <a:off x="225360" y="2711520"/>
          <a:ext cx="394920" cy="516960"/>
        </p:xfrm>
        <a:graphic>
          <a:graphicData uri="http://schemas.openxmlformats.org/presentationml/2006/ole">
            <p:oleObj r:id="rId14" spid="">
              <p:embed/>
              <p:pic>
                <p:nvPicPr>
                  <p:cNvPr id="5279" name="Объект 23" descr=""/>
                  <p:cNvPicPr/>
                  <p:nvPr/>
                </p:nvPicPr>
                <p:blipFill>
                  <a:blip r:embed="rId15"/>
                  <a:stretch/>
                </p:blipFill>
                <p:spPr>
                  <a:xfrm>
                    <a:off x="225360" y="271152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5280" name="Объект 24"/>
          <p:cNvGraphicFramePr/>
          <p:nvPr/>
        </p:nvGraphicFramePr>
        <p:xfrm>
          <a:off x="225360" y="3157560"/>
          <a:ext cx="394920" cy="518760"/>
        </p:xfrm>
        <a:graphic>
          <a:graphicData uri="http://schemas.openxmlformats.org/presentationml/2006/ole">
            <p:oleObj r:id="rId16" spid="">
              <p:embed/>
              <p:pic>
                <p:nvPicPr>
                  <p:cNvPr id="5281" name="Объект 24" descr=""/>
                  <p:cNvPicPr/>
                  <p:nvPr/>
                </p:nvPicPr>
                <p:blipFill>
                  <a:blip r:embed="rId17"/>
                  <a:stretch/>
                </p:blipFill>
                <p:spPr>
                  <a:xfrm>
                    <a:off x="225360" y="315756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5282" name="Объект 25"/>
          <p:cNvGraphicFramePr/>
          <p:nvPr/>
        </p:nvGraphicFramePr>
        <p:xfrm>
          <a:off x="225360" y="3605040"/>
          <a:ext cx="394920" cy="516960"/>
        </p:xfrm>
        <a:graphic>
          <a:graphicData uri="http://schemas.openxmlformats.org/presentationml/2006/ole">
            <p:oleObj r:id="rId18" spid="">
              <p:embed/>
              <p:pic>
                <p:nvPicPr>
                  <p:cNvPr id="5283" name="Объект 25" descr=""/>
                  <p:cNvPicPr/>
                  <p:nvPr/>
                </p:nvPicPr>
                <p:blipFill>
                  <a:blip r:embed="rId19"/>
                  <a:stretch/>
                </p:blipFill>
                <p:spPr>
                  <a:xfrm>
                    <a:off x="225360" y="360504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5284" name="Объект 26"/>
          <p:cNvGraphicFramePr/>
          <p:nvPr/>
        </p:nvGraphicFramePr>
        <p:xfrm>
          <a:off x="225360" y="4051440"/>
          <a:ext cx="394920" cy="518760"/>
        </p:xfrm>
        <a:graphic>
          <a:graphicData uri="http://schemas.openxmlformats.org/presentationml/2006/ole">
            <p:oleObj r:id="rId20" spid="">
              <p:embed/>
              <p:pic>
                <p:nvPicPr>
                  <p:cNvPr id="5285" name="Объект 26" descr=""/>
                  <p:cNvPicPr/>
                  <p:nvPr/>
                </p:nvPicPr>
                <p:blipFill>
                  <a:blip r:embed="rId21"/>
                  <a:stretch/>
                </p:blipFill>
                <p:spPr>
                  <a:xfrm>
                    <a:off x="225360" y="40514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5286" name="Объект 27"/>
          <p:cNvGraphicFramePr/>
          <p:nvPr/>
        </p:nvGraphicFramePr>
        <p:xfrm>
          <a:off x="225360" y="4497480"/>
          <a:ext cx="394920" cy="518760"/>
        </p:xfrm>
        <a:graphic>
          <a:graphicData uri="http://schemas.openxmlformats.org/presentationml/2006/ole">
            <p:oleObj r:id="rId22" spid="">
              <p:embed/>
              <p:pic>
                <p:nvPicPr>
                  <p:cNvPr id="5287" name="Объект 27" descr=""/>
                  <p:cNvPicPr/>
                  <p:nvPr/>
                </p:nvPicPr>
                <p:blipFill>
                  <a:blip r:embed="rId23"/>
                  <a:stretch/>
                </p:blipFill>
                <p:spPr>
                  <a:xfrm>
                    <a:off x="225360" y="44974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5288" name="Объект 28"/>
          <p:cNvGraphicFramePr/>
          <p:nvPr/>
        </p:nvGraphicFramePr>
        <p:xfrm>
          <a:off x="225360" y="4944960"/>
          <a:ext cx="394920" cy="516960"/>
        </p:xfrm>
        <a:graphic>
          <a:graphicData uri="http://schemas.openxmlformats.org/presentationml/2006/ole">
            <p:oleObj r:id="rId24" spid="">
              <p:embed/>
              <p:pic>
                <p:nvPicPr>
                  <p:cNvPr id="5289" name="Объект 28" descr=""/>
                  <p:cNvPicPr/>
                  <p:nvPr/>
                </p:nvPicPr>
                <p:blipFill>
                  <a:blip r:embed="rId25"/>
                  <a:stretch/>
                </p:blipFill>
                <p:spPr>
                  <a:xfrm>
                    <a:off x="225360" y="494496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5290" name="Объект 29"/>
          <p:cNvGraphicFramePr/>
          <p:nvPr/>
        </p:nvGraphicFramePr>
        <p:xfrm>
          <a:off x="225360" y="5435640"/>
          <a:ext cx="394920" cy="516960"/>
        </p:xfrm>
        <a:graphic>
          <a:graphicData uri="http://schemas.openxmlformats.org/presentationml/2006/ole">
            <p:oleObj r:id="rId26" spid="">
              <p:embed/>
              <p:pic>
                <p:nvPicPr>
                  <p:cNvPr id="5291" name="Объект 29" descr=""/>
                  <p:cNvPicPr/>
                  <p:nvPr/>
                </p:nvPicPr>
                <p:blipFill>
                  <a:blip r:embed="rId27"/>
                  <a:stretch/>
                </p:blipFill>
                <p:spPr>
                  <a:xfrm>
                    <a:off x="225360" y="543564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5292" name="Объект 30"/>
          <p:cNvGraphicFramePr/>
          <p:nvPr/>
        </p:nvGraphicFramePr>
        <p:xfrm>
          <a:off x="225360" y="5881680"/>
          <a:ext cx="394920" cy="518760"/>
        </p:xfrm>
        <a:graphic>
          <a:graphicData uri="http://schemas.openxmlformats.org/presentationml/2006/ole">
            <p:oleObj r:id="rId28" spid="">
              <p:embed/>
              <p:pic>
                <p:nvPicPr>
                  <p:cNvPr id="5293" name="Объект 30" descr=""/>
                  <p:cNvPicPr/>
                  <p:nvPr/>
                </p:nvPicPr>
                <p:blipFill>
                  <a:blip r:embed="rId29"/>
                  <a:stretch/>
                </p:blipFill>
                <p:spPr>
                  <a:xfrm>
                    <a:off x="225360" y="58816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5294" name="Объект 31"/>
          <p:cNvGraphicFramePr/>
          <p:nvPr/>
        </p:nvGraphicFramePr>
        <p:xfrm>
          <a:off x="225360" y="6327720"/>
          <a:ext cx="394920" cy="518760"/>
        </p:xfrm>
        <a:graphic>
          <a:graphicData uri="http://schemas.openxmlformats.org/presentationml/2006/ole">
            <p:oleObj r:id="rId30" spid="">
              <p:embed/>
              <p:pic>
                <p:nvPicPr>
                  <p:cNvPr id="5295" name="Объект 31" descr=""/>
                  <p:cNvPicPr/>
                  <p:nvPr/>
                </p:nvPicPr>
                <p:blipFill>
                  <a:blip r:embed="rId31"/>
                  <a:stretch/>
                </p:blipFill>
                <p:spPr>
                  <a:xfrm>
                    <a:off x="225360" y="632772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5296" name="PlaceHolder 1"/>
          <p:cNvSpPr>
            <a:spLocks noGrp="1"/>
          </p:cNvSpPr>
          <p:nvPr>
            <p:ph type="title"/>
          </p:nvPr>
        </p:nvSpPr>
        <p:spPr>
          <a:xfrm>
            <a:off x="609480" y="708120"/>
            <a:ext cx="10971720" cy="274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>
              <a:buNone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текста заглавия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29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50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29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50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299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50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300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50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3" r:id="rId32"/>
  </p:sldLayoutIdLst>
</p:sldMaster>
</file>

<file path=ppt/slideMasters/slideMaster15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eee9e3">
            <a:alpha val="10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306" name="Объект 17"/>
          <p:cNvGraphicFramePr/>
          <p:nvPr/>
        </p:nvGraphicFramePr>
        <p:xfrm>
          <a:off x="225360" y="0"/>
          <a:ext cx="394920" cy="518760"/>
        </p:xfrm>
        <a:graphic>
          <a:graphicData uri="http://schemas.openxmlformats.org/presentationml/2006/ole">
            <p:oleObj r:id="rId2" spid="">
              <p:embed/>
              <p:pic>
                <p:nvPicPr>
                  <p:cNvPr id="5307" name="Объект 17" descr=""/>
                  <p:cNvPicPr/>
                  <p:nvPr/>
                </p:nvPicPr>
                <p:blipFill>
                  <a:blip r:embed="rId3"/>
                  <a:stretch/>
                </p:blipFill>
                <p:spPr>
                  <a:xfrm>
                    <a:off x="225360" y="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5308" name="Объект 18"/>
          <p:cNvGraphicFramePr/>
          <p:nvPr/>
        </p:nvGraphicFramePr>
        <p:xfrm>
          <a:off x="225360" y="446040"/>
          <a:ext cx="394920" cy="518760"/>
        </p:xfrm>
        <a:graphic>
          <a:graphicData uri="http://schemas.openxmlformats.org/presentationml/2006/ole">
            <p:oleObj r:id="rId4" spid="">
              <p:embed/>
              <p:pic>
                <p:nvPicPr>
                  <p:cNvPr id="5309" name="Объект 18" descr=""/>
                  <p:cNvPicPr/>
                  <p:nvPr/>
                </p:nvPicPr>
                <p:blipFill>
                  <a:blip r:embed="rId5"/>
                  <a:stretch/>
                </p:blipFill>
                <p:spPr>
                  <a:xfrm>
                    <a:off x="225360" y="4460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5310" name="Объект 19"/>
          <p:cNvGraphicFramePr/>
          <p:nvPr/>
        </p:nvGraphicFramePr>
        <p:xfrm>
          <a:off x="225360" y="893880"/>
          <a:ext cx="394920" cy="516960"/>
        </p:xfrm>
        <a:graphic>
          <a:graphicData uri="http://schemas.openxmlformats.org/presentationml/2006/ole">
            <p:oleObj r:id="rId6" spid="">
              <p:embed/>
              <p:pic>
                <p:nvPicPr>
                  <p:cNvPr id="5311" name="Объект 19" descr=""/>
                  <p:cNvPicPr/>
                  <p:nvPr/>
                </p:nvPicPr>
                <p:blipFill>
                  <a:blip r:embed="rId7"/>
                  <a:stretch/>
                </p:blipFill>
                <p:spPr>
                  <a:xfrm>
                    <a:off x="225360" y="89388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5312" name="Объект 20"/>
          <p:cNvGraphicFramePr/>
          <p:nvPr/>
        </p:nvGraphicFramePr>
        <p:xfrm>
          <a:off x="225360" y="1339920"/>
          <a:ext cx="394920" cy="518760"/>
        </p:xfrm>
        <a:graphic>
          <a:graphicData uri="http://schemas.openxmlformats.org/presentationml/2006/ole">
            <p:oleObj r:id="rId8" spid="">
              <p:embed/>
              <p:pic>
                <p:nvPicPr>
                  <p:cNvPr id="5313" name="Объект 20" descr=""/>
                  <p:cNvPicPr/>
                  <p:nvPr/>
                </p:nvPicPr>
                <p:blipFill>
                  <a:blip r:embed="rId9"/>
                  <a:stretch/>
                </p:blipFill>
                <p:spPr>
                  <a:xfrm>
                    <a:off x="225360" y="133992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5314" name="Объект 21"/>
          <p:cNvGraphicFramePr/>
          <p:nvPr/>
        </p:nvGraphicFramePr>
        <p:xfrm>
          <a:off x="225360" y="1817640"/>
          <a:ext cx="394920" cy="518760"/>
        </p:xfrm>
        <a:graphic>
          <a:graphicData uri="http://schemas.openxmlformats.org/presentationml/2006/ole">
            <p:oleObj r:id="rId10" spid="">
              <p:embed/>
              <p:pic>
                <p:nvPicPr>
                  <p:cNvPr id="5315" name="Объект 21" descr=""/>
                  <p:cNvPicPr/>
                  <p:nvPr/>
                </p:nvPicPr>
                <p:blipFill>
                  <a:blip r:embed="rId11"/>
                  <a:stretch/>
                </p:blipFill>
                <p:spPr>
                  <a:xfrm>
                    <a:off x="225360" y="18176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5316" name="Объект 22"/>
          <p:cNvGraphicFramePr/>
          <p:nvPr/>
        </p:nvGraphicFramePr>
        <p:xfrm>
          <a:off x="225360" y="2263680"/>
          <a:ext cx="394920" cy="518760"/>
        </p:xfrm>
        <a:graphic>
          <a:graphicData uri="http://schemas.openxmlformats.org/presentationml/2006/ole">
            <p:oleObj r:id="rId12" spid="">
              <p:embed/>
              <p:pic>
                <p:nvPicPr>
                  <p:cNvPr id="5317" name="Объект 22" descr=""/>
                  <p:cNvPicPr/>
                  <p:nvPr/>
                </p:nvPicPr>
                <p:blipFill>
                  <a:blip r:embed="rId13"/>
                  <a:stretch/>
                </p:blipFill>
                <p:spPr>
                  <a:xfrm>
                    <a:off x="225360" y="22636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5318" name="Объект 23"/>
          <p:cNvGraphicFramePr/>
          <p:nvPr/>
        </p:nvGraphicFramePr>
        <p:xfrm>
          <a:off x="225360" y="2711520"/>
          <a:ext cx="394920" cy="516960"/>
        </p:xfrm>
        <a:graphic>
          <a:graphicData uri="http://schemas.openxmlformats.org/presentationml/2006/ole">
            <p:oleObj r:id="rId14" spid="">
              <p:embed/>
              <p:pic>
                <p:nvPicPr>
                  <p:cNvPr id="5319" name="Объект 23" descr=""/>
                  <p:cNvPicPr/>
                  <p:nvPr/>
                </p:nvPicPr>
                <p:blipFill>
                  <a:blip r:embed="rId15"/>
                  <a:stretch/>
                </p:blipFill>
                <p:spPr>
                  <a:xfrm>
                    <a:off x="225360" y="271152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5320" name="Объект 24"/>
          <p:cNvGraphicFramePr/>
          <p:nvPr/>
        </p:nvGraphicFramePr>
        <p:xfrm>
          <a:off x="225360" y="3157560"/>
          <a:ext cx="394920" cy="518760"/>
        </p:xfrm>
        <a:graphic>
          <a:graphicData uri="http://schemas.openxmlformats.org/presentationml/2006/ole">
            <p:oleObj r:id="rId16" spid="">
              <p:embed/>
              <p:pic>
                <p:nvPicPr>
                  <p:cNvPr id="5321" name="Объект 24" descr=""/>
                  <p:cNvPicPr/>
                  <p:nvPr/>
                </p:nvPicPr>
                <p:blipFill>
                  <a:blip r:embed="rId17"/>
                  <a:stretch/>
                </p:blipFill>
                <p:spPr>
                  <a:xfrm>
                    <a:off x="225360" y="315756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5322" name="Объект 25"/>
          <p:cNvGraphicFramePr/>
          <p:nvPr/>
        </p:nvGraphicFramePr>
        <p:xfrm>
          <a:off x="225360" y="3605040"/>
          <a:ext cx="394920" cy="516960"/>
        </p:xfrm>
        <a:graphic>
          <a:graphicData uri="http://schemas.openxmlformats.org/presentationml/2006/ole">
            <p:oleObj r:id="rId18" spid="">
              <p:embed/>
              <p:pic>
                <p:nvPicPr>
                  <p:cNvPr id="5323" name="Объект 25" descr=""/>
                  <p:cNvPicPr/>
                  <p:nvPr/>
                </p:nvPicPr>
                <p:blipFill>
                  <a:blip r:embed="rId19"/>
                  <a:stretch/>
                </p:blipFill>
                <p:spPr>
                  <a:xfrm>
                    <a:off x="225360" y="360504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5324" name="Объект 26"/>
          <p:cNvGraphicFramePr/>
          <p:nvPr/>
        </p:nvGraphicFramePr>
        <p:xfrm>
          <a:off x="225360" y="4051440"/>
          <a:ext cx="394920" cy="518760"/>
        </p:xfrm>
        <a:graphic>
          <a:graphicData uri="http://schemas.openxmlformats.org/presentationml/2006/ole">
            <p:oleObj r:id="rId20" spid="">
              <p:embed/>
              <p:pic>
                <p:nvPicPr>
                  <p:cNvPr id="5325" name="Объект 26" descr=""/>
                  <p:cNvPicPr/>
                  <p:nvPr/>
                </p:nvPicPr>
                <p:blipFill>
                  <a:blip r:embed="rId21"/>
                  <a:stretch/>
                </p:blipFill>
                <p:spPr>
                  <a:xfrm>
                    <a:off x="225360" y="40514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5326" name="Объект 27"/>
          <p:cNvGraphicFramePr/>
          <p:nvPr/>
        </p:nvGraphicFramePr>
        <p:xfrm>
          <a:off x="225360" y="4497480"/>
          <a:ext cx="394920" cy="518760"/>
        </p:xfrm>
        <a:graphic>
          <a:graphicData uri="http://schemas.openxmlformats.org/presentationml/2006/ole">
            <p:oleObj r:id="rId22" spid="">
              <p:embed/>
              <p:pic>
                <p:nvPicPr>
                  <p:cNvPr id="5327" name="Объект 27" descr=""/>
                  <p:cNvPicPr/>
                  <p:nvPr/>
                </p:nvPicPr>
                <p:blipFill>
                  <a:blip r:embed="rId23"/>
                  <a:stretch/>
                </p:blipFill>
                <p:spPr>
                  <a:xfrm>
                    <a:off x="225360" y="44974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5328" name="Объект 28"/>
          <p:cNvGraphicFramePr/>
          <p:nvPr/>
        </p:nvGraphicFramePr>
        <p:xfrm>
          <a:off x="225360" y="4944960"/>
          <a:ext cx="394920" cy="516960"/>
        </p:xfrm>
        <a:graphic>
          <a:graphicData uri="http://schemas.openxmlformats.org/presentationml/2006/ole">
            <p:oleObj r:id="rId24" spid="">
              <p:embed/>
              <p:pic>
                <p:nvPicPr>
                  <p:cNvPr id="5329" name="Объект 28" descr=""/>
                  <p:cNvPicPr/>
                  <p:nvPr/>
                </p:nvPicPr>
                <p:blipFill>
                  <a:blip r:embed="rId25"/>
                  <a:stretch/>
                </p:blipFill>
                <p:spPr>
                  <a:xfrm>
                    <a:off x="225360" y="494496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5330" name="Объект 29"/>
          <p:cNvGraphicFramePr/>
          <p:nvPr/>
        </p:nvGraphicFramePr>
        <p:xfrm>
          <a:off x="225360" y="5435640"/>
          <a:ext cx="394920" cy="516960"/>
        </p:xfrm>
        <a:graphic>
          <a:graphicData uri="http://schemas.openxmlformats.org/presentationml/2006/ole">
            <p:oleObj r:id="rId26" spid="">
              <p:embed/>
              <p:pic>
                <p:nvPicPr>
                  <p:cNvPr id="5331" name="Объект 29" descr=""/>
                  <p:cNvPicPr/>
                  <p:nvPr/>
                </p:nvPicPr>
                <p:blipFill>
                  <a:blip r:embed="rId27"/>
                  <a:stretch/>
                </p:blipFill>
                <p:spPr>
                  <a:xfrm>
                    <a:off x="225360" y="543564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5332" name="Объект 30"/>
          <p:cNvGraphicFramePr/>
          <p:nvPr/>
        </p:nvGraphicFramePr>
        <p:xfrm>
          <a:off x="225360" y="5881680"/>
          <a:ext cx="394920" cy="518760"/>
        </p:xfrm>
        <a:graphic>
          <a:graphicData uri="http://schemas.openxmlformats.org/presentationml/2006/ole">
            <p:oleObj r:id="rId28" spid="">
              <p:embed/>
              <p:pic>
                <p:nvPicPr>
                  <p:cNvPr id="5333" name="Объект 30" descr=""/>
                  <p:cNvPicPr/>
                  <p:nvPr/>
                </p:nvPicPr>
                <p:blipFill>
                  <a:blip r:embed="rId29"/>
                  <a:stretch/>
                </p:blipFill>
                <p:spPr>
                  <a:xfrm>
                    <a:off x="225360" y="58816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5334" name="Объект 31"/>
          <p:cNvGraphicFramePr/>
          <p:nvPr/>
        </p:nvGraphicFramePr>
        <p:xfrm>
          <a:off x="225360" y="6327720"/>
          <a:ext cx="394920" cy="518760"/>
        </p:xfrm>
        <a:graphic>
          <a:graphicData uri="http://schemas.openxmlformats.org/presentationml/2006/ole">
            <p:oleObj r:id="rId30" spid="">
              <p:embed/>
              <p:pic>
                <p:nvPicPr>
                  <p:cNvPr id="5335" name="Объект 31" descr=""/>
                  <p:cNvPicPr/>
                  <p:nvPr/>
                </p:nvPicPr>
                <p:blipFill>
                  <a:blip r:embed="rId31"/>
                  <a:stretch/>
                </p:blipFill>
                <p:spPr>
                  <a:xfrm>
                    <a:off x="225360" y="632772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5336" name="PlaceHolder 1"/>
          <p:cNvSpPr>
            <a:spLocks noGrp="1"/>
          </p:cNvSpPr>
          <p:nvPr>
            <p:ph type="title"/>
          </p:nvPr>
        </p:nvSpPr>
        <p:spPr>
          <a:xfrm>
            <a:off x="609480" y="708120"/>
            <a:ext cx="10971720" cy="274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>
              <a:buNone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текста заглавия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33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3976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33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50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339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50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5" r:id="rId32"/>
  </p:sldLayoutIdLst>
</p:sldMaster>
</file>

<file path=ppt/slideMasters/slideMaster15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eee9e3">
            <a:alpha val="10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344" name="Объект 17"/>
          <p:cNvGraphicFramePr/>
          <p:nvPr/>
        </p:nvGraphicFramePr>
        <p:xfrm>
          <a:off x="225360" y="0"/>
          <a:ext cx="394920" cy="518760"/>
        </p:xfrm>
        <a:graphic>
          <a:graphicData uri="http://schemas.openxmlformats.org/presentationml/2006/ole">
            <p:oleObj r:id="rId2" spid="">
              <p:embed/>
              <p:pic>
                <p:nvPicPr>
                  <p:cNvPr id="5345" name="Объект 17" descr=""/>
                  <p:cNvPicPr/>
                  <p:nvPr/>
                </p:nvPicPr>
                <p:blipFill>
                  <a:blip r:embed="rId3"/>
                  <a:stretch/>
                </p:blipFill>
                <p:spPr>
                  <a:xfrm>
                    <a:off x="225360" y="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5346" name="Объект 18"/>
          <p:cNvGraphicFramePr/>
          <p:nvPr/>
        </p:nvGraphicFramePr>
        <p:xfrm>
          <a:off x="225360" y="446040"/>
          <a:ext cx="394920" cy="518760"/>
        </p:xfrm>
        <a:graphic>
          <a:graphicData uri="http://schemas.openxmlformats.org/presentationml/2006/ole">
            <p:oleObj r:id="rId4" spid="">
              <p:embed/>
              <p:pic>
                <p:nvPicPr>
                  <p:cNvPr id="5347" name="Объект 18" descr=""/>
                  <p:cNvPicPr/>
                  <p:nvPr/>
                </p:nvPicPr>
                <p:blipFill>
                  <a:blip r:embed="rId5"/>
                  <a:stretch/>
                </p:blipFill>
                <p:spPr>
                  <a:xfrm>
                    <a:off x="225360" y="4460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5348" name="Объект 19"/>
          <p:cNvGraphicFramePr/>
          <p:nvPr/>
        </p:nvGraphicFramePr>
        <p:xfrm>
          <a:off x="225360" y="893880"/>
          <a:ext cx="394920" cy="516960"/>
        </p:xfrm>
        <a:graphic>
          <a:graphicData uri="http://schemas.openxmlformats.org/presentationml/2006/ole">
            <p:oleObj r:id="rId6" spid="">
              <p:embed/>
              <p:pic>
                <p:nvPicPr>
                  <p:cNvPr id="5349" name="Объект 19" descr=""/>
                  <p:cNvPicPr/>
                  <p:nvPr/>
                </p:nvPicPr>
                <p:blipFill>
                  <a:blip r:embed="rId7"/>
                  <a:stretch/>
                </p:blipFill>
                <p:spPr>
                  <a:xfrm>
                    <a:off x="225360" y="89388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5350" name="Объект 20"/>
          <p:cNvGraphicFramePr/>
          <p:nvPr/>
        </p:nvGraphicFramePr>
        <p:xfrm>
          <a:off x="225360" y="1339920"/>
          <a:ext cx="394920" cy="518760"/>
        </p:xfrm>
        <a:graphic>
          <a:graphicData uri="http://schemas.openxmlformats.org/presentationml/2006/ole">
            <p:oleObj r:id="rId8" spid="">
              <p:embed/>
              <p:pic>
                <p:nvPicPr>
                  <p:cNvPr id="5351" name="Объект 20" descr=""/>
                  <p:cNvPicPr/>
                  <p:nvPr/>
                </p:nvPicPr>
                <p:blipFill>
                  <a:blip r:embed="rId9"/>
                  <a:stretch/>
                </p:blipFill>
                <p:spPr>
                  <a:xfrm>
                    <a:off x="225360" y="133992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5352" name="Объект 21"/>
          <p:cNvGraphicFramePr/>
          <p:nvPr/>
        </p:nvGraphicFramePr>
        <p:xfrm>
          <a:off x="225360" y="1817640"/>
          <a:ext cx="394920" cy="518760"/>
        </p:xfrm>
        <a:graphic>
          <a:graphicData uri="http://schemas.openxmlformats.org/presentationml/2006/ole">
            <p:oleObj r:id="rId10" spid="">
              <p:embed/>
              <p:pic>
                <p:nvPicPr>
                  <p:cNvPr id="5353" name="Объект 21" descr=""/>
                  <p:cNvPicPr/>
                  <p:nvPr/>
                </p:nvPicPr>
                <p:blipFill>
                  <a:blip r:embed="rId11"/>
                  <a:stretch/>
                </p:blipFill>
                <p:spPr>
                  <a:xfrm>
                    <a:off x="225360" y="18176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5354" name="Объект 22"/>
          <p:cNvGraphicFramePr/>
          <p:nvPr/>
        </p:nvGraphicFramePr>
        <p:xfrm>
          <a:off x="225360" y="2263680"/>
          <a:ext cx="394920" cy="518760"/>
        </p:xfrm>
        <a:graphic>
          <a:graphicData uri="http://schemas.openxmlformats.org/presentationml/2006/ole">
            <p:oleObj r:id="rId12" spid="">
              <p:embed/>
              <p:pic>
                <p:nvPicPr>
                  <p:cNvPr id="5355" name="Объект 22" descr=""/>
                  <p:cNvPicPr/>
                  <p:nvPr/>
                </p:nvPicPr>
                <p:blipFill>
                  <a:blip r:embed="rId13"/>
                  <a:stretch/>
                </p:blipFill>
                <p:spPr>
                  <a:xfrm>
                    <a:off x="225360" y="22636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5356" name="Объект 23"/>
          <p:cNvGraphicFramePr/>
          <p:nvPr/>
        </p:nvGraphicFramePr>
        <p:xfrm>
          <a:off x="225360" y="2711520"/>
          <a:ext cx="394920" cy="516960"/>
        </p:xfrm>
        <a:graphic>
          <a:graphicData uri="http://schemas.openxmlformats.org/presentationml/2006/ole">
            <p:oleObj r:id="rId14" spid="">
              <p:embed/>
              <p:pic>
                <p:nvPicPr>
                  <p:cNvPr id="5357" name="Объект 23" descr=""/>
                  <p:cNvPicPr/>
                  <p:nvPr/>
                </p:nvPicPr>
                <p:blipFill>
                  <a:blip r:embed="rId15"/>
                  <a:stretch/>
                </p:blipFill>
                <p:spPr>
                  <a:xfrm>
                    <a:off x="225360" y="271152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5358" name="Объект 24"/>
          <p:cNvGraphicFramePr/>
          <p:nvPr/>
        </p:nvGraphicFramePr>
        <p:xfrm>
          <a:off x="225360" y="3157560"/>
          <a:ext cx="394920" cy="518760"/>
        </p:xfrm>
        <a:graphic>
          <a:graphicData uri="http://schemas.openxmlformats.org/presentationml/2006/ole">
            <p:oleObj r:id="rId16" spid="">
              <p:embed/>
              <p:pic>
                <p:nvPicPr>
                  <p:cNvPr id="5359" name="Объект 24" descr=""/>
                  <p:cNvPicPr/>
                  <p:nvPr/>
                </p:nvPicPr>
                <p:blipFill>
                  <a:blip r:embed="rId17"/>
                  <a:stretch/>
                </p:blipFill>
                <p:spPr>
                  <a:xfrm>
                    <a:off x="225360" y="315756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5360" name="Объект 25"/>
          <p:cNvGraphicFramePr/>
          <p:nvPr/>
        </p:nvGraphicFramePr>
        <p:xfrm>
          <a:off x="225360" y="3605040"/>
          <a:ext cx="394920" cy="516960"/>
        </p:xfrm>
        <a:graphic>
          <a:graphicData uri="http://schemas.openxmlformats.org/presentationml/2006/ole">
            <p:oleObj r:id="rId18" spid="">
              <p:embed/>
              <p:pic>
                <p:nvPicPr>
                  <p:cNvPr id="5361" name="Объект 25" descr=""/>
                  <p:cNvPicPr/>
                  <p:nvPr/>
                </p:nvPicPr>
                <p:blipFill>
                  <a:blip r:embed="rId19"/>
                  <a:stretch/>
                </p:blipFill>
                <p:spPr>
                  <a:xfrm>
                    <a:off x="225360" y="360504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5362" name="Объект 26"/>
          <p:cNvGraphicFramePr/>
          <p:nvPr/>
        </p:nvGraphicFramePr>
        <p:xfrm>
          <a:off x="225360" y="4051440"/>
          <a:ext cx="394920" cy="518760"/>
        </p:xfrm>
        <a:graphic>
          <a:graphicData uri="http://schemas.openxmlformats.org/presentationml/2006/ole">
            <p:oleObj r:id="rId20" spid="">
              <p:embed/>
              <p:pic>
                <p:nvPicPr>
                  <p:cNvPr id="5363" name="Объект 26" descr=""/>
                  <p:cNvPicPr/>
                  <p:nvPr/>
                </p:nvPicPr>
                <p:blipFill>
                  <a:blip r:embed="rId21"/>
                  <a:stretch/>
                </p:blipFill>
                <p:spPr>
                  <a:xfrm>
                    <a:off x="225360" y="40514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5364" name="Объект 27"/>
          <p:cNvGraphicFramePr/>
          <p:nvPr/>
        </p:nvGraphicFramePr>
        <p:xfrm>
          <a:off x="225360" y="4497480"/>
          <a:ext cx="394920" cy="518760"/>
        </p:xfrm>
        <a:graphic>
          <a:graphicData uri="http://schemas.openxmlformats.org/presentationml/2006/ole">
            <p:oleObj r:id="rId22" spid="">
              <p:embed/>
              <p:pic>
                <p:nvPicPr>
                  <p:cNvPr id="5365" name="Объект 27" descr=""/>
                  <p:cNvPicPr/>
                  <p:nvPr/>
                </p:nvPicPr>
                <p:blipFill>
                  <a:blip r:embed="rId23"/>
                  <a:stretch/>
                </p:blipFill>
                <p:spPr>
                  <a:xfrm>
                    <a:off x="225360" y="44974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5366" name="Объект 28"/>
          <p:cNvGraphicFramePr/>
          <p:nvPr/>
        </p:nvGraphicFramePr>
        <p:xfrm>
          <a:off x="225360" y="4944960"/>
          <a:ext cx="394920" cy="516960"/>
        </p:xfrm>
        <a:graphic>
          <a:graphicData uri="http://schemas.openxmlformats.org/presentationml/2006/ole">
            <p:oleObj r:id="rId24" spid="">
              <p:embed/>
              <p:pic>
                <p:nvPicPr>
                  <p:cNvPr id="5367" name="Объект 28" descr=""/>
                  <p:cNvPicPr/>
                  <p:nvPr/>
                </p:nvPicPr>
                <p:blipFill>
                  <a:blip r:embed="rId25"/>
                  <a:stretch/>
                </p:blipFill>
                <p:spPr>
                  <a:xfrm>
                    <a:off x="225360" y="494496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5368" name="Объект 29"/>
          <p:cNvGraphicFramePr/>
          <p:nvPr/>
        </p:nvGraphicFramePr>
        <p:xfrm>
          <a:off x="225360" y="5435640"/>
          <a:ext cx="394920" cy="516960"/>
        </p:xfrm>
        <a:graphic>
          <a:graphicData uri="http://schemas.openxmlformats.org/presentationml/2006/ole">
            <p:oleObj r:id="rId26" spid="">
              <p:embed/>
              <p:pic>
                <p:nvPicPr>
                  <p:cNvPr id="5369" name="Объект 29" descr=""/>
                  <p:cNvPicPr/>
                  <p:nvPr/>
                </p:nvPicPr>
                <p:blipFill>
                  <a:blip r:embed="rId27"/>
                  <a:stretch/>
                </p:blipFill>
                <p:spPr>
                  <a:xfrm>
                    <a:off x="225360" y="543564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5370" name="Объект 30"/>
          <p:cNvGraphicFramePr/>
          <p:nvPr/>
        </p:nvGraphicFramePr>
        <p:xfrm>
          <a:off x="225360" y="5881680"/>
          <a:ext cx="394920" cy="518760"/>
        </p:xfrm>
        <a:graphic>
          <a:graphicData uri="http://schemas.openxmlformats.org/presentationml/2006/ole">
            <p:oleObj r:id="rId28" spid="">
              <p:embed/>
              <p:pic>
                <p:nvPicPr>
                  <p:cNvPr id="5371" name="Объект 30" descr=""/>
                  <p:cNvPicPr/>
                  <p:nvPr/>
                </p:nvPicPr>
                <p:blipFill>
                  <a:blip r:embed="rId29"/>
                  <a:stretch/>
                </p:blipFill>
                <p:spPr>
                  <a:xfrm>
                    <a:off x="225360" y="58816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5372" name="Объект 31"/>
          <p:cNvGraphicFramePr/>
          <p:nvPr/>
        </p:nvGraphicFramePr>
        <p:xfrm>
          <a:off x="225360" y="6327720"/>
          <a:ext cx="394920" cy="518760"/>
        </p:xfrm>
        <a:graphic>
          <a:graphicData uri="http://schemas.openxmlformats.org/presentationml/2006/ole">
            <p:oleObj r:id="rId30" spid="">
              <p:embed/>
              <p:pic>
                <p:nvPicPr>
                  <p:cNvPr id="5373" name="Объект 31" descr=""/>
                  <p:cNvPicPr/>
                  <p:nvPr/>
                </p:nvPicPr>
                <p:blipFill>
                  <a:blip r:embed="rId31"/>
                  <a:stretch/>
                </p:blipFill>
                <p:spPr>
                  <a:xfrm>
                    <a:off x="225360" y="632772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5374" name="PlaceHolder 1"/>
          <p:cNvSpPr>
            <a:spLocks noGrp="1"/>
          </p:cNvSpPr>
          <p:nvPr>
            <p:ph type="title"/>
          </p:nvPr>
        </p:nvSpPr>
        <p:spPr>
          <a:xfrm>
            <a:off x="609480" y="708120"/>
            <a:ext cx="10971720" cy="274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>
              <a:buNone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текста заглавия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37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50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37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3976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377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50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7" r:id="rId32"/>
  </p:sldLayoutIdLst>
</p:sldMaster>
</file>

<file path=ppt/slideMasters/slideMaster15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eee9e3">
            <a:alpha val="10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382" name="Объект 17"/>
          <p:cNvGraphicFramePr/>
          <p:nvPr/>
        </p:nvGraphicFramePr>
        <p:xfrm>
          <a:off x="225360" y="0"/>
          <a:ext cx="394920" cy="518760"/>
        </p:xfrm>
        <a:graphic>
          <a:graphicData uri="http://schemas.openxmlformats.org/presentationml/2006/ole">
            <p:oleObj r:id="rId2" spid="">
              <p:embed/>
              <p:pic>
                <p:nvPicPr>
                  <p:cNvPr id="5383" name="Объект 17" descr=""/>
                  <p:cNvPicPr/>
                  <p:nvPr/>
                </p:nvPicPr>
                <p:blipFill>
                  <a:blip r:embed="rId3"/>
                  <a:stretch/>
                </p:blipFill>
                <p:spPr>
                  <a:xfrm>
                    <a:off x="225360" y="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5384" name="Объект 18"/>
          <p:cNvGraphicFramePr/>
          <p:nvPr/>
        </p:nvGraphicFramePr>
        <p:xfrm>
          <a:off x="225360" y="446040"/>
          <a:ext cx="394920" cy="518760"/>
        </p:xfrm>
        <a:graphic>
          <a:graphicData uri="http://schemas.openxmlformats.org/presentationml/2006/ole">
            <p:oleObj r:id="rId4" spid="">
              <p:embed/>
              <p:pic>
                <p:nvPicPr>
                  <p:cNvPr id="5385" name="Объект 18" descr=""/>
                  <p:cNvPicPr/>
                  <p:nvPr/>
                </p:nvPicPr>
                <p:blipFill>
                  <a:blip r:embed="rId5"/>
                  <a:stretch/>
                </p:blipFill>
                <p:spPr>
                  <a:xfrm>
                    <a:off x="225360" y="4460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5386" name="Объект 19"/>
          <p:cNvGraphicFramePr/>
          <p:nvPr/>
        </p:nvGraphicFramePr>
        <p:xfrm>
          <a:off x="225360" y="893880"/>
          <a:ext cx="394920" cy="516960"/>
        </p:xfrm>
        <a:graphic>
          <a:graphicData uri="http://schemas.openxmlformats.org/presentationml/2006/ole">
            <p:oleObj r:id="rId6" spid="">
              <p:embed/>
              <p:pic>
                <p:nvPicPr>
                  <p:cNvPr id="5387" name="Объект 19" descr=""/>
                  <p:cNvPicPr/>
                  <p:nvPr/>
                </p:nvPicPr>
                <p:blipFill>
                  <a:blip r:embed="rId7"/>
                  <a:stretch/>
                </p:blipFill>
                <p:spPr>
                  <a:xfrm>
                    <a:off x="225360" y="89388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5388" name="Объект 20"/>
          <p:cNvGraphicFramePr/>
          <p:nvPr/>
        </p:nvGraphicFramePr>
        <p:xfrm>
          <a:off x="225360" y="1339920"/>
          <a:ext cx="394920" cy="518760"/>
        </p:xfrm>
        <a:graphic>
          <a:graphicData uri="http://schemas.openxmlformats.org/presentationml/2006/ole">
            <p:oleObj r:id="rId8" spid="">
              <p:embed/>
              <p:pic>
                <p:nvPicPr>
                  <p:cNvPr id="5389" name="Объект 20" descr=""/>
                  <p:cNvPicPr/>
                  <p:nvPr/>
                </p:nvPicPr>
                <p:blipFill>
                  <a:blip r:embed="rId9"/>
                  <a:stretch/>
                </p:blipFill>
                <p:spPr>
                  <a:xfrm>
                    <a:off x="225360" y="133992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5390" name="Объект 21"/>
          <p:cNvGraphicFramePr/>
          <p:nvPr/>
        </p:nvGraphicFramePr>
        <p:xfrm>
          <a:off x="225360" y="1817640"/>
          <a:ext cx="394920" cy="518760"/>
        </p:xfrm>
        <a:graphic>
          <a:graphicData uri="http://schemas.openxmlformats.org/presentationml/2006/ole">
            <p:oleObj r:id="rId10" spid="">
              <p:embed/>
              <p:pic>
                <p:nvPicPr>
                  <p:cNvPr id="5391" name="Объект 21" descr=""/>
                  <p:cNvPicPr/>
                  <p:nvPr/>
                </p:nvPicPr>
                <p:blipFill>
                  <a:blip r:embed="rId11"/>
                  <a:stretch/>
                </p:blipFill>
                <p:spPr>
                  <a:xfrm>
                    <a:off x="225360" y="18176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5392" name="Объект 22"/>
          <p:cNvGraphicFramePr/>
          <p:nvPr/>
        </p:nvGraphicFramePr>
        <p:xfrm>
          <a:off x="225360" y="2263680"/>
          <a:ext cx="394920" cy="518760"/>
        </p:xfrm>
        <a:graphic>
          <a:graphicData uri="http://schemas.openxmlformats.org/presentationml/2006/ole">
            <p:oleObj r:id="rId12" spid="">
              <p:embed/>
              <p:pic>
                <p:nvPicPr>
                  <p:cNvPr id="5393" name="Объект 22" descr=""/>
                  <p:cNvPicPr/>
                  <p:nvPr/>
                </p:nvPicPr>
                <p:blipFill>
                  <a:blip r:embed="rId13"/>
                  <a:stretch/>
                </p:blipFill>
                <p:spPr>
                  <a:xfrm>
                    <a:off x="225360" y="22636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5394" name="Объект 23"/>
          <p:cNvGraphicFramePr/>
          <p:nvPr/>
        </p:nvGraphicFramePr>
        <p:xfrm>
          <a:off x="225360" y="2711520"/>
          <a:ext cx="394920" cy="516960"/>
        </p:xfrm>
        <a:graphic>
          <a:graphicData uri="http://schemas.openxmlformats.org/presentationml/2006/ole">
            <p:oleObj r:id="rId14" spid="">
              <p:embed/>
              <p:pic>
                <p:nvPicPr>
                  <p:cNvPr id="5395" name="Объект 23" descr=""/>
                  <p:cNvPicPr/>
                  <p:nvPr/>
                </p:nvPicPr>
                <p:blipFill>
                  <a:blip r:embed="rId15"/>
                  <a:stretch/>
                </p:blipFill>
                <p:spPr>
                  <a:xfrm>
                    <a:off x="225360" y="271152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5396" name="Объект 24"/>
          <p:cNvGraphicFramePr/>
          <p:nvPr/>
        </p:nvGraphicFramePr>
        <p:xfrm>
          <a:off x="225360" y="3157560"/>
          <a:ext cx="394920" cy="518760"/>
        </p:xfrm>
        <a:graphic>
          <a:graphicData uri="http://schemas.openxmlformats.org/presentationml/2006/ole">
            <p:oleObj r:id="rId16" spid="">
              <p:embed/>
              <p:pic>
                <p:nvPicPr>
                  <p:cNvPr id="5397" name="Объект 24" descr=""/>
                  <p:cNvPicPr/>
                  <p:nvPr/>
                </p:nvPicPr>
                <p:blipFill>
                  <a:blip r:embed="rId17"/>
                  <a:stretch/>
                </p:blipFill>
                <p:spPr>
                  <a:xfrm>
                    <a:off x="225360" y="315756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5398" name="Объект 25"/>
          <p:cNvGraphicFramePr/>
          <p:nvPr/>
        </p:nvGraphicFramePr>
        <p:xfrm>
          <a:off x="225360" y="3605040"/>
          <a:ext cx="394920" cy="516960"/>
        </p:xfrm>
        <a:graphic>
          <a:graphicData uri="http://schemas.openxmlformats.org/presentationml/2006/ole">
            <p:oleObj r:id="rId18" spid="">
              <p:embed/>
              <p:pic>
                <p:nvPicPr>
                  <p:cNvPr id="5399" name="Объект 25" descr=""/>
                  <p:cNvPicPr/>
                  <p:nvPr/>
                </p:nvPicPr>
                <p:blipFill>
                  <a:blip r:embed="rId19"/>
                  <a:stretch/>
                </p:blipFill>
                <p:spPr>
                  <a:xfrm>
                    <a:off x="225360" y="360504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5400" name="Объект 26"/>
          <p:cNvGraphicFramePr/>
          <p:nvPr/>
        </p:nvGraphicFramePr>
        <p:xfrm>
          <a:off x="225360" y="4051440"/>
          <a:ext cx="394920" cy="518760"/>
        </p:xfrm>
        <a:graphic>
          <a:graphicData uri="http://schemas.openxmlformats.org/presentationml/2006/ole">
            <p:oleObj r:id="rId20" spid="">
              <p:embed/>
              <p:pic>
                <p:nvPicPr>
                  <p:cNvPr id="5401" name="Объект 26" descr=""/>
                  <p:cNvPicPr/>
                  <p:nvPr/>
                </p:nvPicPr>
                <p:blipFill>
                  <a:blip r:embed="rId21"/>
                  <a:stretch/>
                </p:blipFill>
                <p:spPr>
                  <a:xfrm>
                    <a:off x="225360" y="40514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5402" name="Объект 27"/>
          <p:cNvGraphicFramePr/>
          <p:nvPr/>
        </p:nvGraphicFramePr>
        <p:xfrm>
          <a:off x="225360" y="4497480"/>
          <a:ext cx="394920" cy="518760"/>
        </p:xfrm>
        <a:graphic>
          <a:graphicData uri="http://schemas.openxmlformats.org/presentationml/2006/ole">
            <p:oleObj r:id="rId22" spid="">
              <p:embed/>
              <p:pic>
                <p:nvPicPr>
                  <p:cNvPr id="5403" name="Объект 27" descr=""/>
                  <p:cNvPicPr/>
                  <p:nvPr/>
                </p:nvPicPr>
                <p:blipFill>
                  <a:blip r:embed="rId23"/>
                  <a:stretch/>
                </p:blipFill>
                <p:spPr>
                  <a:xfrm>
                    <a:off x="225360" y="44974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5404" name="Объект 28"/>
          <p:cNvGraphicFramePr/>
          <p:nvPr/>
        </p:nvGraphicFramePr>
        <p:xfrm>
          <a:off x="225360" y="4944960"/>
          <a:ext cx="394920" cy="516960"/>
        </p:xfrm>
        <a:graphic>
          <a:graphicData uri="http://schemas.openxmlformats.org/presentationml/2006/ole">
            <p:oleObj r:id="rId24" spid="">
              <p:embed/>
              <p:pic>
                <p:nvPicPr>
                  <p:cNvPr id="5405" name="Объект 28" descr=""/>
                  <p:cNvPicPr/>
                  <p:nvPr/>
                </p:nvPicPr>
                <p:blipFill>
                  <a:blip r:embed="rId25"/>
                  <a:stretch/>
                </p:blipFill>
                <p:spPr>
                  <a:xfrm>
                    <a:off x="225360" y="494496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5406" name="Объект 29"/>
          <p:cNvGraphicFramePr/>
          <p:nvPr/>
        </p:nvGraphicFramePr>
        <p:xfrm>
          <a:off x="225360" y="5435640"/>
          <a:ext cx="394920" cy="516960"/>
        </p:xfrm>
        <a:graphic>
          <a:graphicData uri="http://schemas.openxmlformats.org/presentationml/2006/ole">
            <p:oleObj r:id="rId26" spid="">
              <p:embed/>
              <p:pic>
                <p:nvPicPr>
                  <p:cNvPr id="5407" name="Объект 29" descr=""/>
                  <p:cNvPicPr/>
                  <p:nvPr/>
                </p:nvPicPr>
                <p:blipFill>
                  <a:blip r:embed="rId27"/>
                  <a:stretch/>
                </p:blipFill>
                <p:spPr>
                  <a:xfrm>
                    <a:off x="225360" y="543564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5408" name="Объект 30"/>
          <p:cNvGraphicFramePr/>
          <p:nvPr/>
        </p:nvGraphicFramePr>
        <p:xfrm>
          <a:off x="225360" y="5881680"/>
          <a:ext cx="394920" cy="518760"/>
        </p:xfrm>
        <a:graphic>
          <a:graphicData uri="http://schemas.openxmlformats.org/presentationml/2006/ole">
            <p:oleObj r:id="rId28" spid="">
              <p:embed/>
              <p:pic>
                <p:nvPicPr>
                  <p:cNvPr id="5409" name="Объект 30" descr=""/>
                  <p:cNvPicPr/>
                  <p:nvPr/>
                </p:nvPicPr>
                <p:blipFill>
                  <a:blip r:embed="rId29"/>
                  <a:stretch/>
                </p:blipFill>
                <p:spPr>
                  <a:xfrm>
                    <a:off x="225360" y="58816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5410" name="Объект 31"/>
          <p:cNvGraphicFramePr/>
          <p:nvPr/>
        </p:nvGraphicFramePr>
        <p:xfrm>
          <a:off x="225360" y="6327720"/>
          <a:ext cx="394920" cy="518760"/>
        </p:xfrm>
        <a:graphic>
          <a:graphicData uri="http://schemas.openxmlformats.org/presentationml/2006/ole">
            <p:oleObj r:id="rId30" spid="">
              <p:embed/>
              <p:pic>
                <p:nvPicPr>
                  <p:cNvPr id="5411" name="Объект 31" descr=""/>
                  <p:cNvPicPr/>
                  <p:nvPr/>
                </p:nvPicPr>
                <p:blipFill>
                  <a:blip r:embed="rId31"/>
                  <a:stretch/>
                </p:blipFill>
                <p:spPr>
                  <a:xfrm>
                    <a:off x="225360" y="632772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5412" name="PlaceHolder 1"/>
          <p:cNvSpPr>
            <a:spLocks noGrp="1"/>
          </p:cNvSpPr>
          <p:nvPr>
            <p:ph type="title"/>
          </p:nvPr>
        </p:nvSpPr>
        <p:spPr>
          <a:xfrm>
            <a:off x="609480" y="708120"/>
            <a:ext cx="10971720" cy="274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>
              <a:buNone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текста заглавия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41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3976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41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3976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9" r:id="rId32"/>
  </p:sldLayoutIdLst>
</p:sldMaster>
</file>

<file path=ppt/slideMasters/slideMaster15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eee9e3">
            <a:alpha val="10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418" name="Объект 17"/>
          <p:cNvGraphicFramePr/>
          <p:nvPr/>
        </p:nvGraphicFramePr>
        <p:xfrm>
          <a:off x="225360" y="0"/>
          <a:ext cx="394920" cy="518760"/>
        </p:xfrm>
        <a:graphic>
          <a:graphicData uri="http://schemas.openxmlformats.org/presentationml/2006/ole">
            <p:oleObj r:id="rId2" spid="">
              <p:embed/>
              <p:pic>
                <p:nvPicPr>
                  <p:cNvPr id="5419" name="Объект 17" descr=""/>
                  <p:cNvPicPr/>
                  <p:nvPr/>
                </p:nvPicPr>
                <p:blipFill>
                  <a:blip r:embed="rId3"/>
                  <a:stretch/>
                </p:blipFill>
                <p:spPr>
                  <a:xfrm>
                    <a:off x="225360" y="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5420" name="Объект 18"/>
          <p:cNvGraphicFramePr/>
          <p:nvPr/>
        </p:nvGraphicFramePr>
        <p:xfrm>
          <a:off x="225360" y="446040"/>
          <a:ext cx="394920" cy="518760"/>
        </p:xfrm>
        <a:graphic>
          <a:graphicData uri="http://schemas.openxmlformats.org/presentationml/2006/ole">
            <p:oleObj r:id="rId4" spid="">
              <p:embed/>
              <p:pic>
                <p:nvPicPr>
                  <p:cNvPr id="5421" name="Объект 18" descr=""/>
                  <p:cNvPicPr/>
                  <p:nvPr/>
                </p:nvPicPr>
                <p:blipFill>
                  <a:blip r:embed="rId5"/>
                  <a:stretch/>
                </p:blipFill>
                <p:spPr>
                  <a:xfrm>
                    <a:off x="225360" y="4460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5422" name="Объект 19"/>
          <p:cNvGraphicFramePr/>
          <p:nvPr/>
        </p:nvGraphicFramePr>
        <p:xfrm>
          <a:off x="225360" y="893880"/>
          <a:ext cx="394920" cy="516960"/>
        </p:xfrm>
        <a:graphic>
          <a:graphicData uri="http://schemas.openxmlformats.org/presentationml/2006/ole">
            <p:oleObj r:id="rId6" spid="">
              <p:embed/>
              <p:pic>
                <p:nvPicPr>
                  <p:cNvPr id="5423" name="Объект 19" descr=""/>
                  <p:cNvPicPr/>
                  <p:nvPr/>
                </p:nvPicPr>
                <p:blipFill>
                  <a:blip r:embed="rId7"/>
                  <a:stretch/>
                </p:blipFill>
                <p:spPr>
                  <a:xfrm>
                    <a:off x="225360" y="89388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5424" name="Объект 20"/>
          <p:cNvGraphicFramePr/>
          <p:nvPr/>
        </p:nvGraphicFramePr>
        <p:xfrm>
          <a:off x="225360" y="1339920"/>
          <a:ext cx="394920" cy="518760"/>
        </p:xfrm>
        <a:graphic>
          <a:graphicData uri="http://schemas.openxmlformats.org/presentationml/2006/ole">
            <p:oleObj r:id="rId8" spid="">
              <p:embed/>
              <p:pic>
                <p:nvPicPr>
                  <p:cNvPr id="5425" name="Объект 20" descr=""/>
                  <p:cNvPicPr/>
                  <p:nvPr/>
                </p:nvPicPr>
                <p:blipFill>
                  <a:blip r:embed="rId9"/>
                  <a:stretch/>
                </p:blipFill>
                <p:spPr>
                  <a:xfrm>
                    <a:off x="225360" y="133992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5426" name="Объект 21"/>
          <p:cNvGraphicFramePr/>
          <p:nvPr/>
        </p:nvGraphicFramePr>
        <p:xfrm>
          <a:off x="225360" y="1817640"/>
          <a:ext cx="394920" cy="518760"/>
        </p:xfrm>
        <a:graphic>
          <a:graphicData uri="http://schemas.openxmlformats.org/presentationml/2006/ole">
            <p:oleObj r:id="rId10" spid="">
              <p:embed/>
              <p:pic>
                <p:nvPicPr>
                  <p:cNvPr id="5427" name="Объект 21" descr=""/>
                  <p:cNvPicPr/>
                  <p:nvPr/>
                </p:nvPicPr>
                <p:blipFill>
                  <a:blip r:embed="rId11"/>
                  <a:stretch/>
                </p:blipFill>
                <p:spPr>
                  <a:xfrm>
                    <a:off x="225360" y="18176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5428" name="Объект 22"/>
          <p:cNvGraphicFramePr/>
          <p:nvPr/>
        </p:nvGraphicFramePr>
        <p:xfrm>
          <a:off x="225360" y="2263680"/>
          <a:ext cx="394920" cy="518760"/>
        </p:xfrm>
        <a:graphic>
          <a:graphicData uri="http://schemas.openxmlformats.org/presentationml/2006/ole">
            <p:oleObj r:id="rId12" spid="">
              <p:embed/>
              <p:pic>
                <p:nvPicPr>
                  <p:cNvPr id="5429" name="Объект 22" descr=""/>
                  <p:cNvPicPr/>
                  <p:nvPr/>
                </p:nvPicPr>
                <p:blipFill>
                  <a:blip r:embed="rId13"/>
                  <a:stretch/>
                </p:blipFill>
                <p:spPr>
                  <a:xfrm>
                    <a:off x="225360" y="22636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5430" name="Объект 23"/>
          <p:cNvGraphicFramePr/>
          <p:nvPr/>
        </p:nvGraphicFramePr>
        <p:xfrm>
          <a:off x="225360" y="2711520"/>
          <a:ext cx="394920" cy="516960"/>
        </p:xfrm>
        <a:graphic>
          <a:graphicData uri="http://schemas.openxmlformats.org/presentationml/2006/ole">
            <p:oleObj r:id="rId14" spid="">
              <p:embed/>
              <p:pic>
                <p:nvPicPr>
                  <p:cNvPr id="5431" name="Объект 23" descr=""/>
                  <p:cNvPicPr/>
                  <p:nvPr/>
                </p:nvPicPr>
                <p:blipFill>
                  <a:blip r:embed="rId15"/>
                  <a:stretch/>
                </p:blipFill>
                <p:spPr>
                  <a:xfrm>
                    <a:off x="225360" y="271152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5432" name="Объект 24"/>
          <p:cNvGraphicFramePr/>
          <p:nvPr/>
        </p:nvGraphicFramePr>
        <p:xfrm>
          <a:off x="225360" y="3157560"/>
          <a:ext cx="394920" cy="518760"/>
        </p:xfrm>
        <a:graphic>
          <a:graphicData uri="http://schemas.openxmlformats.org/presentationml/2006/ole">
            <p:oleObj r:id="rId16" spid="">
              <p:embed/>
              <p:pic>
                <p:nvPicPr>
                  <p:cNvPr id="5433" name="Объект 24" descr=""/>
                  <p:cNvPicPr/>
                  <p:nvPr/>
                </p:nvPicPr>
                <p:blipFill>
                  <a:blip r:embed="rId17"/>
                  <a:stretch/>
                </p:blipFill>
                <p:spPr>
                  <a:xfrm>
                    <a:off x="225360" y="315756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5434" name="Объект 25"/>
          <p:cNvGraphicFramePr/>
          <p:nvPr/>
        </p:nvGraphicFramePr>
        <p:xfrm>
          <a:off x="225360" y="3605040"/>
          <a:ext cx="394920" cy="516960"/>
        </p:xfrm>
        <a:graphic>
          <a:graphicData uri="http://schemas.openxmlformats.org/presentationml/2006/ole">
            <p:oleObj r:id="rId18" spid="">
              <p:embed/>
              <p:pic>
                <p:nvPicPr>
                  <p:cNvPr id="5435" name="Объект 25" descr=""/>
                  <p:cNvPicPr/>
                  <p:nvPr/>
                </p:nvPicPr>
                <p:blipFill>
                  <a:blip r:embed="rId19"/>
                  <a:stretch/>
                </p:blipFill>
                <p:spPr>
                  <a:xfrm>
                    <a:off x="225360" y="360504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5436" name="Объект 26"/>
          <p:cNvGraphicFramePr/>
          <p:nvPr/>
        </p:nvGraphicFramePr>
        <p:xfrm>
          <a:off x="225360" y="4051440"/>
          <a:ext cx="394920" cy="518760"/>
        </p:xfrm>
        <a:graphic>
          <a:graphicData uri="http://schemas.openxmlformats.org/presentationml/2006/ole">
            <p:oleObj r:id="rId20" spid="">
              <p:embed/>
              <p:pic>
                <p:nvPicPr>
                  <p:cNvPr id="5437" name="Объект 26" descr=""/>
                  <p:cNvPicPr/>
                  <p:nvPr/>
                </p:nvPicPr>
                <p:blipFill>
                  <a:blip r:embed="rId21"/>
                  <a:stretch/>
                </p:blipFill>
                <p:spPr>
                  <a:xfrm>
                    <a:off x="225360" y="40514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5438" name="Объект 27"/>
          <p:cNvGraphicFramePr/>
          <p:nvPr/>
        </p:nvGraphicFramePr>
        <p:xfrm>
          <a:off x="225360" y="4497480"/>
          <a:ext cx="394920" cy="518760"/>
        </p:xfrm>
        <a:graphic>
          <a:graphicData uri="http://schemas.openxmlformats.org/presentationml/2006/ole">
            <p:oleObj r:id="rId22" spid="">
              <p:embed/>
              <p:pic>
                <p:nvPicPr>
                  <p:cNvPr id="5439" name="Объект 27" descr=""/>
                  <p:cNvPicPr/>
                  <p:nvPr/>
                </p:nvPicPr>
                <p:blipFill>
                  <a:blip r:embed="rId23"/>
                  <a:stretch/>
                </p:blipFill>
                <p:spPr>
                  <a:xfrm>
                    <a:off x="225360" y="44974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5440" name="Объект 28"/>
          <p:cNvGraphicFramePr/>
          <p:nvPr/>
        </p:nvGraphicFramePr>
        <p:xfrm>
          <a:off x="225360" y="4944960"/>
          <a:ext cx="394920" cy="516960"/>
        </p:xfrm>
        <a:graphic>
          <a:graphicData uri="http://schemas.openxmlformats.org/presentationml/2006/ole">
            <p:oleObj r:id="rId24" spid="">
              <p:embed/>
              <p:pic>
                <p:nvPicPr>
                  <p:cNvPr id="5441" name="Объект 28" descr=""/>
                  <p:cNvPicPr/>
                  <p:nvPr/>
                </p:nvPicPr>
                <p:blipFill>
                  <a:blip r:embed="rId25"/>
                  <a:stretch/>
                </p:blipFill>
                <p:spPr>
                  <a:xfrm>
                    <a:off x="225360" y="494496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5442" name="Объект 29"/>
          <p:cNvGraphicFramePr/>
          <p:nvPr/>
        </p:nvGraphicFramePr>
        <p:xfrm>
          <a:off x="225360" y="5435640"/>
          <a:ext cx="394920" cy="516960"/>
        </p:xfrm>
        <a:graphic>
          <a:graphicData uri="http://schemas.openxmlformats.org/presentationml/2006/ole">
            <p:oleObj r:id="rId26" spid="">
              <p:embed/>
              <p:pic>
                <p:nvPicPr>
                  <p:cNvPr id="5443" name="Объект 29" descr=""/>
                  <p:cNvPicPr/>
                  <p:nvPr/>
                </p:nvPicPr>
                <p:blipFill>
                  <a:blip r:embed="rId27"/>
                  <a:stretch/>
                </p:blipFill>
                <p:spPr>
                  <a:xfrm>
                    <a:off x="225360" y="543564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5444" name="Объект 30"/>
          <p:cNvGraphicFramePr/>
          <p:nvPr/>
        </p:nvGraphicFramePr>
        <p:xfrm>
          <a:off x="225360" y="5881680"/>
          <a:ext cx="394920" cy="518760"/>
        </p:xfrm>
        <a:graphic>
          <a:graphicData uri="http://schemas.openxmlformats.org/presentationml/2006/ole">
            <p:oleObj r:id="rId28" spid="">
              <p:embed/>
              <p:pic>
                <p:nvPicPr>
                  <p:cNvPr id="5445" name="Объект 30" descr=""/>
                  <p:cNvPicPr/>
                  <p:nvPr/>
                </p:nvPicPr>
                <p:blipFill>
                  <a:blip r:embed="rId29"/>
                  <a:stretch/>
                </p:blipFill>
                <p:spPr>
                  <a:xfrm>
                    <a:off x="225360" y="58816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5446" name="Объект 31"/>
          <p:cNvGraphicFramePr/>
          <p:nvPr/>
        </p:nvGraphicFramePr>
        <p:xfrm>
          <a:off x="225360" y="6327720"/>
          <a:ext cx="394920" cy="518760"/>
        </p:xfrm>
        <a:graphic>
          <a:graphicData uri="http://schemas.openxmlformats.org/presentationml/2006/ole">
            <p:oleObj r:id="rId30" spid="">
              <p:embed/>
              <p:pic>
                <p:nvPicPr>
                  <p:cNvPr id="5447" name="Объект 31" descr=""/>
                  <p:cNvPicPr/>
                  <p:nvPr/>
                </p:nvPicPr>
                <p:blipFill>
                  <a:blip r:embed="rId31"/>
                  <a:stretch/>
                </p:blipFill>
                <p:spPr>
                  <a:xfrm>
                    <a:off x="225360" y="632772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5448" name="PlaceHolder 1"/>
          <p:cNvSpPr>
            <a:spLocks noGrp="1"/>
          </p:cNvSpPr>
          <p:nvPr>
            <p:ph type="title"/>
          </p:nvPr>
        </p:nvSpPr>
        <p:spPr>
          <a:xfrm>
            <a:off x="609480" y="708120"/>
            <a:ext cx="10971720" cy="274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>
              <a:buNone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текста заглавия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44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50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45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50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451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17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1" r:id="rId32"/>
  </p:sldLayoutIdLst>
</p:sldMaster>
</file>

<file path=ppt/slideMasters/slideMaster15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eee9e3">
            <a:alpha val="10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456" name="Объект 17"/>
          <p:cNvGraphicFramePr/>
          <p:nvPr/>
        </p:nvGraphicFramePr>
        <p:xfrm>
          <a:off x="225360" y="0"/>
          <a:ext cx="394920" cy="518760"/>
        </p:xfrm>
        <a:graphic>
          <a:graphicData uri="http://schemas.openxmlformats.org/presentationml/2006/ole">
            <p:oleObj r:id="rId2" spid="">
              <p:embed/>
              <p:pic>
                <p:nvPicPr>
                  <p:cNvPr id="5457" name="Объект 17" descr=""/>
                  <p:cNvPicPr/>
                  <p:nvPr/>
                </p:nvPicPr>
                <p:blipFill>
                  <a:blip r:embed="rId3"/>
                  <a:stretch/>
                </p:blipFill>
                <p:spPr>
                  <a:xfrm>
                    <a:off x="225360" y="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5458" name="Объект 18"/>
          <p:cNvGraphicFramePr/>
          <p:nvPr/>
        </p:nvGraphicFramePr>
        <p:xfrm>
          <a:off x="225360" y="446040"/>
          <a:ext cx="394920" cy="518760"/>
        </p:xfrm>
        <a:graphic>
          <a:graphicData uri="http://schemas.openxmlformats.org/presentationml/2006/ole">
            <p:oleObj r:id="rId4" spid="">
              <p:embed/>
              <p:pic>
                <p:nvPicPr>
                  <p:cNvPr id="5459" name="Объект 18" descr=""/>
                  <p:cNvPicPr/>
                  <p:nvPr/>
                </p:nvPicPr>
                <p:blipFill>
                  <a:blip r:embed="rId5"/>
                  <a:stretch/>
                </p:blipFill>
                <p:spPr>
                  <a:xfrm>
                    <a:off x="225360" y="4460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5460" name="Объект 19"/>
          <p:cNvGraphicFramePr/>
          <p:nvPr/>
        </p:nvGraphicFramePr>
        <p:xfrm>
          <a:off x="225360" y="893880"/>
          <a:ext cx="394920" cy="516960"/>
        </p:xfrm>
        <a:graphic>
          <a:graphicData uri="http://schemas.openxmlformats.org/presentationml/2006/ole">
            <p:oleObj r:id="rId6" spid="">
              <p:embed/>
              <p:pic>
                <p:nvPicPr>
                  <p:cNvPr id="5461" name="Объект 19" descr=""/>
                  <p:cNvPicPr/>
                  <p:nvPr/>
                </p:nvPicPr>
                <p:blipFill>
                  <a:blip r:embed="rId7"/>
                  <a:stretch/>
                </p:blipFill>
                <p:spPr>
                  <a:xfrm>
                    <a:off x="225360" y="89388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5462" name="Объект 20"/>
          <p:cNvGraphicFramePr/>
          <p:nvPr/>
        </p:nvGraphicFramePr>
        <p:xfrm>
          <a:off x="225360" y="1339920"/>
          <a:ext cx="394920" cy="518760"/>
        </p:xfrm>
        <a:graphic>
          <a:graphicData uri="http://schemas.openxmlformats.org/presentationml/2006/ole">
            <p:oleObj r:id="rId8" spid="">
              <p:embed/>
              <p:pic>
                <p:nvPicPr>
                  <p:cNvPr id="5463" name="Объект 20" descr=""/>
                  <p:cNvPicPr/>
                  <p:nvPr/>
                </p:nvPicPr>
                <p:blipFill>
                  <a:blip r:embed="rId9"/>
                  <a:stretch/>
                </p:blipFill>
                <p:spPr>
                  <a:xfrm>
                    <a:off x="225360" y="133992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5464" name="Объект 21"/>
          <p:cNvGraphicFramePr/>
          <p:nvPr/>
        </p:nvGraphicFramePr>
        <p:xfrm>
          <a:off x="225360" y="1817640"/>
          <a:ext cx="394920" cy="518760"/>
        </p:xfrm>
        <a:graphic>
          <a:graphicData uri="http://schemas.openxmlformats.org/presentationml/2006/ole">
            <p:oleObj r:id="rId10" spid="">
              <p:embed/>
              <p:pic>
                <p:nvPicPr>
                  <p:cNvPr id="5465" name="Объект 21" descr=""/>
                  <p:cNvPicPr/>
                  <p:nvPr/>
                </p:nvPicPr>
                <p:blipFill>
                  <a:blip r:embed="rId11"/>
                  <a:stretch/>
                </p:blipFill>
                <p:spPr>
                  <a:xfrm>
                    <a:off x="225360" y="18176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5466" name="Объект 22"/>
          <p:cNvGraphicFramePr/>
          <p:nvPr/>
        </p:nvGraphicFramePr>
        <p:xfrm>
          <a:off x="225360" y="2263680"/>
          <a:ext cx="394920" cy="518760"/>
        </p:xfrm>
        <a:graphic>
          <a:graphicData uri="http://schemas.openxmlformats.org/presentationml/2006/ole">
            <p:oleObj r:id="rId12" spid="">
              <p:embed/>
              <p:pic>
                <p:nvPicPr>
                  <p:cNvPr id="5467" name="Объект 22" descr=""/>
                  <p:cNvPicPr/>
                  <p:nvPr/>
                </p:nvPicPr>
                <p:blipFill>
                  <a:blip r:embed="rId13"/>
                  <a:stretch/>
                </p:blipFill>
                <p:spPr>
                  <a:xfrm>
                    <a:off x="225360" y="22636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5468" name="Объект 23"/>
          <p:cNvGraphicFramePr/>
          <p:nvPr/>
        </p:nvGraphicFramePr>
        <p:xfrm>
          <a:off x="225360" y="2711520"/>
          <a:ext cx="394920" cy="516960"/>
        </p:xfrm>
        <a:graphic>
          <a:graphicData uri="http://schemas.openxmlformats.org/presentationml/2006/ole">
            <p:oleObj r:id="rId14" spid="">
              <p:embed/>
              <p:pic>
                <p:nvPicPr>
                  <p:cNvPr id="5469" name="Объект 23" descr=""/>
                  <p:cNvPicPr/>
                  <p:nvPr/>
                </p:nvPicPr>
                <p:blipFill>
                  <a:blip r:embed="rId15"/>
                  <a:stretch/>
                </p:blipFill>
                <p:spPr>
                  <a:xfrm>
                    <a:off x="225360" y="271152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5470" name="Объект 24"/>
          <p:cNvGraphicFramePr/>
          <p:nvPr/>
        </p:nvGraphicFramePr>
        <p:xfrm>
          <a:off x="225360" y="3157560"/>
          <a:ext cx="394920" cy="518760"/>
        </p:xfrm>
        <a:graphic>
          <a:graphicData uri="http://schemas.openxmlformats.org/presentationml/2006/ole">
            <p:oleObj r:id="rId16" spid="">
              <p:embed/>
              <p:pic>
                <p:nvPicPr>
                  <p:cNvPr id="5471" name="Объект 24" descr=""/>
                  <p:cNvPicPr/>
                  <p:nvPr/>
                </p:nvPicPr>
                <p:blipFill>
                  <a:blip r:embed="rId17"/>
                  <a:stretch/>
                </p:blipFill>
                <p:spPr>
                  <a:xfrm>
                    <a:off x="225360" y="315756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5472" name="Объект 25"/>
          <p:cNvGraphicFramePr/>
          <p:nvPr/>
        </p:nvGraphicFramePr>
        <p:xfrm>
          <a:off x="225360" y="3605040"/>
          <a:ext cx="394920" cy="516960"/>
        </p:xfrm>
        <a:graphic>
          <a:graphicData uri="http://schemas.openxmlformats.org/presentationml/2006/ole">
            <p:oleObj r:id="rId18" spid="">
              <p:embed/>
              <p:pic>
                <p:nvPicPr>
                  <p:cNvPr id="5473" name="Объект 25" descr=""/>
                  <p:cNvPicPr/>
                  <p:nvPr/>
                </p:nvPicPr>
                <p:blipFill>
                  <a:blip r:embed="rId19"/>
                  <a:stretch/>
                </p:blipFill>
                <p:spPr>
                  <a:xfrm>
                    <a:off x="225360" y="360504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5474" name="Объект 26"/>
          <p:cNvGraphicFramePr/>
          <p:nvPr/>
        </p:nvGraphicFramePr>
        <p:xfrm>
          <a:off x="225360" y="4051440"/>
          <a:ext cx="394920" cy="518760"/>
        </p:xfrm>
        <a:graphic>
          <a:graphicData uri="http://schemas.openxmlformats.org/presentationml/2006/ole">
            <p:oleObj r:id="rId20" spid="">
              <p:embed/>
              <p:pic>
                <p:nvPicPr>
                  <p:cNvPr id="5475" name="Объект 26" descr=""/>
                  <p:cNvPicPr/>
                  <p:nvPr/>
                </p:nvPicPr>
                <p:blipFill>
                  <a:blip r:embed="rId21"/>
                  <a:stretch/>
                </p:blipFill>
                <p:spPr>
                  <a:xfrm>
                    <a:off x="225360" y="40514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5476" name="Объект 27"/>
          <p:cNvGraphicFramePr/>
          <p:nvPr/>
        </p:nvGraphicFramePr>
        <p:xfrm>
          <a:off x="225360" y="4497480"/>
          <a:ext cx="394920" cy="518760"/>
        </p:xfrm>
        <a:graphic>
          <a:graphicData uri="http://schemas.openxmlformats.org/presentationml/2006/ole">
            <p:oleObj r:id="rId22" spid="">
              <p:embed/>
              <p:pic>
                <p:nvPicPr>
                  <p:cNvPr id="5477" name="Объект 27" descr=""/>
                  <p:cNvPicPr/>
                  <p:nvPr/>
                </p:nvPicPr>
                <p:blipFill>
                  <a:blip r:embed="rId23"/>
                  <a:stretch/>
                </p:blipFill>
                <p:spPr>
                  <a:xfrm>
                    <a:off x="225360" y="44974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5478" name="Объект 28"/>
          <p:cNvGraphicFramePr/>
          <p:nvPr/>
        </p:nvGraphicFramePr>
        <p:xfrm>
          <a:off x="225360" y="4944960"/>
          <a:ext cx="394920" cy="516960"/>
        </p:xfrm>
        <a:graphic>
          <a:graphicData uri="http://schemas.openxmlformats.org/presentationml/2006/ole">
            <p:oleObj r:id="rId24" spid="">
              <p:embed/>
              <p:pic>
                <p:nvPicPr>
                  <p:cNvPr id="5479" name="Объект 28" descr=""/>
                  <p:cNvPicPr/>
                  <p:nvPr/>
                </p:nvPicPr>
                <p:blipFill>
                  <a:blip r:embed="rId25"/>
                  <a:stretch/>
                </p:blipFill>
                <p:spPr>
                  <a:xfrm>
                    <a:off x="225360" y="494496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5480" name="Объект 29"/>
          <p:cNvGraphicFramePr/>
          <p:nvPr/>
        </p:nvGraphicFramePr>
        <p:xfrm>
          <a:off x="225360" y="5435640"/>
          <a:ext cx="394920" cy="516960"/>
        </p:xfrm>
        <a:graphic>
          <a:graphicData uri="http://schemas.openxmlformats.org/presentationml/2006/ole">
            <p:oleObj r:id="rId26" spid="">
              <p:embed/>
              <p:pic>
                <p:nvPicPr>
                  <p:cNvPr id="5481" name="Объект 29" descr=""/>
                  <p:cNvPicPr/>
                  <p:nvPr/>
                </p:nvPicPr>
                <p:blipFill>
                  <a:blip r:embed="rId27"/>
                  <a:stretch/>
                </p:blipFill>
                <p:spPr>
                  <a:xfrm>
                    <a:off x="225360" y="543564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5482" name="Объект 30"/>
          <p:cNvGraphicFramePr/>
          <p:nvPr/>
        </p:nvGraphicFramePr>
        <p:xfrm>
          <a:off x="225360" y="5881680"/>
          <a:ext cx="394920" cy="518760"/>
        </p:xfrm>
        <a:graphic>
          <a:graphicData uri="http://schemas.openxmlformats.org/presentationml/2006/ole">
            <p:oleObj r:id="rId28" spid="">
              <p:embed/>
              <p:pic>
                <p:nvPicPr>
                  <p:cNvPr id="5483" name="Объект 30" descr=""/>
                  <p:cNvPicPr/>
                  <p:nvPr/>
                </p:nvPicPr>
                <p:blipFill>
                  <a:blip r:embed="rId29"/>
                  <a:stretch/>
                </p:blipFill>
                <p:spPr>
                  <a:xfrm>
                    <a:off x="225360" y="58816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5484" name="Объект 31"/>
          <p:cNvGraphicFramePr/>
          <p:nvPr/>
        </p:nvGraphicFramePr>
        <p:xfrm>
          <a:off x="225360" y="6327720"/>
          <a:ext cx="394920" cy="518760"/>
        </p:xfrm>
        <a:graphic>
          <a:graphicData uri="http://schemas.openxmlformats.org/presentationml/2006/ole">
            <p:oleObj r:id="rId30" spid="">
              <p:embed/>
              <p:pic>
                <p:nvPicPr>
                  <p:cNvPr id="5485" name="Объект 31" descr=""/>
                  <p:cNvPicPr/>
                  <p:nvPr/>
                </p:nvPicPr>
                <p:blipFill>
                  <a:blip r:embed="rId31"/>
                  <a:stretch/>
                </p:blipFill>
                <p:spPr>
                  <a:xfrm>
                    <a:off x="225360" y="632772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5486" name="PlaceHolder 1"/>
          <p:cNvSpPr>
            <a:spLocks noGrp="1"/>
          </p:cNvSpPr>
          <p:nvPr>
            <p:ph type="title"/>
          </p:nvPr>
        </p:nvSpPr>
        <p:spPr>
          <a:xfrm>
            <a:off x="609480" y="708120"/>
            <a:ext cx="10971720" cy="274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>
              <a:buNone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текста заглавия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3" r:id="rId32"/>
  </p:sldLayoutIdLst>
</p:sldMaster>
</file>

<file path=ppt/slideMasters/slideMaster15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eee9e3">
            <a:alpha val="10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488" name="Объект 17"/>
          <p:cNvGraphicFramePr/>
          <p:nvPr/>
        </p:nvGraphicFramePr>
        <p:xfrm>
          <a:off x="225360" y="0"/>
          <a:ext cx="394920" cy="518760"/>
        </p:xfrm>
        <a:graphic>
          <a:graphicData uri="http://schemas.openxmlformats.org/presentationml/2006/ole">
            <p:oleObj r:id="rId2" spid="">
              <p:embed/>
              <p:pic>
                <p:nvPicPr>
                  <p:cNvPr id="5489" name="Объект 17" descr=""/>
                  <p:cNvPicPr/>
                  <p:nvPr/>
                </p:nvPicPr>
                <p:blipFill>
                  <a:blip r:embed="rId3"/>
                  <a:stretch/>
                </p:blipFill>
                <p:spPr>
                  <a:xfrm>
                    <a:off x="225360" y="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5490" name="Объект 18"/>
          <p:cNvGraphicFramePr/>
          <p:nvPr/>
        </p:nvGraphicFramePr>
        <p:xfrm>
          <a:off x="225360" y="446040"/>
          <a:ext cx="394920" cy="518760"/>
        </p:xfrm>
        <a:graphic>
          <a:graphicData uri="http://schemas.openxmlformats.org/presentationml/2006/ole">
            <p:oleObj r:id="rId4" spid="">
              <p:embed/>
              <p:pic>
                <p:nvPicPr>
                  <p:cNvPr id="5491" name="Объект 18" descr=""/>
                  <p:cNvPicPr/>
                  <p:nvPr/>
                </p:nvPicPr>
                <p:blipFill>
                  <a:blip r:embed="rId5"/>
                  <a:stretch/>
                </p:blipFill>
                <p:spPr>
                  <a:xfrm>
                    <a:off x="225360" y="4460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5492" name="Объект 19"/>
          <p:cNvGraphicFramePr/>
          <p:nvPr/>
        </p:nvGraphicFramePr>
        <p:xfrm>
          <a:off x="225360" y="893880"/>
          <a:ext cx="394920" cy="516960"/>
        </p:xfrm>
        <a:graphic>
          <a:graphicData uri="http://schemas.openxmlformats.org/presentationml/2006/ole">
            <p:oleObj r:id="rId6" spid="">
              <p:embed/>
              <p:pic>
                <p:nvPicPr>
                  <p:cNvPr id="5493" name="Объект 19" descr=""/>
                  <p:cNvPicPr/>
                  <p:nvPr/>
                </p:nvPicPr>
                <p:blipFill>
                  <a:blip r:embed="rId7"/>
                  <a:stretch/>
                </p:blipFill>
                <p:spPr>
                  <a:xfrm>
                    <a:off x="225360" y="89388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5494" name="Объект 20"/>
          <p:cNvGraphicFramePr/>
          <p:nvPr/>
        </p:nvGraphicFramePr>
        <p:xfrm>
          <a:off x="225360" y="1339920"/>
          <a:ext cx="394920" cy="518760"/>
        </p:xfrm>
        <a:graphic>
          <a:graphicData uri="http://schemas.openxmlformats.org/presentationml/2006/ole">
            <p:oleObj r:id="rId8" spid="">
              <p:embed/>
              <p:pic>
                <p:nvPicPr>
                  <p:cNvPr id="5495" name="Объект 20" descr=""/>
                  <p:cNvPicPr/>
                  <p:nvPr/>
                </p:nvPicPr>
                <p:blipFill>
                  <a:blip r:embed="rId9"/>
                  <a:stretch/>
                </p:blipFill>
                <p:spPr>
                  <a:xfrm>
                    <a:off x="225360" y="133992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5496" name="Объект 21"/>
          <p:cNvGraphicFramePr/>
          <p:nvPr/>
        </p:nvGraphicFramePr>
        <p:xfrm>
          <a:off x="225360" y="1817640"/>
          <a:ext cx="394920" cy="518760"/>
        </p:xfrm>
        <a:graphic>
          <a:graphicData uri="http://schemas.openxmlformats.org/presentationml/2006/ole">
            <p:oleObj r:id="rId10" spid="">
              <p:embed/>
              <p:pic>
                <p:nvPicPr>
                  <p:cNvPr id="5497" name="Объект 21" descr=""/>
                  <p:cNvPicPr/>
                  <p:nvPr/>
                </p:nvPicPr>
                <p:blipFill>
                  <a:blip r:embed="rId11"/>
                  <a:stretch/>
                </p:blipFill>
                <p:spPr>
                  <a:xfrm>
                    <a:off x="225360" y="18176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5498" name="Объект 22"/>
          <p:cNvGraphicFramePr/>
          <p:nvPr/>
        </p:nvGraphicFramePr>
        <p:xfrm>
          <a:off x="225360" y="2263680"/>
          <a:ext cx="394920" cy="518760"/>
        </p:xfrm>
        <a:graphic>
          <a:graphicData uri="http://schemas.openxmlformats.org/presentationml/2006/ole">
            <p:oleObj r:id="rId12" spid="">
              <p:embed/>
              <p:pic>
                <p:nvPicPr>
                  <p:cNvPr id="5499" name="Объект 22" descr=""/>
                  <p:cNvPicPr/>
                  <p:nvPr/>
                </p:nvPicPr>
                <p:blipFill>
                  <a:blip r:embed="rId13"/>
                  <a:stretch/>
                </p:blipFill>
                <p:spPr>
                  <a:xfrm>
                    <a:off x="225360" y="22636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5500" name="Объект 23"/>
          <p:cNvGraphicFramePr/>
          <p:nvPr/>
        </p:nvGraphicFramePr>
        <p:xfrm>
          <a:off x="225360" y="2711520"/>
          <a:ext cx="394920" cy="516960"/>
        </p:xfrm>
        <a:graphic>
          <a:graphicData uri="http://schemas.openxmlformats.org/presentationml/2006/ole">
            <p:oleObj r:id="rId14" spid="">
              <p:embed/>
              <p:pic>
                <p:nvPicPr>
                  <p:cNvPr id="5501" name="Объект 23" descr=""/>
                  <p:cNvPicPr/>
                  <p:nvPr/>
                </p:nvPicPr>
                <p:blipFill>
                  <a:blip r:embed="rId15"/>
                  <a:stretch/>
                </p:blipFill>
                <p:spPr>
                  <a:xfrm>
                    <a:off x="225360" y="271152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5502" name="Объект 24"/>
          <p:cNvGraphicFramePr/>
          <p:nvPr/>
        </p:nvGraphicFramePr>
        <p:xfrm>
          <a:off x="225360" y="3157560"/>
          <a:ext cx="394920" cy="518760"/>
        </p:xfrm>
        <a:graphic>
          <a:graphicData uri="http://schemas.openxmlformats.org/presentationml/2006/ole">
            <p:oleObj r:id="rId16" spid="">
              <p:embed/>
              <p:pic>
                <p:nvPicPr>
                  <p:cNvPr id="5503" name="Объект 24" descr=""/>
                  <p:cNvPicPr/>
                  <p:nvPr/>
                </p:nvPicPr>
                <p:blipFill>
                  <a:blip r:embed="rId17"/>
                  <a:stretch/>
                </p:blipFill>
                <p:spPr>
                  <a:xfrm>
                    <a:off x="225360" y="315756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5504" name="Объект 25"/>
          <p:cNvGraphicFramePr/>
          <p:nvPr/>
        </p:nvGraphicFramePr>
        <p:xfrm>
          <a:off x="225360" y="3605040"/>
          <a:ext cx="394920" cy="516960"/>
        </p:xfrm>
        <a:graphic>
          <a:graphicData uri="http://schemas.openxmlformats.org/presentationml/2006/ole">
            <p:oleObj r:id="rId18" spid="">
              <p:embed/>
              <p:pic>
                <p:nvPicPr>
                  <p:cNvPr id="5505" name="Объект 25" descr=""/>
                  <p:cNvPicPr/>
                  <p:nvPr/>
                </p:nvPicPr>
                <p:blipFill>
                  <a:blip r:embed="rId19"/>
                  <a:stretch/>
                </p:blipFill>
                <p:spPr>
                  <a:xfrm>
                    <a:off x="225360" y="360504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5506" name="Объект 26"/>
          <p:cNvGraphicFramePr/>
          <p:nvPr/>
        </p:nvGraphicFramePr>
        <p:xfrm>
          <a:off x="225360" y="4051440"/>
          <a:ext cx="394920" cy="518760"/>
        </p:xfrm>
        <a:graphic>
          <a:graphicData uri="http://schemas.openxmlformats.org/presentationml/2006/ole">
            <p:oleObj r:id="rId20" spid="">
              <p:embed/>
              <p:pic>
                <p:nvPicPr>
                  <p:cNvPr id="5507" name="Объект 26" descr=""/>
                  <p:cNvPicPr/>
                  <p:nvPr/>
                </p:nvPicPr>
                <p:blipFill>
                  <a:blip r:embed="rId21"/>
                  <a:stretch/>
                </p:blipFill>
                <p:spPr>
                  <a:xfrm>
                    <a:off x="225360" y="40514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5508" name="Объект 27"/>
          <p:cNvGraphicFramePr/>
          <p:nvPr/>
        </p:nvGraphicFramePr>
        <p:xfrm>
          <a:off x="225360" y="4497480"/>
          <a:ext cx="394920" cy="518760"/>
        </p:xfrm>
        <a:graphic>
          <a:graphicData uri="http://schemas.openxmlformats.org/presentationml/2006/ole">
            <p:oleObj r:id="rId22" spid="">
              <p:embed/>
              <p:pic>
                <p:nvPicPr>
                  <p:cNvPr id="5509" name="Объект 27" descr=""/>
                  <p:cNvPicPr/>
                  <p:nvPr/>
                </p:nvPicPr>
                <p:blipFill>
                  <a:blip r:embed="rId23"/>
                  <a:stretch/>
                </p:blipFill>
                <p:spPr>
                  <a:xfrm>
                    <a:off x="225360" y="44974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5510" name="Объект 28"/>
          <p:cNvGraphicFramePr/>
          <p:nvPr/>
        </p:nvGraphicFramePr>
        <p:xfrm>
          <a:off x="225360" y="4944960"/>
          <a:ext cx="394920" cy="516960"/>
        </p:xfrm>
        <a:graphic>
          <a:graphicData uri="http://schemas.openxmlformats.org/presentationml/2006/ole">
            <p:oleObj r:id="rId24" spid="">
              <p:embed/>
              <p:pic>
                <p:nvPicPr>
                  <p:cNvPr id="5511" name="Объект 28" descr=""/>
                  <p:cNvPicPr/>
                  <p:nvPr/>
                </p:nvPicPr>
                <p:blipFill>
                  <a:blip r:embed="rId25"/>
                  <a:stretch/>
                </p:blipFill>
                <p:spPr>
                  <a:xfrm>
                    <a:off x="225360" y="494496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5512" name="Объект 29"/>
          <p:cNvGraphicFramePr/>
          <p:nvPr/>
        </p:nvGraphicFramePr>
        <p:xfrm>
          <a:off x="225360" y="5435640"/>
          <a:ext cx="394920" cy="516960"/>
        </p:xfrm>
        <a:graphic>
          <a:graphicData uri="http://schemas.openxmlformats.org/presentationml/2006/ole">
            <p:oleObj r:id="rId26" spid="">
              <p:embed/>
              <p:pic>
                <p:nvPicPr>
                  <p:cNvPr id="5513" name="Объект 29" descr=""/>
                  <p:cNvPicPr/>
                  <p:nvPr/>
                </p:nvPicPr>
                <p:blipFill>
                  <a:blip r:embed="rId27"/>
                  <a:stretch/>
                </p:blipFill>
                <p:spPr>
                  <a:xfrm>
                    <a:off x="225360" y="543564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5514" name="Объект 30"/>
          <p:cNvGraphicFramePr/>
          <p:nvPr/>
        </p:nvGraphicFramePr>
        <p:xfrm>
          <a:off x="225360" y="5881680"/>
          <a:ext cx="394920" cy="518760"/>
        </p:xfrm>
        <a:graphic>
          <a:graphicData uri="http://schemas.openxmlformats.org/presentationml/2006/ole">
            <p:oleObj r:id="rId28" spid="">
              <p:embed/>
              <p:pic>
                <p:nvPicPr>
                  <p:cNvPr id="5515" name="Объект 30" descr=""/>
                  <p:cNvPicPr/>
                  <p:nvPr/>
                </p:nvPicPr>
                <p:blipFill>
                  <a:blip r:embed="rId29"/>
                  <a:stretch/>
                </p:blipFill>
                <p:spPr>
                  <a:xfrm>
                    <a:off x="225360" y="58816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5516" name="Объект 31"/>
          <p:cNvGraphicFramePr/>
          <p:nvPr/>
        </p:nvGraphicFramePr>
        <p:xfrm>
          <a:off x="225360" y="6327720"/>
          <a:ext cx="394920" cy="518760"/>
        </p:xfrm>
        <a:graphic>
          <a:graphicData uri="http://schemas.openxmlformats.org/presentationml/2006/ole">
            <p:oleObj r:id="rId30" spid="">
              <p:embed/>
              <p:pic>
                <p:nvPicPr>
                  <p:cNvPr id="5517" name="Объект 31" descr=""/>
                  <p:cNvPicPr/>
                  <p:nvPr/>
                </p:nvPicPr>
                <p:blipFill>
                  <a:blip r:embed="rId31"/>
                  <a:stretch/>
                </p:blipFill>
                <p:spPr>
                  <a:xfrm>
                    <a:off x="225360" y="632772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5518" name="PlaceHolder 1"/>
          <p:cNvSpPr>
            <a:spLocks noGrp="1"/>
          </p:cNvSpPr>
          <p:nvPr>
            <p:ph type="title"/>
          </p:nvPr>
        </p:nvSpPr>
        <p:spPr>
          <a:xfrm>
            <a:off x="609480" y="708120"/>
            <a:ext cx="10971720" cy="274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>
              <a:buNone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текста заглавия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51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17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520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17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5" r:id="rId32"/>
  </p:sldLayoutIdLst>
</p:sldMaster>
</file>

<file path=ppt/slideMasters/slideMaster15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eee9e3">
            <a:alpha val="10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524" name="Объект 17"/>
          <p:cNvGraphicFramePr/>
          <p:nvPr/>
        </p:nvGraphicFramePr>
        <p:xfrm>
          <a:off x="225360" y="0"/>
          <a:ext cx="394920" cy="518760"/>
        </p:xfrm>
        <a:graphic>
          <a:graphicData uri="http://schemas.openxmlformats.org/presentationml/2006/ole">
            <p:oleObj r:id="rId2" spid="">
              <p:embed/>
              <p:pic>
                <p:nvPicPr>
                  <p:cNvPr id="5525" name="Объект 17" descr=""/>
                  <p:cNvPicPr/>
                  <p:nvPr/>
                </p:nvPicPr>
                <p:blipFill>
                  <a:blip r:embed="rId3"/>
                  <a:stretch/>
                </p:blipFill>
                <p:spPr>
                  <a:xfrm>
                    <a:off x="225360" y="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5526" name="Объект 18"/>
          <p:cNvGraphicFramePr/>
          <p:nvPr/>
        </p:nvGraphicFramePr>
        <p:xfrm>
          <a:off x="225360" y="446040"/>
          <a:ext cx="394920" cy="518760"/>
        </p:xfrm>
        <a:graphic>
          <a:graphicData uri="http://schemas.openxmlformats.org/presentationml/2006/ole">
            <p:oleObj r:id="rId4" spid="">
              <p:embed/>
              <p:pic>
                <p:nvPicPr>
                  <p:cNvPr id="5527" name="Объект 18" descr=""/>
                  <p:cNvPicPr/>
                  <p:nvPr/>
                </p:nvPicPr>
                <p:blipFill>
                  <a:blip r:embed="rId5"/>
                  <a:stretch/>
                </p:blipFill>
                <p:spPr>
                  <a:xfrm>
                    <a:off x="225360" y="4460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5528" name="Объект 19"/>
          <p:cNvGraphicFramePr/>
          <p:nvPr/>
        </p:nvGraphicFramePr>
        <p:xfrm>
          <a:off x="225360" y="893880"/>
          <a:ext cx="394920" cy="516960"/>
        </p:xfrm>
        <a:graphic>
          <a:graphicData uri="http://schemas.openxmlformats.org/presentationml/2006/ole">
            <p:oleObj r:id="rId6" spid="">
              <p:embed/>
              <p:pic>
                <p:nvPicPr>
                  <p:cNvPr id="5529" name="Объект 19" descr=""/>
                  <p:cNvPicPr/>
                  <p:nvPr/>
                </p:nvPicPr>
                <p:blipFill>
                  <a:blip r:embed="rId7"/>
                  <a:stretch/>
                </p:blipFill>
                <p:spPr>
                  <a:xfrm>
                    <a:off x="225360" y="89388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5530" name="Объект 20"/>
          <p:cNvGraphicFramePr/>
          <p:nvPr/>
        </p:nvGraphicFramePr>
        <p:xfrm>
          <a:off x="225360" y="1339920"/>
          <a:ext cx="394920" cy="518760"/>
        </p:xfrm>
        <a:graphic>
          <a:graphicData uri="http://schemas.openxmlformats.org/presentationml/2006/ole">
            <p:oleObj r:id="rId8" spid="">
              <p:embed/>
              <p:pic>
                <p:nvPicPr>
                  <p:cNvPr id="5531" name="Объект 20" descr=""/>
                  <p:cNvPicPr/>
                  <p:nvPr/>
                </p:nvPicPr>
                <p:blipFill>
                  <a:blip r:embed="rId9"/>
                  <a:stretch/>
                </p:blipFill>
                <p:spPr>
                  <a:xfrm>
                    <a:off x="225360" y="133992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5532" name="Объект 21"/>
          <p:cNvGraphicFramePr/>
          <p:nvPr/>
        </p:nvGraphicFramePr>
        <p:xfrm>
          <a:off x="225360" y="1817640"/>
          <a:ext cx="394920" cy="518760"/>
        </p:xfrm>
        <a:graphic>
          <a:graphicData uri="http://schemas.openxmlformats.org/presentationml/2006/ole">
            <p:oleObj r:id="rId10" spid="">
              <p:embed/>
              <p:pic>
                <p:nvPicPr>
                  <p:cNvPr id="5533" name="Объект 21" descr=""/>
                  <p:cNvPicPr/>
                  <p:nvPr/>
                </p:nvPicPr>
                <p:blipFill>
                  <a:blip r:embed="rId11"/>
                  <a:stretch/>
                </p:blipFill>
                <p:spPr>
                  <a:xfrm>
                    <a:off x="225360" y="18176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5534" name="Объект 22"/>
          <p:cNvGraphicFramePr/>
          <p:nvPr/>
        </p:nvGraphicFramePr>
        <p:xfrm>
          <a:off x="225360" y="2263680"/>
          <a:ext cx="394920" cy="518760"/>
        </p:xfrm>
        <a:graphic>
          <a:graphicData uri="http://schemas.openxmlformats.org/presentationml/2006/ole">
            <p:oleObj r:id="rId12" spid="">
              <p:embed/>
              <p:pic>
                <p:nvPicPr>
                  <p:cNvPr id="5535" name="Объект 22" descr=""/>
                  <p:cNvPicPr/>
                  <p:nvPr/>
                </p:nvPicPr>
                <p:blipFill>
                  <a:blip r:embed="rId13"/>
                  <a:stretch/>
                </p:blipFill>
                <p:spPr>
                  <a:xfrm>
                    <a:off x="225360" y="22636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5536" name="Объект 23"/>
          <p:cNvGraphicFramePr/>
          <p:nvPr/>
        </p:nvGraphicFramePr>
        <p:xfrm>
          <a:off x="225360" y="2711520"/>
          <a:ext cx="394920" cy="516960"/>
        </p:xfrm>
        <a:graphic>
          <a:graphicData uri="http://schemas.openxmlformats.org/presentationml/2006/ole">
            <p:oleObj r:id="rId14" spid="">
              <p:embed/>
              <p:pic>
                <p:nvPicPr>
                  <p:cNvPr id="5537" name="Объект 23" descr=""/>
                  <p:cNvPicPr/>
                  <p:nvPr/>
                </p:nvPicPr>
                <p:blipFill>
                  <a:blip r:embed="rId15"/>
                  <a:stretch/>
                </p:blipFill>
                <p:spPr>
                  <a:xfrm>
                    <a:off x="225360" y="271152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5538" name="Объект 24"/>
          <p:cNvGraphicFramePr/>
          <p:nvPr/>
        </p:nvGraphicFramePr>
        <p:xfrm>
          <a:off x="225360" y="3157560"/>
          <a:ext cx="394920" cy="518760"/>
        </p:xfrm>
        <a:graphic>
          <a:graphicData uri="http://schemas.openxmlformats.org/presentationml/2006/ole">
            <p:oleObj r:id="rId16" spid="">
              <p:embed/>
              <p:pic>
                <p:nvPicPr>
                  <p:cNvPr id="5539" name="Объект 24" descr=""/>
                  <p:cNvPicPr/>
                  <p:nvPr/>
                </p:nvPicPr>
                <p:blipFill>
                  <a:blip r:embed="rId17"/>
                  <a:stretch/>
                </p:blipFill>
                <p:spPr>
                  <a:xfrm>
                    <a:off x="225360" y="315756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5540" name="Объект 25"/>
          <p:cNvGraphicFramePr/>
          <p:nvPr/>
        </p:nvGraphicFramePr>
        <p:xfrm>
          <a:off x="225360" y="3605040"/>
          <a:ext cx="394920" cy="516960"/>
        </p:xfrm>
        <a:graphic>
          <a:graphicData uri="http://schemas.openxmlformats.org/presentationml/2006/ole">
            <p:oleObj r:id="rId18" spid="">
              <p:embed/>
              <p:pic>
                <p:nvPicPr>
                  <p:cNvPr id="5541" name="Объект 25" descr=""/>
                  <p:cNvPicPr/>
                  <p:nvPr/>
                </p:nvPicPr>
                <p:blipFill>
                  <a:blip r:embed="rId19"/>
                  <a:stretch/>
                </p:blipFill>
                <p:spPr>
                  <a:xfrm>
                    <a:off x="225360" y="360504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5542" name="Объект 26"/>
          <p:cNvGraphicFramePr/>
          <p:nvPr/>
        </p:nvGraphicFramePr>
        <p:xfrm>
          <a:off x="225360" y="4051440"/>
          <a:ext cx="394920" cy="518760"/>
        </p:xfrm>
        <a:graphic>
          <a:graphicData uri="http://schemas.openxmlformats.org/presentationml/2006/ole">
            <p:oleObj r:id="rId20" spid="">
              <p:embed/>
              <p:pic>
                <p:nvPicPr>
                  <p:cNvPr id="5543" name="Объект 26" descr=""/>
                  <p:cNvPicPr/>
                  <p:nvPr/>
                </p:nvPicPr>
                <p:blipFill>
                  <a:blip r:embed="rId21"/>
                  <a:stretch/>
                </p:blipFill>
                <p:spPr>
                  <a:xfrm>
                    <a:off x="225360" y="40514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5544" name="Объект 27"/>
          <p:cNvGraphicFramePr/>
          <p:nvPr/>
        </p:nvGraphicFramePr>
        <p:xfrm>
          <a:off x="225360" y="4497480"/>
          <a:ext cx="394920" cy="518760"/>
        </p:xfrm>
        <a:graphic>
          <a:graphicData uri="http://schemas.openxmlformats.org/presentationml/2006/ole">
            <p:oleObj r:id="rId22" spid="">
              <p:embed/>
              <p:pic>
                <p:nvPicPr>
                  <p:cNvPr id="5545" name="Объект 27" descr=""/>
                  <p:cNvPicPr/>
                  <p:nvPr/>
                </p:nvPicPr>
                <p:blipFill>
                  <a:blip r:embed="rId23"/>
                  <a:stretch/>
                </p:blipFill>
                <p:spPr>
                  <a:xfrm>
                    <a:off x="225360" y="44974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5546" name="Объект 28"/>
          <p:cNvGraphicFramePr/>
          <p:nvPr/>
        </p:nvGraphicFramePr>
        <p:xfrm>
          <a:off x="225360" y="4944960"/>
          <a:ext cx="394920" cy="516960"/>
        </p:xfrm>
        <a:graphic>
          <a:graphicData uri="http://schemas.openxmlformats.org/presentationml/2006/ole">
            <p:oleObj r:id="rId24" spid="">
              <p:embed/>
              <p:pic>
                <p:nvPicPr>
                  <p:cNvPr id="5547" name="Объект 28" descr=""/>
                  <p:cNvPicPr/>
                  <p:nvPr/>
                </p:nvPicPr>
                <p:blipFill>
                  <a:blip r:embed="rId25"/>
                  <a:stretch/>
                </p:blipFill>
                <p:spPr>
                  <a:xfrm>
                    <a:off x="225360" y="494496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5548" name="Объект 29"/>
          <p:cNvGraphicFramePr/>
          <p:nvPr/>
        </p:nvGraphicFramePr>
        <p:xfrm>
          <a:off x="225360" y="5435640"/>
          <a:ext cx="394920" cy="516960"/>
        </p:xfrm>
        <a:graphic>
          <a:graphicData uri="http://schemas.openxmlformats.org/presentationml/2006/ole">
            <p:oleObj r:id="rId26" spid="">
              <p:embed/>
              <p:pic>
                <p:nvPicPr>
                  <p:cNvPr id="5549" name="Объект 29" descr=""/>
                  <p:cNvPicPr/>
                  <p:nvPr/>
                </p:nvPicPr>
                <p:blipFill>
                  <a:blip r:embed="rId27"/>
                  <a:stretch/>
                </p:blipFill>
                <p:spPr>
                  <a:xfrm>
                    <a:off x="225360" y="543564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5550" name="Объект 30"/>
          <p:cNvGraphicFramePr/>
          <p:nvPr/>
        </p:nvGraphicFramePr>
        <p:xfrm>
          <a:off x="225360" y="5881680"/>
          <a:ext cx="394920" cy="518760"/>
        </p:xfrm>
        <a:graphic>
          <a:graphicData uri="http://schemas.openxmlformats.org/presentationml/2006/ole">
            <p:oleObj r:id="rId28" spid="">
              <p:embed/>
              <p:pic>
                <p:nvPicPr>
                  <p:cNvPr id="5551" name="Объект 30" descr=""/>
                  <p:cNvPicPr/>
                  <p:nvPr/>
                </p:nvPicPr>
                <p:blipFill>
                  <a:blip r:embed="rId29"/>
                  <a:stretch/>
                </p:blipFill>
                <p:spPr>
                  <a:xfrm>
                    <a:off x="225360" y="58816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5552" name="Объект 31"/>
          <p:cNvGraphicFramePr/>
          <p:nvPr/>
        </p:nvGraphicFramePr>
        <p:xfrm>
          <a:off x="225360" y="6327720"/>
          <a:ext cx="394920" cy="518760"/>
        </p:xfrm>
        <a:graphic>
          <a:graphicData uri="http://schemas.openxmlformats.org/presentationml/2006/ole">
            <p:oleObj r:id="rId30" spid="">
              <p:embed/>
              <p:pic>
                <p:nvPicPr>
                  <p:cNvPr id="5553" name="Объект 31" descr=""/>
                  <p:cNvPicPr/>
                  <p:nvPr/>
                </p:nvPicPr>
                <p:blipFill>
                  <a:blip r:embed="rId31"/>
                  <a:stretch/>
                </p:blipFill>
                <p:spPr>
                  <a:xfrm>
                    <a:off x="225360" y="632772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5554" name="PlaceHolder 1"/>
          <p:cNvSpPr>
            <a:spLocks noGrp="1"/>
          </p:cNvSpPr>
          <p:nvPr>
            <p:ph type="title"/>
          </p:nvPr>
        </p:nvSpPr>
        <p:spPr>
          <a:xfrm>
            <a:off x="609480" y="708120"/>
            <a:ext cx="10971720" cy="274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>
              <a:buNone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текста заглавия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55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50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55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50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557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17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7" r:id="rId32"/>
  </p:sldLayoutIdLst>
</p:sldMaster>
</file>

<file path=ppt/slideMasters/slideMaster15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eee9e3">
            <a:alpha val="10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562" name="Объект 17"/>
          <p:cNvGraphicFramePr/>
          <p:nvPr/>
        </p:nvGraphicFramePr>
        <p:xfrm>
          <a:off x="225360" y="0"/>
          <a:ext cx="394920" cy="518760"/>
        </p:xfrm>
        <a:graphic>
          <a:graphicData uri="http://schemas.openxmlformats.org/presentationml/2006/ole">
            <p:oleObj r:id="rId2" spid="">
              <p:embed/>
              <p:pic>
                <p:nvPicPr>
                  <p:cNvPr id="5563" name="Объект 17" descr=""/>
                  <p:cNvPicPr/>
                  <p:nvPr/>
                </p:nvPicPr>
                <p:blipFill>
                  <a:blip r:embed="rId3"/>
                  <a:stretch/>
                </p:blipFill>
                <p:spPr>
                  <a:xfrm>
                    <a:off x="225360" y="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5564" name="Объект 18"/>
          <p:cNvGraphicFramePr/>
          <p:nvPr/>
        </p:nvGraphicFramePr>
        <p:xfrm>
          <a:off x="225360" y="446040"/>
          <a:ext cx="394920" cy="518760"/>
        </p:xfrm>
        <a:graphic>
          <a:graphicData uri="http://schemas.openxmlformats.org/presentationml/2006/ole">
            <p:oleObj r:id="rId4" spid="">
              <p:embed/>
              <p:pic>
                <p:nvPicPr>
                  <p:cNvPr id="5565" name="Объект 18" descr=""/>
                  <p:cNvPicPr/>
                  <p:nvPr/>
                </p:nvPicPr>
                <p:blipFill>
                  <a:blip r:embed="rId5"/>
                  <a:stretch/>
                </p:blipFill>
                <p:spPr>
                  <a:xfrm>
                    <a:off x="225360" y="4460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5566" name="Объект 19"/>
          <p:cNvGraphicFramePr/>
          <p:nvPr/>
        </p:nvGraphicFramePr>
        <p:xfrm>
          <a:off x="225360" y="893880"/>
          <a:ext cx="394920" cy="516960"/>
        </p:xfrm>
        <a:graphic>
          <a:graphicData uri="http://schemas.openxmlformats.org/presentationml/2006/ole">
            <p:oleObj r:id="rId6" spid="">
              <p:embed/>
              <p:pic>
                <p:nvPicPr>
                  <p:cNvPr id="5567" name="Объект 19" descr=""/>
                  <p:cNvPicPr/>
                  <p:nvPr/>
                </p:nvPicPr>
                <p:blipFill>
                  <a:blip r:embed="rId7"/>
                  <a:stretch/>
                </p:blipFill>
                <p:spPr>
                  <a:xfrm>
                    <a:off x="225360" y="89388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5568" name="Объект 20"/>
          <p:cNvGraphicFramePr/>
          <p:nvPr/>
        </p:nvGraphicFramePr>
        <p:xfrm>
          <a:off x="225360" y="1339920"/>
          <a:ext cx="394920" cy="518760"/>
        </p:xfrm>
        <a:graphic>
          <a:graphicData uri="http://schemas.openxmlformats.org/presentationml/2006/ole">
            <p:oleObj r:id="rId8" spid="">
              <p:embed/>
              <p:pic>
                <p:nvPicPr>
                  <p:cNvPr id="5569" name="Объект 20" descr=""/>
                  <p:cNvPicPr/>
                  <p:nvPr/>
                </p:nvPicPr>
                <p:blipFill>
                  <a:blip r:embed="rId9"/>
                  <a:stretch/>
                </p:blipFill>
                <p:spPr>
                  <a:xfrm>
                    <a:off x="225360" y="133992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5570" name="Объект 21"/>
          <p:cNvGraphicFramePr/>
          <p:nvPr/>
        </p:nvGraphicFramePr>
        <p:xfrm>
          <a:off x="225360" y="1817640"/>
          <a:ext cx="394920" cy="518760"/>
        </p:xfrm>
        <a:graphic>
          <a:graphicData uri="http://schemas.openxmlformats.org/presentationml/2006/ole">
            <p:oleObj r:id="rId10" spid="">
              <p:embed/>
              <p:pic>
                <p:nvPicPr>
                  <p:cNvPr id="5571" name="Объект 21" descr=""/>
                  <p:cNvPicPr/>
                  <p:nvPr/>
                </p:nvPicPr>
                <p:blipFill>
                  <a:blip r:embed="rId11"/>
                  <a:stretch/>
                </p:blipFill>
                <p:spPr>
                  <a:xfrm>
                    <a:off x="225360" y="18176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5572" name="Объект 22"/>
          <p:cNvGraphicFramePr/>
          <p:nvPr/>
        </p:nvGraphicFramePr>
        <p:xfrm>
          <a:off x="225360" y="2263680"/>
          <a:ext cx="394920" cy="518760"/>
        </p:xfrm>
        <a:graphic>
          <a:graphicData uri="http://schemas.openxmlformats.org/presentationml/2006/ole">
            <p:oleObj r:id="rId12" spid="">
              <p:embed/>
              <p:pic>
                <p:nvPicPr>
                  <p:cNvPr id="5573" name="Объект 22" descr=""/>
                  <p:cNvPicPr/>
                  <p:nvPr/>
                </p:nvPicPr>
                <p:blipFill>
                  <a:blip r:embed="rId13"/>
                  <a:stretch/>
                </p:blipFill>
                <p:spPr>
                  <a:xfrm>
                    <a:off x="225360" y="22636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5574" name="Объект 23"/>
          <p:cNvGraphicFramePr/>
          <p:nvPr/>
        </p:nvGraphicFramePr>
        <p:xfrm>
          <a:off x="225360" y="2711520"/>
          <a:ext cx="394920" cy="516960"/>
        </p:xfrm>
        <a:graphic>
          <a:graphicData uri="http://schemas.openxmlformats.org/presentationml/2006/ole">
            <p:oleObj r:id="rId14" spid="">
              <p:embed/>
              <p:pic>
                <p:nvPicPr>
                  <p:cNvPr id="5575" name="Объект 23" descr=""/>
                  <p:cNvPicPr/>
                  <p:nvPr/>
                </p:nvPicPr>
                <p:blipFill>
                  <a:blip r:embed="rId15"/>
                  <a:stretch/>
                </p:blipFill>
                <p:spPr>
                  <a:xfrm>
                    <a:off x="225360" y="271152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5576" name="Объект 24"/>
          <p:cNvGraphicFramePr/>
          <p:nvPr/>
        </p:nvGraphicFramePr>
        <p:xfrm>
          <a:off x="225360" y="3157560"/>
          <a:ext cx="394920" cy="518760"/>
        </p:xfrm>
        <a:graphic>
          <a:graphicData uri="http://schemas.openxmlformats.org/presentationml/2006/ole">
            <p:oleObj r:id="rId16" spid="">
              <p:embed/>
              <p:pic>
                <p:nvPicPr>
                  <p:cNvPr id="5577" name="Объект 24" descr=""/>
                  <p:cNvPicPr/>
                  <p:nvPr/>
                </p:nvPicPr>
                <p:blipFill>
                  <a:blip r:embed="rId17"/>
                  <a:stretch/>
                </p:blipFill>
                <p:spPr>
                  <a:xfrm>
                    <a:off x="225360" y="315756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5578" name="Объект 25"/>
          <p:cNvGraphicFramePr/>
          <p:nvPr/>
        </p:nvGraphicFramePr>
        <p:xfrm>
          <a:off x="225360" y="3605040"/>
          <a:ext cx="394920" cy="516960"/>
        </p:xfrm>
        <a:graphic>
          <a:graphicData uri="http://schemas.openxmlformats.org/presentationml/2006/ole">
            <p:oleObj r:id="rId18" spid="">
              <p:embed/>
              <p:pic>
                <p:nvPicPr>
                  <p:cNvPr id="5579" name="Объект 25" descr=""/>
                  <p:cNvPicPr/>
                  <p:nvPr/>
                </p:nvPicPr>
                <p:blipFill>
                  <a:blip r:embed="rId19"/>
                  <a:stretch/>
                </p:blipFill>
                <p:spPr>
                  <a:xfrm>
                    <a:off x="225360" y="360504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5580" name="Объект 26"/>
          <p:cNvGraphicFramePr/>
          <p:nvPr/>
        </p:nvGraphicFramePr>
        <p:xfrm>
          <a:off x="225360" y="4051440"/>
          <a:ext cx="394920" cy="518760"/>
        </p:xfrm>
        <a:graphic>
          <a:graphicData uri="http://schemas.openxmlformats.org/presentationml/2006/ole">
            <p:oleObj r:id="rId20" spid="">
              <p:embed/>
              <p:pic>
                <p:nvPicPr>
                  <p:cNvPr id="5581" name="Объект 26" descr=""/>
                  <p:cNvPicPr/>
                  <p:nvPr/>
                </p:nvPicPr>
                <p:blipFill>
                  <a:blip r:embed="rId21"/>
                  <a:stretch/>
                </p:blipFill>
                <p:spPr>
                  <a:xfrm>
                    <a:off x="225360" y="40514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5582" name="Объект 27"/>
          <p:cNvGraphicFramePr/>
          <p:nvPr/>
        </p:nvGraphicFramePr>
        <p:xfrm>
          <a:off x="225360" y="4497480"/>
          <a:ext cx="394920" cy="518760"/>
        </p:xfrm>
        <a:graphic>
          <a:graphicData uri="http://schemas.openxmlformats.org/presentationml/2006/ole">
            <p:oleObj r:id="rId22" spid="">
              <p:embed/>
              <p:pic>
                <p:nvPicPr>
                  <p:cNvPr id="5583" name="Объект 27" descr=""/>
                  <p:cNvPicPr/>
                  <p:nvPr/>
                </p:nvPicPr>
                <p:blipFill>
                  <a:blip r:embed="rId23"/>
                  <a:stretch/>
                </p:blipFill>
                <p:spPr>
                  <a:xfrm>
                    <a:off x="225360" y="44974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5584" name="Объект 28"/>
          <p:cNvGraphicFramePr/>
          <p:nvPr/>
        </p:nvGraphicFramePr>
        <p:xfrm>
          <a:off x="225360" y="4944960"/>
          <a:ext cx="394920" cy="516960"/>
        </p:xfrm>
        <a:graphic>
          <a:graphicData uri="http://schemas.openxmlformats.org/presentationml/2006/ole">
            <p:oleObj r:id="rId24" spid="">
              <p:embed/>
              <p:pic>
                <p:nvPicPr>
                  <p:cNvPr id="5585" name="Объект 28" descr=""/>
                  <p:cNvPicPr/>
                  <p:nvPr/>
                </p:nvPicPr>
                <p:blipFill>
                  <a:blip r:embed="rId25"/>
                  <a:stretch/>
                </p:blipFill>
                <p:spPr>
                  <a:xfrm>
                    <a:off x="225360" y="494496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5586" name="Объект 29"/>
          <p:cNvGraphicFramePr/>
          <p:nvPr/>
        </p:nvGraphicFramePr>
        <p:xfrm>
          <a:off x="225360" y="5435640"/>
          <a:ext cx="394920" cy="516960"/>
        </p:xfrm>
        <a:graphic>
          <a:graphicData uri="http://schemas.openxmlformats.org/presentationml/2006/ole">
            <p:oleObj r:id="rId26" spid="">
              <p:embed/>
              <p:pic>
                <p:nvPicPr>
                  <p:cNvPr id="5587" name="Объект 29" descr=""/>
                  <p:cNvPicPr/>
                  <p:nvPr/>
                </p:nvPicPr>
                <p:blipFill>
                  <a:blip r:embed="rId27"/>
                  <a:stretch/>
                </p:blipFill>
                <p:spPr>
                  <a:xfrm>
                    <a:off x="225360" y="543564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5588" name="Объект 30"/>
          <p:cNvGraphicFramePr/>
          <p:nvPr/>
        </p:nvGraphicFramePr>
        <p:xfrm>
          <a:off x="225360" y="5881680"/>
          <a:ext cx="394920" cy="518760"/>
        </p:xfrm>
        <a:graphic>
          <a:graphicData uri="http://schemas.openxmlformats.org/presentationml/2006/ole">
            <p:oleObj r:id="rId28" spid="">
              <p:embed/>
              <p:pic>
                <p:nvPicPr>
                  <p:cNvPr id="5589" name="Объект 30" descr=""/>
                  <p:cNvPicPr/>
                  <p:nvPr/>
                </p:nvPicPr>
                <p:blipFill>
                  <a:blip r:embed="rId29"/>
                  <a:stretch/>
                </p:blipFill>
                <p:spPr>
                  <a:xfrm>
                    <a:off x="225360" y="58816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5590" name="Объект 31"/>
          <p:cNvGraphicFramePr/>
          <p:nvPr/>
        </p:nvGraphicFramePr>
        <p:xfrm>
          <a:off x="225360" y="6327720"/>
          <a:ext cx="394920" cy="518760"/>
        </p:xfrm>
        <a:graphic>
          <a:graphicData uri="http://schemas.openxmlformats.org/presentationml/2006/ole">
            <p:oleObj r:id="rId30" spid="">
              <p:embed/>
              <p:pic>
                <p:nvPicPr>
                  <p:cNvPr id="5591" name="Объект 31" descr=""/>
                  <p:cNvPicPr/>
                  <p:nvPr/>
                </p:nvPicPr>
                <p:blipFill>
                  <a:blip r:embed="rId31"/>
                  <a:stretch/>
                </p:blipFill>
                <p:spPr>
                  <a:xfrm>
                    <a:off x="225360" y="632772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5592" name="PlaceHolder 1"/>
          <p:cNvSpPr>
            <a:spLocks noGrp="1"/>
          </p:cNvSpPr>
          <p:nvPr>
            <p:ph type="title"/>
          </p:nvPr>
        </p:nvSpPr>
        <p:spPr>
          <a:xfrm>
            <a:off x="609480" y="708120"/>
            <a:ext cx="10971720" cy="274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>
              <a:buNone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текста заглавия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59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3976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59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3976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9" r:id="rId32"/>
  </p:sldLayoutIdLst>
</p:sldMaster>
</file>

<file path=ppt/slideMasters/slideMaster15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eee9e3">
            <a:alpha val="10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598" name="Объект 17"/>
          <p:cNvGraphicFramePr/>
          <p:nvPr/>
        </p:nvGraphicFramePr>
        <p:xfrm>
          <a:off x="225360" y="0"/>
          <a:ext cx="394920" cy="518760"/>
        </p:xfrm>
        <a:graphic>
          <a:graphicData uri="http://schemas.openxmlformats.org/presentationml/2006/ole">
            <p:oleObj r:id="rId2" spid="">
              <p:embed/>
              <p:pic>
                <p:nvPicPr>
                  <p:cNvPr id="5599" name="Объект 17" descr=""/>
                  <p:cNvPicPr/>
                  <p:nvPr/>
                </p:nvPicPr>
                <p:blipFill>
                  <a:blip r:embed="rId3"/>
                  <a:stretch/>
                </p:blipFill>
                <p:spPr>
                  <a:xfrm>
                    <a:off x="225360" y="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5600" name="Объект 18"/>
          <p:cNvGraphicFramePr/>
          <p:nvPr/>
        </p:nvGraphicFramePr>
        <p:xfrm>
          <a:off x="225360" y="446040"/>
          <a:ext cx="394920" cy="518760"/>
        </p:xfrm>
        <a:graphic>
          <a:graphicData uri="http://schemas.openxmlformats.org/presentationml/2006/ole">
            <p:oleObj r:id="rId4" spid="">
              <p:embed/>
              <p:pic>
                <p:nvPicPr>
                  <p:cNvPr id="5601" name="Объект 18" descr=""/>
                  <p:cNvPicPr/>
                  <p:nvPr/>
                </p:nvPicPr>
                <p:blipFill>
                  <a:blip r:embed="rId5"/>
                  <a:stretch/>
                </p:blipFill>
                <p:spPr>
                  <a:xfrm>
                    <a:off x="225360" y="4460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5602" name="Объект 19"/>
          <p:cNvGraphicFramePr/>
          <p:nvPr/>
        </p:nvGraphicFramePr>
        <p:xfrm>
          <a:off x="225360" y="893880"/>
          <a:ext cx="394920" cy="516960"/>
        </p:xfrm>
        <a:graphic>
          <a:graphicData uri="http://schemas.openxmlformats.org/presentationml/2006/ole">
            <p:oleObj r:id="rId6" spid="">
              <p:embed/>
              <p:pic>
                <p:nvPicPr>
                  <p:cNvPr id="5603" name="Объект 19" descr=""/>
                  <p:cNvPicPr/>
                  <p:nvPr/>
                </p:nvPicPr>
                <p:blipFill>
                  <a:blip r:embed="rId7"/>
                  <a:stretch/>
                </p:blipFill>
                <p:spPr>
                  <a:xfrm>
                    <a:off x="225360" y="89388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5604" name="Объект 20"/>
          <p:cNvGraphicFramePr/>
          <p:nvPr/>
        </p:nvGraphicFramePr>
        <p:xfrm>
          <a:off x="225360" y="1339920"/>
          <a:ext cx="394920" cy="518760"/>
        </p:xfrm>
        <a:graphic>
          <a:graphicData uri="http://schemas.openxmlformats.org/presentationml/2006/ole">
            <p:oleObj r:id="rId8" spid="">
              <p:embed/>
              <p:pic>
                <p:nvPicPr>
                  <p:cNvPr id="5605" name="Объект 20" descr=""/>
                  <p:cNvPicPr/>
                  <p:nvPr/>
                </p:nvPicPr>
                <p:blipFill>
                  <a:blip r:embed="rId9"/>
                  <a:stretch/>
                </p:blipFill>
                <p:spPr>
                  <a:xfrm>
                    <a:off x="225360" y="133992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5606" name="Объект 21"/>
          <p:cNvGraphicFramePr/>
          <p:nvPr/>
        </p:nvGraphicFramePr>
        <p:xfrm>
          <a:off x="225360" y="1817640"/>
          <a:ext cx="394920" cy="518760"/>
        </p:xfrm>
        <a:graphic>
          <a:graphicData uri="http://schemas.openxmlformats.org/presentationml/2006/ole">
            <p:oleObj r:id="rId10" spid="">
              <p:embed/>
              <p:pic>
                <p:nvPicPr>
                  <p:cNvPr id="5607" name="Объект 21" descr=""/>
                  <p:cNvPicPr/>
                  <p:nvPr/>
                </p:nvPicPr>
                <p:blipFill>
                  <a:blip r:embed="rId11"/>
                  <a:stretch/>
                </p:blipFill>
                <p:spPr>
                  <a:xfrm>
                    <a:off x="225360" y="18176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5608" name="Объект 22"/>
          <p:cNvGraphicFramePr/>
          <p:nvPr/>
        </p:nvGraphicFramePr>
        <p:xfrm>
          <a:off x="225360" y="2263680"/>
          <a:ext cx="394920" cy="518760"/>
        </p:xfrm>
        <a:graphic>
          <a:graphicData uri="http://schemas.openxmlformats.org/presentationml/2006/ole">
            <p:oleObj r:id="rId12" spid="">
              <p:embed/>
              <p:pic>
                <p:nvPicPr>
                  <p:cNvPr id="5609" name="Объект 22" descr=""/>
                  <p:cNvPicPr/>
                  <p:nvPr/>
                </p:nvPicPr>
                <p:blipFill>
                  <a:blip r:embed="rId13"/>
                  <a:stretch/>
                </p:blipFill>
                <p:spPr>
                  <a:xfrm>
                    <a:off x="225360" y="22636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5610" name="Объект 23"/>
          <p:cNvGraphicFramePr/>
          <p:nvPr/>
        </p:nvGraphicFramePr>
        <p:xfrm>
          <a:off x="225360" y="2711520"/>
          <a:ext cx="394920" cy="516960"/>
        </p:xfrm>
        <a:graphic>
          <a:graphicData uri="http://schemas.openxmlformats.org/presentationml/2006/ole">
            <p:oleObj r:id="rId14" spid="">
              <p:embed/>
              <p:pic>
                <p:nvPicPr>
                  <p:cNvPr id="5611" name="Объект 23" descr=""/>
                  <p:cNvPicPr/>
                  <p:nvPr/>
                </p:nvPicPr>
                <p:blipFill>
                  <a:blip r:embed="rId15"/>
                  <a:stretch/>
                </p:blipFill>
                <p:spPr>
                  <a:xfrm>
                    <a:off x="225360" y="271152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5612" name="Объект 24"/>
          <p:cNvGraphicFramePr/>
          <p:nvPr/>
        </p:nvGraphicFramePr>
        <p:xfrm>
          <a:off x="225360" y="3157560"/>
          <a:ext cx="394920" cy="518760"/>
        </p:xfrm>
        <a:graphic>
          <a:graphicData uri="http://schemas.openxmlformats.org/presentationml/2006/ole">
            <p:oleObj r:id="rId16" spid="">
              <p:embed/>
              <p:pic>
                <p:nvPicPr>
                  <p:cNvPr id="5613" name="Объект 24" descr=""/>
                  <p:cNvPicPr/>
                  <p:nvPr/>
                </p:nvPicPr>
                <p:blipFill>
                  <a:blip r:embed="rId17"/>
                  <a:stretch/>
                </p:blipFill>
                <p:spPr>
                  <a:xfrm>
                    <a:off x="225360" y="315756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5614" name="Объект 25"/>
          <p:cNvGraphicFramePr/>
          <p:nvPr/>
        </p:nvGraphicFramePr>
        <p:xfrm>
          <a:off x="225360" y="3605040"/>
          <a:ext cx="394920" cy="516960"/>
        </p:xfrm>
        <a:graphic>
          <a:graphicData uri="http://schemas.openxmlformats.org/presentationml/2006/ole">
            <p:oleObj r:id="rId18" spid="">
              <p:embed/>
              <p:pic>
                <p:nvPicPr>
                  <p:cNvPr id="5615" name="Объект 25" descr=""/>
                  <p:cNvPicPr/>
                  <p:nvPr/>
                </p:nvPicPr>
                <p:blipFill>
                  <a:blip r:embed="rId19"/>
                  <a:stretch/>
                </p:blipFill>
                <p:spPr>
                  <a:xfrm>
                    <a:off x="225360" y="360504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5616" name="Объект 26"/>
          <p:cNvGraphicFramePr/>
          <p:nvPr/>
        </p:nvGraphicFramePr>
        <p:xfrm>
          <a:off x="225360" y="4051440"/>
          <a:ext cx="394920" cy="518760"/>
        </p:xfrm>
        <a:graphic>
          <a:graphicData uri="http://schemas.openxmlformats.org/presentationml/2006/ole">
            <p:oleObj r:id="rId20" spid="">
              <p:embed/>
              <p:pic>
                <p:nvPicPr>
                  <p:cNvPr id="5617" name="Объект 26" descr=""/>
                  <p:cNvPicPr/>
                  <p:nvPr/>
                </p:nvPicPr>
                <p:blipFill>
                  <a:blip r:embed="rId21"/>
                  <a:stretch/>
                </p:blipFill>
                <p:spPr>
                  <a:xfrm>
                    <a:off x="225360" y="40514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5618" name="Объект 27"/>
          <p:cNvGraphicFramePr/>
          <p:nvPr/>
        </p:nvGraphicFramePr>
        <p:xfrm>
          <a:off x="225360" y="4497480"/>
          <a:ext cx="394920" cy="518760"/>
        </p:xfrm>
        <a:graphic>
          <a:graphicData uri="http://schemas.openxmlformats.org/presentationml/2006/ole">
            <p:oleObj r:id="rId22" spid="">
              <p:embed/>
              <p:pic>
                <p:nvPicPr>
                  <p:cNvPr id="5619" name="Объект 27" descr=""/>
                  <p:cNvPicPr/>
                  <p:nvPr/>
                </p:nvPicPr>
                <p:blipFill>
                  <a:blip r:embed="rId23"/>
                  <a:stretch/>
                </p:blipFill>
                <p:spPr>
                  <a:xfrm>
                    <a:off x="225360" y="44974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5620" name="Объект 28"/>
          <p:cNvGraphicFramePr/>
          <p:nvPr/>
        </p:nvGraphicFramePr>
        <p:xfrm>
          <a:off x="225360" y="4944960"/>
          <a:ext cx="394920" cy="516960"/>
        </p:xfrm>
        <a:graphic>
          <a:graphicData uri="http://schemas.openxmlformats.org/presentationml/2006/ole">
            <p:oleObj r:id="rId24" spid="">
              <p:embed/>
              <p:pic>
                <p:nvPicPr>
                  <p:cNvPr id="5621" name="Объект 28" descr=""/>
                  <p:cNvPicPr/>
                  <p:nvPr/>
                </p:nvPicPr>
                <p:blipFill>
                  <a:blip r:embed="rId25"/>
                  <a:stretch/>
                </p:blipFill>
                <p:spPr>
                  <a:xfrm>
                    <a:off x="225360" y="494496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5622" name="Объект 29"/>
          <p:cNvGraphicFramePr/>
          <p:nvPr/>
        </p:nvGraphicFramePr>
        <p:xfrm>
          <a:off x="225360" y="5435640"/>
          <a:ext cx="394920" cy="516960"/>
        </p:xfrm>
        <a:graphic>
          <a:graphicData uri="http://schemas.openxmlformats.org/presentationml/2006/ole">
            <p:oleObj r:id="rId26" spid="">
              <p:embed/>
              <p:pic>
                <p:nvPicPr>
                  <p:cNvPr id="5623" name="Объект 29" descr=""/>
                  <p:cNvPicPr/>
                  <p:nvPr/>
                </p:nvPicPr>
                <p:blipFill>
                  <a:blip r:embed="rId27"/>
                  <a:stretch/>
                </p:blipFill>
                <p:spPr>
                  <a:xfrm>
                    <a:off x="225360" y="543564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5624" name="Объект 30"/>
          <p:cNvGraphicFramePr/>
          <p:nvPr/>
        </p:nvGraphicFramePr>
        <p:xfrm>
          <a:off x="225360" y="5881680"/>
          <a:ext cx="394920" cy="518760"/>
        </p:xfrm>
        <a:graphic>
          <a:graphicData uri="http://schemas.openxmlformats.org/presentationml/2006/ole">
            <p:oleObj r:id="rId28" spid="">
              <p:embed/>
              <p:pic>
                <p:nvPicPr>
                  <p:cNvPr id="5625" name="Объект 30" descr=""/>
                  <p:cNvPicPr/>
                  <p:nvPr/>
                </p:nvPicPr>
                <p:blipFill>
                  <a:blip r:embed="rId29"/>
                  <a:stretch/>
                </p:blipFill>
                <p:spPr>
                  <a:xfrm>
                    <a:off x="225360" y="58816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5626" name="Объект 31"/>
          <p:cNvGraphicFramePr/>
          <p:nvPr/>
        </p:nvGraphicFramePr>
        <p:xfrm>
          <a:off x="225360" y="6327720"/>
          <a:ext cx="394920" cy="518760"/>
        </p:xfrm>
        <a:graphic>
          <a:graphicData uri="http://schemas.openxmlformats.org/presentationml/2006/ole">
            <p:oleObj r:id="rId30" spid="">
              <p:embed/>
              <p:pic>
                <p:nvPicPr>
                  <p:cNvPr id="5627" name="Объект 31" descr=""/>
                  <p:cNvPicPr/>
                  <p:nvPr/>
                </p:nvPicPr>
                <p:blipFill>
                  <a:blip r:embed="rId31"/>
                  <a:stretch/>
                </p:blipFill>
                <p:spPr>
                  <a:xfrm>
                    <a:off x="225360" y="632772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5628" name="PlaceHolder 1"/>
          <p:cNvSpPr>
            <a:spLocks noGrp="1"/>
          </p:cNvSpPr>
          <p:nvPr>
            <p:ph type="title"/>
          </p:nvPr>
        </p:nvSpPr>
        <p:spPr>
          <a:xfrm>
            <a:off x="609480" y="708120"/>
            <a:ext cx="10971720" cy="274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>
              <a:buNone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текста заглавия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62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50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63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3976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631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50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1" r:id="rId32"/>
  </p:sldLayoutIdLst>
</p:sldMaster>
</file>

<file path=ppt/slideMasters/slideMaster16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eee9e3">
            <a:alpha val="10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636" name="Объект 17"/>
          <p:cNvGraphicFramePr/>
          <p:nvPr/>
        </p:nvGraphicFramePr>
        <p:xfrm>
          <a:off x="225360" y="0"/>
          <a:ext cx="394920" cy="518760"/>
        </p:xfrm>
        <a:graphic>
          <a:graphicData uri="http://schemas.openxmlformats.org/presentationml/2006/ole">
            <p:oleObj r:id="rId2" spid="">
              <p:embed/>
              <p:pic>
                <p:nvPicPr>
                  <p:cNvPr id="5637" name="Объект 17" descr=""/>
                  <p:cNvPicPr/>
                  <p:nvPr/>
                </p:nvPicPr>
                <p:blipFill>
                  <a:blip r:embed="rId3"/>
                  <a:stretch/>
                </p:blipFill>
                <p:spPr>
                  <a:xfrm>
                    <a:off x="225360" y="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5638" name="Объект 18"/>
          <p:cNvGraphicFramePr/>
          <p:nvPr/>
        </p:nvGraphicFramePr>
        <p:xfrm>
          <a:off x="225360" y="446040"/>
          <a:ext cx="394920" cy="518760"/>
        </p:xfrm>
        <a:graphic>
          <a:graphicData uri="http://schemas.openxmlformats.org/presentationml/2006/ole">
            <p:oleObj r:id="rId4" spid="">
              <p:embed/>
              <p:pic>
                <p:nvPicPr>
                  <p:cNvPr id="5639" name="Объект 18" descr=""/>
                  <p:cNvPicPr/>
                  <p:nvPr/>
                </p:nvPicPr>
                <p:blipFill>
                  <a:blip r:embed="rId5"/>
                  <a:stretch/>
                </p:blipFill>
                <p:spPr>
                  <a:xfrm>
                    <a:off x="225360" y="4460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5640" name="Объект 19"/>
          <p:cNvGraphicFramePr/>
          <p:nvPr/>
        </p:nvGraphicFramePr>
        <p:xfrm>
          <a:off x="225360" y="893880"/>
          <a:ext cx="394920" cy="516960"/>
        </p:xfrm>
        <a:graphic>
          <a:graphicData uri="http://schemas.openxmlformats.org/presentationml/2006/ole">
            <p:oleObj r:id="rId6" spid="">
              <p:embed/>
              <p:pic>
                <p:nvPicPr>
                  <p:cNvPr id="5641" name="Объект 19" descr=""/>
                  <p:cNvPicPr/>
                  <p:nvPr/>
                </p:nvPicPr>
                <p:blipFill>
                  <a:blip r:embed="rId7"/>
                  <a:stretch/>
                </p:blipFill>
                <p:spPr>
                  <a:xfrm>
                    <a:off x="225360" y="89388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5642" name="Объект 20"/>
          <p:cNvGraphicFramePr/>
          <p:nvPr/>
        </p:nvGraphicFramePr>
        <p:xfrm>
          <a:off x="225360" y="1339920"/>
          <a:ext cx="394920" cy="518760"/>
        </p:xfrm>
        <a:graphic>
          <a:graphicData uri="http://schemas.openxmlformats.org/presentationml/2006/ole">
            <p:oleObj r:id="rId8" spid="">
              <p:embed/>
              <p:pic>
                <p:nvPicPr>
                  <p:cNvPr id="5643" name="Объект 20" descr=""/>
                  <p:cNvPicPr/>
                  <p:nvPr/>
                </p:nvPicPr>
                <p:blipFill>
                  <a:blip r:embed="rId9"/>
                  <a:stretch/>
                </p:blipFill>
                <p:spPr>
                  <a:xfrm>
                    <a:off x="225360" y="133992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5644" name="Объект 21"/>
          <p:cNvGraphicFramePr/>
          <p:nvPr/>
        </p:nvGraphicFramePr>
        <p:xfrm>
          <a:off x="225360" y="1817640"/>
          <a:ext cx="394920" cy="518760"/>
        </p:xfrm>
        <a:graphic>
          <a:graphicData uri="http://schemas.openxmlformats.org/presentationml/2006/ole">
            <p:oleObj r:id="rId10" spid="">
              <p:embed/>
              <p:pic>
                <p:nvPicPr>
                  <p:cNvPr id="5645" name="Объект 21" descr=""/>
                  <p:cNvPicPr/>
                  <p:nvPr/>
                </p:nvPicPr>
                <p:blipFill>
                  <a:blip r:embed="rId11"/>
                  <a:stretch/>
                </p:blipFill>
                <p:spPr>
                  <a:xfrm>
                    <a:off x="225360" y="18176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5646" name="Объект 22"/>
          <p:cNvGraphicFramePr/>
          <p:nvPr/>
        </p:nvGraphicFramePr>
        <p:xfrm>
          <a:off x="225360" y="2263680"/>
          <a:ext cx="394920" cy="518760"/>
        </p:xfrm>
        <a:graphic>
          <a:graphicData uri="http://schemas.openxmlformats.org/presentationml/2006/ole">
            <p:oleObj r:id="rId12" spid="">
              <p:embed/>
              <p:pic>
                <p:nvPicPr>
                  <p:cNvPr id="5647" name="Объект 22" descr=""/>
                  <p:cNvPicPr/>
                  <p:nvPr/>
                </p:nvPicPr>
                <p:blipFill>
                  <a:blip r:embed="rId13"/>
                  <a:stretch/>
                </p:blipFill>
                <p:spPr>
                  <a:xfrm>
                    <a:off x="225360" y="22636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5648" name="Объект 23"/>
          <p:cNvGraphicFramePr/>
          <p:nvPr/>
        </p:nvGraphicFramePr>
        <p:xfrm>
          <a:off x="225360" y="2711520"/>
          <a:ext cx="394920" cy="516960"/>
        </p:xfrm>
        <a:graphic>
          <a:graphicData uri="http://schemas.openxmlformats.org/presentationml/2006/ole">
            <p:oleObj r:id="rId14" spid="">
              <p:embed/>
              <p:pic>
                <p:nvPicPr>
                  <p:cNvPr id="5649" name="Объект 23" descr=""/>
                  <p:cNvPicPr/>
                  <p:nvPr/>
                </p:nvPicPr>
                <p:blipFill>
                  <a:blip r:embed="rId15"/>
                  <a:stretch/>
                </p:blipFill>
                <p:spPr>
                  <a:xfrm>
                    <a:off x="225360" y="271152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5650" name="Объект 24"/>
          <p:cNvGraphicFramePr/>
          <p:nvPr/>
        </p:nvGraphicFramePr>
        <p:xfrm>
          <a:off x="225360" y="3157560"/>
          <a:ext cx="394920" cy="518760"/>
        </p:xfrm>
        <a:graphic>
          <a:graphicData uri="http://schemas.openxmlformats.org/presentationml/2006/ole">
            <p:oleObj r:id="rId16" spid="">
              <p:embed/>
              <p:pic>
                <p:nvPicPr>
                  <p:cNvPr id="5651" name="Объект 24" descr=""/>
                  <p:cNvPicPr/>
                  <p:nvPr/>
                </p:nvPicPr>
                <p:blipFill>
                  <a:blip r:embed="rId17"/>
                  <a:stretch/>
                </p:blipFill>
                <p:spPr>
                  <a:xfrm>
                    <a:off x="225360" y="315756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5652" name="Объект 25"/>
          <p:cNvGraphicFramePr/>
          <p:nvPr/>
        </p:nvGraphicFramePr>
        <p:xfrm>
          <a:off x="225360" y="3605040"/>
          <a:ext cx="394920" cy="516960"/>
        </p:xfrm>
        <a:graphic>
          <a:graphicData uri="http://schemas.openxmlformats.org/presentationml/2006/ole">
            <p:oleObj r:id="rId18" spid="">
              <p:embed/>
              <p:pic>
                <p:nvPicPr>
                  <p:cNvPr id="5653" name="Объект 25" descr=""/>
                  <p:cNvPicPr/>
                  <p:nvPr/>
                </p:nvPicPr>
                <p:blipFill>
                  <a:blip r:embed="rId19"/>
                  <a:stretch/>
                </p:blipFill>
                <p:spPr>
                  <a:xfrm>
                    <a:off x="225360" y="360504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5654" name="Объект 26"/>
          <p:cNvGraphicFramePr/>
          <p:nvPr/>
        </p:nvGraphicFramePr>
        <p:xfrm>
          <a:off x="225360" y="4051440"/>
          <a:ext cx="394920" cy="518760"/>
        </p:xfrm>
        <a:graphic>
          <a:graphicData uri="http://schemas.openxmlformats.org/presentationml/2006/ole">
            <p:oleObj r:id="rId20" spid="">
              <p:embed/>
              <p:pic>
                <p:nvPicPr>
                  <p:cNvPr id="5655" name="Объект 26" descr=""/>
                  <p:cNvPicPr/>
                  <p:nvPr/>
                </p:nvPicPr>
                <p:blipFill>
                  <a:blip r:embed="rId21"/>
                  <a:stretch/>
                </p:blipFill>
                <p:spPr>
                  <a:xfrm>
                    <a:off x="225360" y="40514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5656" name="Объект 27"/>
          <p:cNvGraphicFramePr/>
          <p:nvPr/>
        </p:nvGraphicFramePr>
        <p:xfrm>
          <a:off x="225360" y="4497480"/>
          <a:ext cx="394920" cy="518760"/>
        </p:xfrm>
        <a:graphic>
          <a:graphicData uri="http://schemas.openxmlformats.org/presentationml/2006/ole">
            <p:oleObj r:id="rId22" spid="">
              <p:embed/>
              <p:pic>
                <p:nvPicPr>
                  <p:cNvPr id="5657" name="Объект 27" descr=""/>
                  <p:cNvPicPr/>
                  <p:nvPr/>
                </p:nvPicPr>
                <p:blipFill>
                  <a:blip r:embed="rId23"/>
                  <a:stretch/>
                </p:blipFill>
                <p:spPr>
                  <a:xfrm>
                    <a:off x="225360" y="44974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5658" name="Объект 28"/>
          <p:cNvGraphicFramePr/>
          <p:nvPr/>
        </p:nvGraphicFramePr>
        <p:xfrm>
          <a:off x="225360" y="4944960"/>
          <a:ext cx="394920" cy="516960"/>
        </p:xfrm>
        <a:graphic>
          <a:graphicData uri="http://schemas.openxmlformats.org/presentationml/2006/ole">
            <p:oleObj r:id="rId24" spid="">
              <p:embed/>
              <p:pic>
                <p:nvPicPr>
                  <p:cNvPr id="5659" name="Объект 28" descr=""/>
                  <p:cNvPicPr/>
                  <p:nvPr/>
                </p:nvPicPr>
                <p:blipFill>
                  <a:blip r:embed="rId25"/>
                  <a:stretch/>
                </p:blipFill>
                <p:spPr>
                  <a:xfrm>
                    <a:off x="225360" y="494496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5660" name="Объект 29"/>
          <p:cNvGraphicFramePr/>
          <p:nvPr/>
        </p:nvGraphicFramePr>
        <p:xfrm>
          <a:off x="225360" y="5435640"/>
          <a:ext cx="394920" cy="516960"/>
        </p:xfrm>
        <a:graphic>
          <a:graphicData uri="http://schemas.openxmlformats.org/presentationml/2006/ole">
            <p:oleObj r:id="rId26" spid="">
              <p:embed/>
              <p:pic>
                <p:nvPicPr>
                  <p:cNvPr id="5661" name="Объект 29" descr=""/>
                  <p:cNvPicPr/>
                  <p:nvPr/>
                </p:nvPicPr>
                <p:blipFill>
                  <a:blip r:embed="rId27"/>
                  <a:stretch/>
                </p:blipFill>
                <p:spPr>
                  <a:xfrm>
                    <a:off x="225360" y="543564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5662" name="Объект 30"/>
          <p:cNvGraphicFramePr/>
          <p:nvPr/>
        </p:nvGraphicFramePr>
        <p:xfrm>
          <a:off x="225360" y="5881680"/>
          <a:ext cx="394920" cy="518760"/>
        </p:xfrm>
        <a:graphic>
          <a:graphicData uri="http://schemas.openxmlformats.org/presentationml/2006/ole">
            <p:oleObj r:id="rId28" spid="">
              <p:embed/>
              <p:pic>
                <p:nvPicPr>
                  <p:cNvPr id="5663" name="Объект 30" descr=""/>
                  <p:cNvPicPr/>
                  <p:nvPr/>
                </p:nvPicPr>
                <p:blipFill>
                  <a:blip r:embed="rId29"/>
                  <a:stretch/>
                </p:blipFill>
                <p:spPr>
                  <a:xfrm>
                    <a:off x="225360" y="58816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5664" name="Объект 31"/>
          <p:cNvGraphicFramePr/>
          <p:nvPr/>
        </p:nvGraphicFramePr>
        <p:xfrm>
          <a:off x="225360" y="6327720"/>
          <a:ext cx="394920" cy="518760"/>
        </p:xfrm>
        <a:graphic>
          <a:graphicData uri="http://schemas.openxmlformats.org/presentationml/2006/ole">
            <p:oleObj r:id="rId30" spid="">
              <p:embed/>
              <p:pic>
                <p:nvPicPr>
                  <p:cNvPr id="5665" name="Объект 31" descr=""/>
                  <p:cNvPicPr/>
                  <p:nvPr/>
                </p:nvPicPr>
                <p:blipFill>
                  <a:blip r:embed="rId31"/>
                  <a:stretch/>
                </p:blipFill>
                <p:spPr>
                  <a:xfrm>
                    <a:off x="225360" y="632772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5666" name="PlaceHolder 1"/>
          <p:cNvSpPr>
            <a:spLocks noGrp="1"/>
          </p:cNvSpPr>
          <p:nvPr>
            <p:ph type="title"/>
          </p:nvPr>
        </p:nvSpPr>
        <p:spPr>
          <a:xfrm>
            <a:off x="609480" y="708120"/>
            <a:ext cx="10971720" cy="274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>
              <a:buNone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текста заглавия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3" r:id="rId32"/>
  </p:sldLayoutIdLst>
</p:sldMaster>
</file>

<file path=ppt/slideMasters/slideMaster16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eee9e3">
            <a:alpha val="10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668" name="Объект 17"/>
          <p:cNvGraphicFramePr/>
          <p:nvPr/>
        </p:nvGraphicFramePr>
        <p:xfrm>
          <a:off x="225360" y="0"/>
          <a:ext cx="394920" cy="518760"/>
        </p:xfrm>
        <a:graphic>
          <a:graphicData uri="http://schemas.openxmlformats.org/presentationml/2006/ole">
            <p:oleObj r:id="rId2" spid="">
              <p:embed/>
              <p:pic>
                <p:nvPicPr>
                  <p:cNvPr id="5669" name="Объект 17" descr=""/>
                  <p:cNvPicPr/>
                  <p:nvPr/>
                </p:nvPicPr>
                <p:blipFill>
                  <a:blip r:embed="rId3"/>
                  <a:stretch/>
                </p:blipFill>
                <p:spPr>
                  <a:xfrm>
                    <a:off x="225360" y="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5670" name="Объект 18"/>
          <p:cNvGraphicFramePr/>
          <p:nvPr/>
        </p:nvGraphicFramePr>
        <p:xfrm>
          <a:off x="225360" y="446040"/>
          <a:ext cx="394920" cy="518760"/>
        </p:xfrm>
        <a:graphic>
          <a:graphicData uri="http://schemas.openxmlformats.org/presentationml/2006/ole">
            <p:oleObj r:id="rId4" spid="">
              <p:embed/>
              <p:pic>
                <p:nvPicPr>
                  <p:cNvPr id="5671" name="Объект 18" descr=""/>
                  <p:cNvPicPr/>
                  <p:nvPr/>
                </p:nvPicPr>
                <p:blipFill>
                  <a:blip r:embed="rId5"/>
                  <a:stretch/>
                </p:blipFill>
                <p:spPr>
                  <a:xfrm>
                    <a:off x="225360" y="4460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5672" name="Объект 19"/>
          <p:cNvGraphicFramePr/>
          <p:nvPr/>
        </p:nvGraphicFramePr>
        <p:xfrm>
          <a:off x="225360" y="893880"/>
          <a:ext cx="394920" cy="516960"/>
        </p:xfrm>
        <a:graphic>
          <a:graphicData uri="http://schemas.openxmlformats.org/presentationml/2006/ole">
            <p:oleObj r:id="rId6" spid="">
              <p:embed/>
              <p:pic>
                <p:nvPicPr>
                  <p:cNvPr id="5673" name="Объект 19" descr=""/>
                  <p:cNvPicPr/>
                  <p:nvPr/>
                </p:nvPicPr>
                <p:blipFill>
                  <a:blip r:embed="rId7"/>
                  <a:stretch/>
                </p:blipFill>
                <p:spPr>
                  <a:xfrm>
                    <a:off x="225360" y="89388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5674" name="Объект 20"/>
          <p:cNvGraphicFramePr/>
          <p:nvPr/>
        </p:nvGraphicFramePr>
        <p:xfrm>
          <a:off x="225360" y="1339920"/>
          <a:ext cx="394920" cy="518760"/>
        </p:xfrm>
        <a:graphic>
          <a:graphicData uri="http://schemas.openxmlformats.org/presentationml/2006/ole">
            <p:oleObj r:id="rId8" spid="">
              <p:embed/>
              <p:pic>
                <p:nvPicPr>
                  <p:cNvPr id="5675" name="Объект 20" descr=""/>
                  <p:cNvPicPr/>
                  <p:nvPr/>
                </p:nvPicPr>
                <p:blipFill>
                  <a:blip r:embed="rId9"/>
                  <a:stretch/>
                </p:blipFill>
                <p:spPr>
                  <a:xfrm>
                    <a:off x="225360" y="133992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5676" name="Объект 21"/>
          <p:cNvGraphicFramePr/>
          <p:nvPr/>
        </p:nvGraphicFramePr>
        <p:xfrm>
          <a:off x="225360" y="1817640"/>
          <a:ext cx="394920" cy="518760"/>
        </p:xfrm>
        <a:graphic>
          <a:graphicData uri="http://schemas.openxmlformats.org/presentationml/2006/ole">
            <p:oleObj r:id="rId10" spid="">
              <p:embed/>
              <p:pic>
                <p:nvPicPr>
                  <p:cNvPr id="5677" name="Объект 21" descr=""/>
                  <p:cNvPicPr/>
                  <p:nvPr/>
                </p:nvPicPr>
                <p:blipFill>
                  <a:blip r:embed="rId11"/>
                  <a:stretch/>
                </p:blipFill>
                <p:spPr>
                  <a:xfrm>
                    <a:off x="225360" y="18176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5678" name="Объект 22"/>
          <p:cNvGraphicFramePr/>
          <p:nvPr/>
        </p:nvGraphicFramePr>
        <p:xfrm>
          <a:off x="225360" y="2263680"/>
          <a:ext cx="394920" cy="518760"/>
        </p:xfrm>
        <a:graphic>
          <a:graphicData uri="http://schemas.openxmlformats.org/presentationml/2006/ole">
            <p:oleObj r:id="rId12" spid="">
              <p:embed/>
              <p:pic>
                <p:nvPicPr>
                  <p:cNvPr id="5679" name="Объект 22" descr=""/>
                  <p:cNvPicPr/>
                  <p:nvPr/>
                </p:nvPicPr>
                <p:blipFill>
                  <a:blip r:embed="rId13"/>
                  <a:stretch/>
                </p:blipFill>
                <p:spPr>
                  <a:xfrm>
                    <a:off x="225360" y="22636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5680" name="Объект 23"/>
          <p:cNvGraphicFramePr/>
          <p:nvPr/>
        </p:nvGraphicFramePr>
        <p:xfrm>
          <a:off x="225360" y="2711520"/>
          <a:ext cx="394920" cy="516960"/>
        </p:xfrm>
        <a:graphic>
          <a:graphicData uri="http://schemas.openxmlformats.org/presentationml/2006/ole">
            <p:oleObj r:id="rId14" spid="">
              <p:embed/>
              <p:pic>
                <p:nvPicPr>
                  <p:cNvPr id="5681" name="Объект 23" descr=""/>
                  <p:cNvPicPr/>
                  <p:nvPr/>
                </p:nvPicPr>
                <p:blipFill>
                  <a:blip r:embed="rId15"/>
                  <a:stretch/>
                </p:blipFill>
                <p:spPr>
                  <a:xfrm>
                    <a:off x="225360" y="271152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5682" name="Объект 24"/>
          <p:cNvGraphicFramePr/>
          <p:nvPr/>
        </p:nvGraphicFramePr>
        <p:xfrm>
          <a:off x="225360" y="3157560"/>
          <a:ext cx="394920" cy="518760"/>
        </p:xfrm>
        <a:graphic>
          <a:graphicData uri="http://schemas.openxmlformats.org/presentationml/2006/ole">
            <p:oleObj r:id="rId16" spid="">
              <p:embed/>
              <p:pic>
                <p:nvPicPr>
                  <p:cNvPr id="5683" name="Объект 24" descr=""/>
                  <p:cNvPicPr/>
                  <p:nvPr/>
                </p:nvPicPr>
                <p:blipFill>
                  <a:blip r:embed="rId17"/>
                  <a:stretch/>
                </p:blipFill>
                <p:spPr>
                  <a:xfrm>
                    <a:off x="225360" y="315756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5684" name="Объект 25"/>
          <p:cNvGraphicFramePr/>
          <p:nvPr/>
        </p:nvGraphicFramePr>
        <p:xfrm>
          <a:off x="225360" y="3605040"/>
          <a:ext cx="394920" cy="516960"/>
        </p:xfrm>
        <a:graphic>
          <a:graphicData uri="http://schemas.openxmlformats.org/presentationml/2006/ole">
            <p:oleObj r:id="rId18" spid="">
              <p:embed/>
              <p:pic>
                <p:nvPicPr>
                  <p:cNvPr id="5685" name="Объект 25" descr=""/>
                  <p:cNvPicPr/>
                  <p:nvPr/>
                </p:nvPicPr>
                <p:blipFill>
                  <a:blip r:embed="rId19"/>
                  <a:stretch/>
                </p:blipFill>
                <p:spPr>
                  <a:xfrm>
                    <a:off x="225360" y="360504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5686" name="Объект 26"/>
          <p:cNvGraphicFramePr/>
          <p:nvPr/>
        </p:nvGraphicFramePr>
        <p:xfrm>
          <a:off x="225360" y="4051440"/>
          <a:ext cx="394920" cy="518760"/>
        </p:xfrm>
        <a:graphic>
          <a:graphicData uri="http://schemas.openxmlformats.org/presentationml/2006/ole">
            <p:oleObj r:id="rId20" spid="">
              <p:embed/>
              <p:pic>
                <p:nvPicPr>
                  <p:cNvPr id="5687" name="Объект 26" descr=""/>
                  <p:cNvPicPr/>
                  <p:nvPr/>
                </p:nvPicPr>
                <p:blipFill>
                  <a:blip r:embed="rId21"/>
                  <a:stretch/>
                </p:blipFill>
                <p:spPr>
                  <a:xfrm>
                    <a:off x="225360" y="40514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5688" name="Объект 27"/>
          <p:cNvGraphicFramePr/>
          <p:nvPr/>
        </p:nvGraphicFramePr>
        <p:xfrm>
          <a:off x="225360" y="4497480"/>
          <a:ext cx="394920" cy="518760"/>
        </p:xfrm>
        <a:graphic>
          <a:graphicData uri="http://schemas.openxmlformats.org/presentationml/2006/ole">
            <p:oleObj r:id="rId22" spid="">
              <p:embed/>
              <p:pic>
                <p:nvPicPr>
                  <p:cNvPr id="5689" name="Объект 27" descr=""/>
                  <p:cNvPicPr/>
                  <p:nvPr/>
                </p:nvPicPr>
                <p:blipFill>
                  <a:blip r:embed="rId23"/>
                  <a:stretch/>
                </p:blipFill>
                <p:spPr>
                  <a:xfrm>
                    <a:off x="225360" y="44974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5690" name="Объект 28"/>
          <p:cNvGraphicFramePr/>
          <p:nvPr/>
        </p:nvGraphicFramePr>
        <p:xfrm>
          <a:off x="225360" y="4944960"/>
          <a:ext cx="394920" cy="516960"/>
        </p:xfrm>
        <a:graphic>
          <a:graphicData uri="http://schemas.openxmlformats.org/presentationml/2006/ole">
            <p:oleObj r:id="rId24" spid="">
              <p:embed/>
              <p:pic>
                <p:nvPicPr>
                  <p:cNvPr id="5691" name="Объект 28" descr=""/>
                  <p:cNvPicPr/>
                  <p:nvPr/>
                </p:nvPicPr>
                <p:blipFill>
                  <a:blip r:embed="rId25"/>
                  <a:stretch/>
                </p:blipFill>
                <p:spPr>
                  <a:xfrm>
                    <a:off x="225360" y="494496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5692" name="Объект 29"/>
          <p:cNvGraphicFramePr/>
          <p:nvPr/>
        </p:nvGraphicFramePr>
        <p:xfrm>
          <a:off x="225360" y="5435640"/>
          <a:ext cx="394920" cy="516960"/>
        </p:xfrm>
        <a:graphic>
          <a:graphicData uri="http://schemas.openxmlformats.org/presentationml/2006/ole">
            <p:oleObj r:id="rId26" spid="">
              <p:embed/>
              <p:pic>
                <p:nvPicPr>
                  <p:cNvPr id="5693" name="Объект 29" descr=""/>
                  <p:cNvPicPr/>
                  <p:nvPr/>
                </p:nvPicPr>
                <p:blipFill>
                  <a:blip r:embed="rId27"/>
                  <a:stretch/>
                </p:blipFill>
                <p:spPr>
                  <a:xfrm>
                    <a:off x="225360" y="543564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5694" name="Объект 30"/>
          <p:cNvGraphicFramePr/>
          <p:nvPr/>
        </p:nvGraphicFramePr>
        <p:xfrm>
          <a:off x="225360" y="5881680"/>
          <a:ext cx="394920" cy="518760"/>
        </p:xfrm>
        <a:graphic>
          <a:graphicData uri="http://schemas.openxmlformats.org/presentationml/2006/ole">
            <p:oleObj r:id="rId28" spid="">
              <p:embed/>
              <p:pic>
                <p:nvPicPr>
                  <p:cNvPr id="5695" name="Объект 30" descr=""/>
                  <p:cNvPicPr/>
                  <p:nvPr/>
                </p:nvPicPr>
                <p:blipFill>
                  <a:blip r:embed="rId29"/>
                  <a:stretch/>
                </p:blipFill>
                <p:spPr>
                  <a:xfrm>
                    <a:off x="225360" y="58816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5696" name="Объект 31"/>
          <p:cNvGraphicFramePr/>
          <p:nvPr/>
        </p:nvGraphicFramePr>
        <p:xfrm>
          <a:off x="225360" y="6327720"/>
          <a:ext cx="394920" cy="518760"/>
        </p:xfrm>
        <a:graphic>
          <a:graphicData uri="http://schemas.openxmlformats.org/presentationml/2006/ole">
            <p:oleObj r:id="rId30" spid="">
              <p:embed/>
              <p:pic>
                <p:nvPicPr>
                  <p:cNvPr id="5697" name="Объект 31" descr=""/>
                  <p:cNvPicPr/>
                  <p:nvPr/>
                </p:nvPicPr>
                <p:blipFill>
                  <a:blip r:embed="rId31"/>
                  <a:stretch/>
                </p:blipFill>
                <p:spPr>
                  <a:xfrm>
                    <a:off x="225360" y="632772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</p:spTree>
  </p:cSld>
  <p:clrMap bg1="lt1" tx1="dk1" bg2="lt2" tx2="dk2" accent1="accent1" accent2="accent2" accent3="accent3" accent4="accent4" accent5="accent5" accent6="accent6" hlink="hlink" folHlink="folHlink"/>
  <p:sldLayoutIdLst>
    <p:sldLayoutId id="2147483945" r:id="rId32"/>
  </p:sldLayoutIdLst>
</p:sldMaster>
</file>

<file path=ppt/slideMasters/slideMaster16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eee9e3">
            <a:alpha val="10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698" name="Объект 17"/>
          <p:cNvGraphicFramePr/>
          <p:nvPr/>
        </p:nvGraphicFramePr>
        <p:xfrm>
          <a:off x="225360" y="0"/>
          <a:ext cx="394920" cy="518760"/>
        </p:xfrm>
        <a:graphic>
          <a:graphicData uri="http://schemas.openxmlformats.org/presentationml/2006/ole">
            <p:oleObj r:id="rId2" spid="">
              <p:embed/>
              <p:pic>
                <p:nvPicPr>
                  <p:cNvPr id="5699" name="Объект 17" descr=""/>
                  <p:cNvPicPr/>
                  <p:nvPr/>
                </p:nvPicPr>
                <p:blipFill>
                  <a:blip r:embed="rId3"/>
                  <a:stretch/>
                </p:blipFill>
                <p:spPr>
                  <a:xfrm>
                    <a:off x="225360" y="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5700" name="Объект 18"/>
          <p:cNvGraphicFramePr/>
          <p:nvPr/>
        </p:nvGraphicFramePr>
        <p:xfrm>
          <a:off x="225360" y="446040"/>
          <a:ext cx="394920" cy="518760"/>
        </p:xfrm>
        <a:graphic>
          <a:graphicData uri="http://schemas.openxmlformats.org/presentationml/2006/ole">
            <p:oleObj r:id="rId4" spid="">
              <p:embed/>
              <p:pic>
                <p:nvPicPr>
                  <p:cNvPr id="5701" name="Объект 18" descr=""/>
                  <p:cNvPicPr/>
                  <p:nvPr/>
                </p:nvPicPr>
                <p:blipFill>
                  <a:blip r:embed="rId5"/>
                  <a:stretch/>
                </p:blipFill>
                <p:spPr>
                  <a:xfrm>
                    <a:off x="225360" y="4460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5702" name="Объект 19"/>
          <p:cNvGraphicFramePr/>
          <p:nvPr/>
        </p:nvGraphicFramePr>
        <p:xfrm>
          <a:off x="225360" y="893880"/>
          <a:ext cx="394920" cy="516960"/>
        </p:xfrm>
        <a:graphic>
          <a:graphicData uri="http://schemas.openxmlformats.org/presentationml/2006/ole">
            <p:oleObj r:id="rId6" spid="">
              <p:embed/>
              <p:pic>
                <p:nvPicPr>
                  <p:cNvPr id="5703" name="Объект 19" descr=""/>
                  <p:cNvPicPr/>
                  <p:nvPr/>
                </p:nvPicPr>
                <p:blipFill>
                  <a:blip r:embed="rId7"/>
                  <a:stretch/>
                </p:blipFill>
                <p:spPr>
                  <a:xfrm>
                    <a:off x="225360" y="89388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5704" name="Объект 20"/>
          <p:cNvGraphicFramePr/>
          <p:nvPr/>
        </p:nvGraphicFramePr>
        <p:xfrm>
          <a:off x="225360" y="1339920"/>
          <a:ext cx="394920" cy="518760"/>
        </p:xfrm>
        <a:graphic>
          <a:graphicData uri="http://schemas.openxmlformats.org/presentationml/2006/ole">
            <p:oleObj r:id="rId8" spid="">
              <p:embed/>
              <p:pic>
                <p:nvPicPr>
                  <p:cNvPr id="5705" name="Объект 20" descr=""/>
                  <p:cNvPicPr/>
                  <p:nvPr/>
                </p:nvPicPr>
                <p:blipFill>
                  <a:blip r:embed="rId9"/>
                  <a:stretch/>
                </p:blipFill>
                <p:spPr>
                  <a:xfrm>
                    <a:off x="225360" y="133992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5706" name="Объект 21"/>
          <p:cNvGraphicFramePr/>
          <p:nvPr/>
        </p:nvGraphicFramePr>
        <p:xfrm>
          <a:off x="225360" y="1817640"/>
          <a:ext cx="394920" cy="518760"/>
        </p:xfrm>
        <a:graphic>
          <a:graphicData uri="http://schemas.openxmlformats.org/presentationml/2006/ole">
            <p:oleObj r:id="rId10" spid="">
              <p:embed/>
              <p:pic>
                <p:nvPicPr>
                  <p:cNvPr id="5707" name="Объект 21" descr=""/>
                  <p:cNvPicPr/>
                  <p:nvPr/>
                </p:nvPicPr>
                <p:blipFill>
                  <a:blip r:embed="rId11"/>
                  <a:stretch/>
                </p:blipFill>
                <p:spPr>
                  <a:xfrm>
                    <a:off x="225360" y="18176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5708" name="Объект 22"/>
          <p:cNvGraphicFramePr/>
          <p:nvPr/>
        </p:nvGraphicFramePr>
        <p:xfrm>
          <a:off x="225360" y="2263680"/>
          <a:ext cx="394920" cy="518760"/>
        </p:xfrm>
        <a:graphic>
          <a:graphicData uri="http://schemas.openxmlformats.org/presentationml/2006/ole">
            <p:oleObj r:id="rId12" spid="">
              <p:embed/>
              <p:pic>
                <p:nvPicPr>
                  <p:cNvPr id="5709" name="Объект 22" descr=""/>
                  <p:cNvPicPr/>
                  <p:nvPr/>
                </p:nvPicPr>
                <p:blipFill>
                  <a:blip r:embed="rId13"/>
                  <a:stretch/>
                </p:blipFill>
                <p:spPr>
                  <a:xfrm>
                    <a:off x="225360" y="22636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5710" name="Объект 23"/>
          <p:cNvGraphicFramePr/>
          <p:nvPr/>
        </p:nvGraphicFramePr>
        <p:xfrm>
          <a:off x="225360" y="2711520"/>
          <a:ext cx="394920" cy="516960"/>
        </p:xfrm>
        <a:graphic>
          <a:graphicData uri="http://schemas.openxmlformats.org/presentationml/2006/ole">
            <p:oleObj r:id="rId14" spid="">
              <p:embed/>
              <p:pic>
                <p:nvPicPr>
                  <p:cNvPr id="5711" name="Объект 23" descr=""/>
                  <p:cNvPicPr/>
                  <p:nvPr/>
                </p:nvPicPr>
                <p:blipFill>
                  <a:blip r:embed="rId15"/>
                  <a:stretch/>
                </p:blipFill>
                <p:spPr>
                  <a:xfrm>
                    <a:off x="225360" y="271152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5712" name="Объект 24"/>
          <p:cNvGraphicFramePr/>
          <p:nvPr/>
        </p:nvGraphicFramePr>
        <p:xfrm>
          <a:off x="225360" y="3157560"/>
          <a:ext cx="394920" cy="518760"/>
        </p:xfrm>
        <a:graphic>
          <a:graphicData uri="http://schemas.openxmlformats.org/presentationml/2006/ole">
            <p:oleObj r:id="rId16" spid="">
              <p:embed/>
              <p:pic>
                <p:nvPicPr>
                  <p:cNvPr id="5713" name="Объект 24" descr=""/>
                  <p:cNvPicPr/>
                  <p:nvPr/>
                </p:nvPicPr>
                <p:blipFill>
                  <a:blip r:embed="rId17"/>
                  <a:stretch/>
                </p:blipFill>
                <p:spPr>
                  <a:xfrm>
                    <a:off x="225360" y="315756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5714" name="Объект 25"/>
          <p:cNvGraphicFramePr/>
          <p:nvPr/>
        </p:nvGraphicFramePr>
        <p:xfrm>
          <a:off x="225360" y="3605040"/>
          <a:ext cx="394920" cy="516960"/>
        </p:xfrm>
        <a:graphic>
          <a:graphicData uri="http://schemas.openxmlformats.org/presentationml/2006/ole">
            <p:oleObj r:id="rId18" spid="">
              <p:embed/>
              <p:pic>
                <p:nvPicPr>
                  <p:cNvPr id="5715" name="Объект 25" descr=""/>
                  <p:cNvPicPr/>
                  <p:nvPr/>
                </p:nvPicPr>
                <p:blipFill>
                  <a:blip r:embed="rId19"/>
                  <a:stretch/>
                </p:blipFill>
                <p:spPr>
                  <a:xfrm>
                    <a:off x="225360" y="360504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5716" name="Объект 26"/>
          <p:cNvGraphicFramePr/>
          <p:nvPr/>
        </p:nvGraphicFramePr>
        <p:xfrm>
          <a:off x="225360" y="4051440"/>
          <a:ext cx="394920" cy="518760"/>
        </p:xfrm>
        <a:graphic>
          <a:graphicData uri="http://schemas.openxmlformats.org/presentationml/2006/ole">
            <p:oleObj r:id="rId20" spid="">
              <p:embed/>
              <p:pic>
                <p:nvPicPr>
                  <p:cNvPr id="5717" name="Объект 26" descr=""/>
                  <p:cNvPicPr/>
                  <p:nvPr/>
                </p:nvPicPr>
                <p:blipFill>
                  <a:blip r:embed="rId21"/>
                  <a:stretch/>
                </p:blipFill>
                <p:spPr>
                  <a:xfrm>
                    <a:off x="225360" y="40514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5718" name="Объект 27"/>
          <p:cNvGraphicFramePr/>
          <p:nvPr/>
        </p:nvGraphicFramePr>
        <p:xfrm>
          <a:off x="225360" y="4497480"/>
          <a:ext cx="394920" cy="518760"/>
        </p:xfrm>
        <a:graphic>
          <a:graphicData uri="http://schemas.openxmlformats.org/presentationml/2006/ole">
            <p:oleObj r:id="rId22" spid="">
              <p:embed/>
              <p:pic>
                <p:nvPicPr>
                  <p:cNvPr id="5719" name="Объект 27" descr=""/>
                  <p:cNvPicPr/>
                  <p:nvPr/>
                </p:nvPicPr>
                <p:blipFill>
                  <a:blip r:embed="rId23"/>
                  <a:stretch/>
                </p:blipFill>
                <p:spPr>
                  <a:xfrm>
                    <a:off x="225360" y="44974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5720" name="Объект 28"/>
          <p:cNvGraphicFramePr/>
          <p:nvPr/>
        </p:nvGraphicFramePr>
        <p:xfrm>
          <a:off x="225360" y="4944960"/>
          <a:ext cx="394920" cy="516960"/>
        </p:xfrm>
        <a:graphic>
          <a:graphicData uri="http://schemas.openxmlformats.org/presentationml/2006/ole">
            <p:oleObj r:id="rId24" spid="">
              <p:embed/>
              <p:pic>
                <p:nvPicPr>
                  <p:cNvPr id="5721" name="Объект 28" descr=""/>
                  <p:cNvPicPr/>
                  <p:nvPr/>
                </p:nvPicPr>
                <p:blipFill>
                  <a:blip r:embed="rId25"/>
                  <a:stretch/>
                </p:blipFill>
                <p:spPr>
                  <a:xfrm>
                    <a:off x="225360" y="494496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5722" name="Объект 29"/>
          <p:cNvGraphicFramePr/>
          <p:nvPr/>
        </p:nvGraphicFramePr>
        <p:xfrm>
          <a:off x="225360" y="5435640"/>
          <a:ext cx="394920" cy="516960"/>
        </p:xfrm>
        <a:graphic>
          <a:graphicData uri="http://schemas.openxmlformats.org/presentationml/2006/ole">
            <p:oleObj r:id="rId26" spid="">
              <p:embed/>
              <p:pic>
                <p:nvPicPr>
                  <p:cNvPr id="5723" name="Объект 29" descr=""/>
                  <p:cNvPicPr/>
                  <p:nvPr/>
                </p:nvPicPr>
                <p:blipFill>
                  <a:blip r:embed="rId27"/>
                  <a:stretch/>
                </p:blipFill>
                <p:spPr>
                  <a:xfrm>
                    <a:off x="225360" y="543564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5724" name="Объект 30"/>
          <p:cNvGraphicFramePr/>
          <p:nvPr/>
        </p:nvGraphicFramePr>
        <p:xfrm>
          <a:off x="225360" y="5881680"/>
          <a:ext cx="394920" cy="518760"/>
        </p:xfrm>
        <a:graphic>
          <a:graphicData uri="http://schemas.openxmlformats.org/presentationml/2006/ole">
            <p:oleObj r:id="rId28" spid="">
              <p:embed/>
              <p:pic>
                <p:nvPicPr>
                  <p:cNvPr id="5725" name="Объект 30" descr=""/>
                  <p:cNvPicPr/>
                  <p:nvPr/>
                </p:nvPicPr>
                <p:blipFill>
                  <a:blip r:embed="rId29"/>
                  <a:stretch/>
                </p:blipFill>
                <p:spPr>
                  <a:xfrm>
                    <a:off x="225360" y="58816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5726" name="Объект 31"/>
          <p:cNvGraphicFramePr/>
          <p:nvPr/>
        </p:nvGraphicFramePr>
        <p:xfrm>
          <a:off x="225360" y="6327720"/>
          <a:ext cx="394920" cy="518760"/>
        </p:xfrm>
        <a:graphic>
          <a:graphicData uri="http://schemas.openxmlformats.org/presentationml/2006/ole">
            <p:oleObj r:id="rId30" spid="">
              <p:embed/>
              <p:pic>
                <p:nvPicPr>
                  <p:cNvPr id="5727" name="Объект 31" descr=""/>
                  <p:cNvPicPr/>
                  <p:nvPr/>
                </p:nvPicPr>
                <p:blipFill>
                  <a:blip r:embed="rId31"/>
                  <a:stretch/>
                </p:blipFill>
                <p:spPr>
                  <a:xfrm>
                    <a:off x="225360" y="632772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5728" name="PlaceHolder 1"/>
          <p:cNvSpPr>
            <a:spLocks noGrp="1"/>
          </p:cNvSpPr>
          <p:nvPr>
            <p:ph type="title"/>
          </p:nvPr>
        </p:nvSpPr>
        <p:spPr>
          <a:xfrm>
            <a:off x="609480" y="708120"/>
            <a:ext cx="10971720" cy="274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>
              <a:buNone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текста заглавия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72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50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73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50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731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50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732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50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7" r:id="rId32"/>
  </p:sldLayoutIdLst>
</p:sldMaster>
</file>

<file path=ppt/slideMasters/slideMaster16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eee9e3">
            <a:alpha val="10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738" name="Объект 17"/>
          <p:cNvGraphicFramePr/>
          <p:nvPr/>
        </p:nvGraphicFramePr>
        <p:xfrm>
          <a:off x="225360" y="0"/>
          <a:ext cx="394920" cy="518760"/>
        </p:xfrm>
        <a:graphic>
          <a:graphicData uri="http://schemas.openxmlformats.org/presentationml/2006/ole">
            <p:oleObj r:id="rId2" spid="">
              <p:embed/>
              <p:pic>
                <p:nvPicPr>
                  <p:cNvPr id="5739" name="Объект 17" descr=""/>
                  <p:cNvPicPr/>
                  <p:nvPr/>
                </p:nvPicPr>
                <p:blipFill>
                  <a:blip r:embed="rId3"/>
                  <a:stretch/>
                </p:blipFill>
                <p:spPr>
                  <a:xfrm>
                    <a:off x="225360" y="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5740" name="Объект 18"/>
          <p:cNvGraphicFramePr/>
          <p:nvPr/>
        </p:nvGraphicFramePr>
        <p:xfrm>
          <a:off x="225360" y="446040"/>
          <a:ext cx="394920" cy="518760"/>
        </p:xfrm>
        <a:graphic>
          <a:graphicData uri="http://schemas.openxmlformats.org/presentationml/2006/ole">
            <p:oleObj r:id="rId4" spid="">
              <p:embed/>
              <p:pic>
                <p:nvPicPr>
                  <p:cNvPr id="5741" name="Объект 18" descr=""/>
                  <p:cNvPicPr/>
                  <p:nvPr/>
                </p:nvPicPr>
                <p:blipFill>
                  <a:blip r:embed="rId5"/>
                  <a:stretch/>
                </p:blipFill>
                <p:spPr>
                  <a:xfrm>
                    <a:off x="225360" y="4460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5742" name="Объект 19"/>
          <p:cNvGraphicFramePr/>
          <p:nvPr/>
        </p:nvGraphicFramePr>
        <p:xfrm>
          <a:off x="225360" y="893880"/>
          <a:ext cx="394920" cy="516960"/>
        </p:xfrm>
        <a:graphic>
          <a:graphicData uri="http://schemas.openxmlformats.org/presentationml/2006/ole">
            <p:oleObj r:id="rId6" spid="">
              <p:embed/>
              <p:pic>
                <p:nvPicPr>
                  <p:cNvPr id="5743" name="Объект 19" descr=""/>
                  <p:cNvPicPr/>
                  <p:nvPr/>
                </p:nvPicPr>
                <p:blipFill>
                  <a:blip r:embed="rId7"/>
                  <a:stretch/>
                </p:blipFill>
                <p:spPr>
                  <a:xfrm>
                    <a:off x="225360" y="89388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5744" name="Объект 20"/>
          <p:cNvGraphicFramePr/>
          <p:nvPr/>
        </p:nvGraphicFramePr>
        <p:xfrm>
          <a:off x="225360" y="1339920"/>
          <a:ext cx="394920" cy="518760"/>
        </p:xfrm>
        <a:graphic>
          <a:graphicData uri="http://schemas.openxmlformats.org/presentationml/2006/ole">
            <p:oleObj r:id="rId8" spid="">
              <p:embed/>
              <p:pic>
                <p:nvPicPr>
                  <p:cNvPr id="5745" name="Объект 20" descr=""/>
                  <p:cNvPicPr/>
                  <p:nvPr/>
                </p:nvPicPr>
                <p:blipFill>
                  <a:blip r:embed="rId9"/>
                  <a:stretch/>
                </p:blipFill>
                <p:spPr>
                  <a:xfrm>
                    <a:off x="225360" y="133992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5746" name="Объект 21"/>
          <p:cNvGraphicFramePr/>
          <p:nvPr/>
        </p:nvGraphicFramePr>
        <p:xfrm>
          <a:off x="225360" y="1817640"/>
          <a:ext cx="394920" cy="518760"/>
        </p:xfrm>
        <a:graphic>
          <a:graphicData uri="http://schemas.openxmlformats.org/presentationml/2006/ole">
            <p:oleObj r:id="rId10" spid="">
              <p:embed/>
              <p:pic>
                <p:nvPicPr>
                  <p:cNvPr id="5747" name="Объект 21" descr=""/>
                  <p:cNvPicPr/>
                  <p:nvPr/>
                </p:nvPicPr>
                <p:blipFill>
                  <a:blip r:embed="rId11"/>
                  <a:stretch/>
                </p:blipFill>
                <p:spPr>
                  <a:xfrm>
                    <a:off x="225360" y="18176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5748" name="Объект 22"/>
          <p:cNvGraphicFramePr/>
          <p:nvPr/>
        </p:nvGraphicFramePr>
        <p:xfrm>
          <a:off x="225360" y="2263680"/>
          <a:ext cx="394920" cy="518760"/>
        </p:xfrm>
        <a:graphic>
          <a:graphicData uri="http://schemas.openxmlformats.org/presentationml/2006/ole">
            <p:oleObj r:id="rId12" spid="">
              <p:embed/>
              <p:pic>
                <p:nvPicPr>
                  <p:cNvPr id="5749" name="Объект 22" descr=""/>
                  <p:cNvPicPr/>
                  <p:nvPr/>
                </p:nvPicPr>
                <p:blipFill>
                  <a:blip r:embed="rId13"/>
                  <a:stretch/>
                </p:blipFill>
                <p:spPr>
                  <a:xfrm>
                    <a:off x="225360" y="22636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5750" name="Объект 23"/>
          <p:cNvGraphicFramePr/>
          <p:nvPr/>
        </p:nvGraphicFramePr>
        <p:xfrm>
          <a:off x="225360" y="2711520"/>
          <a:ext cx="394920" cy="516960"/>
        </p:xfrm>
        <a:graphic>
          <a:graphicData uri="http://schemas.openxmlformats.org/presentationml/2006/ole">
            <p:oleObj r:id="rId14" spid="">
              <p:embed/>
              <p:pic>
                <p:nvPicPr>
                  <p:cNvPr id="5751" name="Объект 23" descr=""/>
                  <p:cNvPicPr/>
                  <p:nvPr/>
                </p:nvPicPr>
                <p:blipFill>
                  <a:blip r:embed="rId15"/>
                  <a:stretch/>
                </p:blipFill>
                <p:spPr>
                  <a:xfrm>
                    <a:off x="225360" y="271152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5752" name="Объект 24"/>
          <p:cNvGraphicFramePr/>
          <p:nvPr/>
        </p:nvGraphicFramePr>
        <p:xfrm>
          <a:off x="225360" y="3157560"/>
          <a:ext cx="394920" cy="518760"/>
        </p:xfrm>
        <a:graphic>
          <a:graphicData uri="http://schemas.openxmlformats.org/presentationml/2006/ole">
            <p:oleObj r:id="rId16" spid="">
              <p:embed/>
              <p:pic>
                <p:nvPicPr>
                  <p:cNvPr id="5753" name="Объект 24" descr=""/>
                  <p:cNvPicPr/>
                  <p:nvPr/>
                </p:nvPicPr>
                <p:blipFill>
                  <a:blip r:embed="rId17"/>
                  <a:stretch/>
                </p:blipFill>
                <p:spPr>
                  <a:xfrm>
                    <a:off x="225360" y="315756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5754" name="Объект 25"/>
          <p:cNvGraphicFramePr/>
          <p:nvPr/>
        </p:nvGraphicFramePr>
        <p:xfrm>
          <a:off x="225360" y="3605040"/>
          <a:ext cx="394920" cy="516960"/>
        </p:xfrm>
        <a:graphic>
          <a:graphicData uri="http://schemas.openxmlformats.org/presentationml/2006/ole">
            <p:oleObj r:id="rId18" spid="">
              <p:embed/>
              <p:pic>
                <p:nvPicPr>
                  <p:cNvPr id="5755" name="Объект 25" descr=""/>
                  <p:cNvPicPr/>
                  <p:nvPr/>
                </p:nvPicPr>
                <p:blipFill>
                  <a:blip r:embed="rId19"/>
                  <a:stretch/>
                </p:blipFill>
                <p:spPr>
                  <a:xfrm>
                    <a:off x="225360" y="360504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5756" name="Объект 26"/>
          <p:cNvGraphicFramePr/>
          <p:nvPr/>
        </p:nvGraphicFramePr>
        <p:xfrm>
          <a:off x="225360" y="4051440"/>
          <a:ext cx="394920" cy="518760"/>
        </p:xfrm>
        <a:graphic>
          <a:graphicData uri="http://schemas.openxmlformats.org/presentationml/2006/ole">
            <p:oleObj r:id="rId20" spid="">
              <p:embed/>
              <p:pic>
                <p:nvPicPr>
                  <p:cNvPr id="5757" name="Объект 26" descr=""/>
                  <p:cNvPicPr/>
                  <p:nvPr/>
                </p:nvPicPr>
                <p:blipFill>
                  <a:blip r:embed="rId21"/>
                  <a:stretch/>
                </p:blipFill>
                <p:spPr>
                  <a:xfrm>
                    <a:off x="225360" y="40514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5758" name="Объект 27"/>
          <p:cNvGraphicFramePr/>
          <p:nvPr/>
        </p:nvGraphicFramePr>
        <p:xfrm>
          <a:off x="225360" y="4497480"/>
          <a:ext cx="394920" cy="518760"/>
        </p:xfrm>
        <a:graphic>
          <a:graphicData uri="http://schemas.openxmlformats.org/presentationml/2006/ole">
            <p:oleObj r:id="rId22" spid="">
              <p:embed/>
              <p:pic>
                <p:nvPicPr>
                  <p:cNvPr id="5759" name="Объект 27" descr=""/>
                  <p:cNvPicPr/>
                  <p:nvPr/>
                </p:nvPicPr>
                <p:blipFill>
                  <a:blip r:embed="rId23"/>
                  <a:stretch/>
                </p:blipFill>
                <p:spPr>
                  <a:xfrm>
                    <a:off x="225360" y="44974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5760" name="Объект 28"/>
          <p:cNvGraphicFramePr/>
          <p:nvPr/>
        </p:nvGraphicFramePr>
        <p:xfrm>
          <a:off x="225360" y="4944960"/>
          <a:ext cx="394920" cy="516960"/>
        </p:xfrm>
        <a:graphic>
          <a:graphicData uri="http://schemas.openxmlformats.org/presentationml/2006/ole">
            <p:oleObj r:id="rId24" spid="">
              <p:embed/>
              <p:pic>
                <p:nvPicPr>
                  <p:cNvPr id="5761" name="Объект 28" descr=""/>
                  <p:cNvPicPr/>
                  <p:nvPr/>
                </p:nvPicPr>
                <p:blipFill>
                  <a:blip r:embed="rId25"/>
                  <a:stretch/>
                </p:blipFill>
                <p:spPr>
                  <a:xfrm>
                    <a:off x="225360" y="494496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5762" name="Объект 29"/>
          <p:cNvGraphicFramePr/>
          <p:nvPr/>
        </p:nvGraphicFramePr>
        <p:xfrm>
          <a:off x="225360" y="5435640"/>
          <a:ext cx="394920" cy="516960"/>
        </p:xfrm>
        <a:graphic>
          <a:graphicData uri="http://schemas.openxmlformats.org/presentationml/2006/ole">
            <p:oleObj r:id="rId26" spid="">
              <p:embed/>
              <p:pic>
                <p:nvPicPr>
                  <p:cNvPr id="5763" name="Объект 29" descr=""/>
                  <p:cNvPicPr/>
                  <p:nvPr/>
                </p:nvPicPr>
                <p:blipFill>
                  <a:blip r:embed="rId27"/>
                  <a:stretch/>
                </p:blipFill>
                <p:spPr>
                  <a:xfrm>
                    <a:off x="225360" y="543564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5764" name="Объект 30"/>
          <p:cNvGraphicFramePr/>
          <p:nvPr/>
        </p:nvGraphicFramePr>
        <p:xfrm>
          <a:off x="225360" y="5881680"/>
          <a:ext cx="394920" cy="518760"/>
        </p:xfrm>
        <a:graphic>
          <a:graphicData uri="http://schemas.openxmlformats.org/presentationml/2006/ole">
            <p:oleObj r:id="rId28" spid="">
              <p:embed/>
              <p:pic>
                <p:nvPicPr>
                  <p:cNvPr id="5765" name="Объект 30" descr=""/>
                  <p:cNvPicPr/>
                  <p:nvPr/>
                </p:nvPicPr>
                <p:blipFill>
                  <a:blip r:embed="rId29"/>
                  <a:stretch/>
                </p:blipFill>
                <p:spPr>
                  <a:xfrm>
                    <a:off x="225360" y="58816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5766" name="Объект 31"/>
          <p:cNvGraphicFramePr/>
          <p:nvPr/>
        </p:nvGraphicFramePr>
        <p:xfrm>
          <a:off x="225360" y="6327720"/>
          <a:ext cx="394920" cy="518760"/>
        </p:xfrm>
        <a:graphic>
          <a:graphicData uri="http://schemas.openxmlformats.org/presentationml/2006/ole">
            <p:oleObj r:id="rId30" spid="">
              <p:embed/>
              <p:pic>
                <p:nvPicPr>
                  <p:cNvPr id="5767" name="Объект 31" descr=""/>
                  <p:cNvPicPr/>
                  <p:nvPr/>
                </p:nvPicPr>
                <p:blipFill>
                  <a:blip r:embed="rId31"/>
                  <a:stretch/>
                </p:blipFill>
                <p:spPr>
                  <a:xfrm>
                    <a:off x="225360" y="632772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5768" name="PlaceHolder 1"/>
          <p:cNvSpPr>
            <a:spLocks noGrp="1"/>
          </p:cNvSpPr>
          <p:nvPr>
            <p:ph type="title"/>
          </p:nvPr>
        </p:nvSpPr>
        <p:spPr>
          <a:xfrm>
            <a:off x="609480" y="708120"/>
            <a:ext cx="10971720" cy="274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>
              <a:buNone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текста заглавия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76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3976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77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50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771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50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9" r:id="rId32"/>
  </p:sldLayoutIdLst>
</p:sldMaster>
</file>

<file path=ppt/slideMasters/slideMaster16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eee9e3">
            <a:alpha val="10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776" name="Объект 17"/>
          <p:cNvGraphicFramePr/>
          <p:nvPr/>
        </p:nvGraphicFramePr>
        <p:xfrm>
          <a:off x="225360" y="0"/>
          <a:ext cx="394920" cy="518760"/>
        </p:xfrm>
        <a:graphic>
          <a:graphicData uri="http://schemas.openxmlformats.org/presentationml/2006/ole">
            <p:oleObj r:id="rId2" spid="">
              <p:embed/>
              <p:pic>
                <p:nvPicPr>
                  <p:cNvPr id="5777" name="Объект 17" descr=""/>
                  <p:cNvPicPr/>
                  <p:nvPr/>
                </p:nvPicPr>
                <p:blipFill>
                  <a:blip r:embed="rId3"/>
                  <a:stretch/>
                </p:blipFill>
                <p:spPr>
                  <a:xfrm>
                    <a:off x="225360" y="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5778" name="Объект 18"/>
          <p:cNvGraphicFramePr/>
          <p:nvPr/>
        </p:nvGraphicFramePr>
        <p:xfrm>
          <a:off x="225360" y="446040"/>
          <a:ext cx="394920" cy="518760"/>
        </p:xfrm>
        <a:graphic>
          <a:graphicData uri="http://schemas.openxmlformats.org/presentationml/2006/ole">
            <p:oleObj r:id="rId4" spid="">
              <p:embed/>
              <p:pic>
                <p:nvPicPr>
                  <p:cNvPr id="5779" name="Объект 18" descr=""/>
                  <p:cNvPicPr/>
                  <p:nvPr/>
                </p:nvPicPr>
                <p:blipFill>
                  <a:blip r:embed="rId5"/>
                  <a:stretch/>
                </p:blipFill>
                <p:spPr>
                  <a:xfrm>
                    <a:off x="225360" y="4460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5780" name="Объект 19"/>
          <p:cNvGraphicFramePr/>
          <p:nvPr/>
        </p:nvGraphicFramePr>
        <p:xfrm>
          <a:off x="225360" y="893880"/>
          <a:ext cx="394920" cy="516960"/>
        </p:xfrm>
        <a:graphic>
          <a:graphicData uri="http://schemas.openxmlformats.org/presentationml/2006/ole">
            <p:oleObj r:id="rId6" spid="">
              <p:embed/>
              <p:pic>
                <p:nvPicPr>
                  <p:cNvPr id="5781" name="Объект 19" descr=""/>
                  <p:cNvPicPr/>
                  <p:nvPr/>
                </p:nvPicPr>
                <p:blipFill>
                  <a:blip r:embed="rId7"/>
                  <a:stretch/>
                </p:blipFill>
                <p:spPr>
                  <a:xfrm>
                    <a:off x="225360" y="89388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5782" name="Объект 20"/>
          <p:cNvGraphicFramePr/>
          <p:nvPr/>
        </p:nvGraphicFramePr>
        <p:xfrm>
          <a:off x="225360" y="1339920"/>
          <a:ext cx="394920" cy="518760"/>
        </p:xfrm>
        <a:graphic>
          <a:graphicData uri="http://schemas.openxmlformats.org/presentationml/2006/ole">
            <p:oleObj r:id="rId8" spid="">
              <p:embed/>
              <p:pic>
                <p:nvPicPr>
                  <p:cNvPr id="5783" name="Объект 20" descr=""/>
                  <p:cNvPicPr/>
                  <p:nvPr/>
                </p:nvPicPr>
                <p:blipFill>
                  <a:blip r:embed="rId9"/>
                  <a:stretch/>
                </p:blipFill>
                <p:spPr>
                  <a:xfrm>
                    <a:off x="225360" y="133992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5784" name="Объект 21"/>
          <p:cNvGraphicFramePr/>
          <p:nvPr/>
        </p:nvGraphicFramePr>
        <p:xfrm>
          <a:off x="225360" y="1817640"/>
          <a:ext cx="394920" cy="518760"/>
        </p:xfrm>
        <a:graphic>
          <a:graphicData uri="http://schemas.openxmlformats.org/presentationml/2006/ole">
            <p:oleObj r:id="rId10" spid="">
              <p:embed/>
              <p:pic>
                <p:nvPicPr>
                  <p:cNvPr id="5785" name="Объект 21" descr=""/>
                  <p:cNvPicPr/>
                  <p:nvPr/>
                </p:nvPicPr>
                <p:blipFill>
                  <a:blip r:embed="rId11"/>
                  <a:stretch/>
                </p:blipFill>
                <p:spPr>
                  <a:xfrm>
                    <a:off x="225360" y="18176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5786" name="Объект 22"/>
          <p:cNvGraphicFramePr/>
          <p:nvPr/>
        </p:nvGraphicFramePr>
        <p:xfrm>
          <a:off x="225360" y="2263680"/>
          <a:ext cx="394920" cy="518760"/>
        </p:xfrm>
        <a:graphic>
          <a:graphicData uri="http://schemas.openxmlformats.org/presentationml/2006/ole">
            <p:oleObj r:id="rId12" spid="">
              <p:embed/>
              <p:pic>
                <p:nvPicPr>
                  <p:cNvPr id="5787" name="Объект 22" descr=""/>
                  <p:cNvPicPr/>
                  <p:nvPr/>
                </p:nvPicPr>
                <p:blipFill>
                  <a:blip r:embed="rId13"/>
                  <a:stretch/>
                </p:blipFill>
                <p:spPr>
                  <a:xfrm>
                    <a:off x="225360" y="22636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5788" name="Объект 23"/>
          <p:cNvGraphicFramePr/>
          <p:nvPr/>
        </p:nvGraphicFramePr>
        <p:xfrm>
          <a:off x="225360" y="2711520"/>
          <a:ext cx="394920" cy="516960"/>
        </p:xfrm>
        <a:graphic>
          <a:graphicData uri="http://schemas.openxmlformats.org/presentationml/2006/ole">
            <p:oleObj r:id="rId14" spid="">
              <p:embed/>
              <p:pic>
                <p:nvPicPr>
                  <p:cNvPr id="5789" name="Объект 23" descr=""/>
                  <p:cNvPicPr/>
                  <p:nvPr/>
                </p:nvPicPr>
                <p:blipFill>
                  <a:blip r:embed="rId15"/>
                  <a:stretch/>
                </p:blipFill>
                <p:spPr>
                  <a:xfrm>
                    <a:off x="225360" y="271152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5790" name="Объект 24"/>
          <p:cNvGraphicFramePr/>
          <p:nvPr/>
        </p:nvGraphicFramePr>
        <p:xfrm>
          <a:off x="225360" y="3157560"/>
          <a:ext cx="394920" cy="518760"/>
        </p:xfrm>
        <a:graphic>
          <a:graphicData uri="http://schemas.openxmlformats.org/presentationml/2006/ole">
            <p:oleObj r:id="rId16" spid="">
              <p:embed/>
              <p:pic>
                <p:nvPicPr>
                  <p:cNvPr id="5791" name="Объект 24" descr=""/>
                  <p:cNvPicPr/>
                  <p:nvPr/>
                </p:nvPicPr>
                <p:blipFill>
                  <a:blip r:embed="rId17"/>
                  <a:stretch/>
                </p:blipFill>
                <p:spPr>
                  <a:xfrm>
                    <a:off x="225360" y="315756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5792" name="Объект 25"/>
          <p:cNvGraphicFramePr/>
          <p:nvPr/>
        </p:nvGraphicFramePr>
        <p:xfrm>
          <a:off x="225360" y="3605040"/>
          <a:ext cx="394920" cy="516960"/>
        </p:xfrm>
        <a:graphic>
          <a:graphicData uri="http://schemas.openxmlformats.org/presentationml/2006/ole">
            <p:oleObj r:id="rId18" spid="">
              <p:embed/>
              <p:pic>
                <p:nvPicPr>
                  <p:cNvPr id="5793" name="Объект 25" descr=""/>
                  <p:cNvPicPr/>
                  <p:nvPr/>
                </p:nvPicPr>
                <p:blipFill>
                  <a:blip r:embed="rId19"/>
                  <a:stretch/>
                </p:blipFill>
                <p:spPr>
                  <a:xfrm>
                    <a:off x="225360" y="360504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5794" name="Объект 26"/>
          <p:cNvGraphicFramePr/>
          <p:nvPr/>
        </p:nvGraphicFramePr>
        <p:xfrm>
          <a:off x="225360" y="4051440"/>
          <a:ext cx="394920" cy="518760"/>
        </p:xfrm>
        <a:graphic>
          <a:graphicData uri="http://schemas.openxmlformats.org/presentationml/2006/ole">
            <p:oleObj r:id="rId20" spid="">
              <p:embed/>
              <p:pic>
                <p:nvPicPr>
                  <p:cNvPr id="5795" name="Объект 26" descr=""/>
                  <p:cNvPicPr/>
                  <p:nvPr/>
                </p:nvPicPr>
                <p:blipFill>
                  <a:blip r:embed="rId21"/>
                  <a:stretch/>
                </p:blipFill>
                <p:spPr>
                  <a:xfrm>
                    <a:off x="225360" y="40514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5796" name="Объект 27"/>
          <p:cNvGraphicFramePr/>
          <p:nvPr/>
        </p:nvGraphicFramePr>
        <p:xfrm>
          <a:off x="225360" y="4497480"/>
          <a:ext cx="394920" cy="518760"/>
        </p:xfrm>
        <a:graphic>
          <a:graphicData uri="http://schemas.openxmlformats.org/presentationml/2006/ole">
            <p:oleObj r:id="rId22" spid="">
              <p:embed/>
              <p:pic>
                <p:nvPicPr>
                  <p:cNvPr id="5797" name="Объект 27" descr=""/>
                  <p:cNvPicPr/>
                  <p:nvPr/>
                </p:nvPicPr>
                <p:blipFill>
                  <a:blip r:embed="rId23"/>
                  <a:stretch/>
                </p:blipFill>
                <p:spPr>
                  <a:xfrm>
                    <a:off x="225360" y="44974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5798" name="Объект 28"/>
          <p:cNvGraphicFramePr/>
          <p:nvPr/>
        </p:nvGraphicFramePr>
        <p:xfrm>
          <a:off x="225360" y="4944960"/>
          <a:ext cx="394920" cy="516960"/>
        </p:xfrm>
        <a:graphic>
          <a:graphicData uri="http://schemas.openxmlformats.org/presentationml/2006/ole">
            <p:oleObj r:id="rId24" spid="">
              <p:embed/>
              <p:pic>
                <p:nvPicPr>
                  <p:cNvPr id="5799" name="Объект 28" descr=""/>
                  <p:cNvPicPr/>
                  <p:nvPr/>
                </p:nvPicPr>
                <p:blipFill>
                  <a:blip r:embed="rId25"/>
                  <a:stretch/>
                </p:blipFill>
                <p:spPr>
                  <a:xfrm>
                    <a:off x="225360" y="494496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5800" name="Объект 29"/>
          <p:cNvGraphicFramePr/>
          <p:nvPr/>
        </p:nvGraphicFramePr>
        <p:xfrm>
          <a:off x="225360" y="5435640"/>
          <a:ext cx="394920" cy="516960"/>
        </p:xfrm>
        <a:graphic>
          <a:graphicData uri="http://schemas.openxmlformats.org/presentationml/2006/ole">
            <p:oleObj r:id="rId26" spid="">
              <p:embed/>
              <p:pic>
                <p:nvPicPr>
                  <p:cNvPr id="5801" name="Объект 29" descr=""/>
                  <p:cNvPicPr/>
                  <p:nvPr/>
                </p:nvPicPr>
                <p:blipFill>
                  <a:blip r:embed="rId27"/>
                  <a:stretch/>
                </p:blipFill>
                <p:spPr>
                  <a:xfrm>
                    <a:off x="225360" y="543564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5802" name="Объект 30"/>
          <p:cNvGraphicFramePr/>
          <p:nvPr/>
        </p:nvGraphicFramePr>
        <p:xfrm>
          <a:off x="225360" y="5881680"/>
          <a:ext cx="394920" cy="518760"/>
        </p:xfrm>
        <a:graphic>
          <a:graphicData uri="http://schemas.openxmlformats.org/presentationml/2006/ole">
            <p:oleObj r:id="rId28" spid="">
              <p:embed/>
              <p:pic>
                <p:nvPicPr>
                  <p:cNvPr id="5803" name="Объект 30" descr=""/>
                  <p:cNvPicPr/>
                  <p:nvPr/>
                </p:nvPicPr>
                <p:blipFill>
                  <a:blip r:embed="rId29"/>
                  <a:stretch/>
                </p:blipFill>
                <p:spPr>
                  <a:xfrm>
                    <a:off x="225360" y="58816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5804" name="Объект 31"/>
          <p:cNvGraphicFramePr/>
          <p:nvPr/>
        </p:nvGraphicFramePr>
        <p:xfrm>
          <a:off x="225360" y="6327720"/>
          <a:ext cx="394920" cy="518760"/>
        </p:xfrm>
        <a:graphic>
          <a:graphicData uri="http://schemas.openxmlformats.org/presentationml/2006/ole">
            <p:oleObj r:id="rId30" spid="">
              <p:embed/>
              <p:pic>
                <p:nvPicPr>
                  <p:cNvPr id="5805" name="Объект 31" descr=""/>
                  <p:cNvPicPr/>
                  <p:nvPr/>
                </p:nvPicPr>
                <p:blipFill>
                  <a:blip r:embed="rId31"/>
                  <a:stretch/>
                </p:blipFill>
                <p:spPr>
                  <a:xfrm>
                    <a:off x="225360" y="632772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5806" name="PlaceHolder 1"/>
          <p:cNvSpPr>
            <a:spLocks noGrp="1"/>
          </p:cNvSpPr>
          <p:nvPr>
            <p:ph type="title"/>
          </p:nvPr>
        </p:nvSpPr>
        <p:spPr>
          <a:xfrm>
            <a:off x="609480" y="708120"/>
            <a:ext cx="10971720" cy="274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>
              <a:buNone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текста заглавия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80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17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808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17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1" r:id="rId32"/>
  </p:sldLayoutIdLst>
</p:sldMaster>
</file>

<file path=ppt/slideMasters/slideMaster16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eee9e3">
            <a:alpha val="10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812" name="Объект 17"/>
          <p:cNvGraphicFramePr/>
          <p:nvPr/>
        </p:nvGraphicFramePr>
        <p:xfrm>
          <a:off x="225360" y="0"/>
          <a:ext cx="394920" cy="518760"/>
        </p:xfrm>
        <a:graphic>
          <a:graphicData uri="http://schemas.openxmlformats.org/presentationml/2006/ole">
            <p:oleObj r:id="rId2" spid="">
              <p:embed/>
              <p:pic>
                <p:nvPicPr>
                  <p:cNvPr id="5813" name="Объект 17" descr=""/>
                  <p:cNvPicPr/>
                  <p:nvPr/>
                </p:nvPicPr>
                <p:blipFill>
                  <a:blip r:embed="rId3"/>
                  <a:stretch/>
                </p:blipFill>
                <p:spPr>
                  <a:xfrm>
                    <a:off x="225360" y="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5814" name="Объект 18"/>
          <p:cNvGraphicFramePr/>
          <p:nvPr/>
        </p:nvGraphicFramePr>
        <p:xfrm>
          <a:off x="225360" y="446040"/>
          <a:ext cx="394920" cy="518760"/>
        </p:xfrm>
        <a:graphic>
          <a:graphicData uri="http://schemas.openxmlformats.org/presentationml/2006/ole">
            <p:oleObj r:id="rId4" spid="">
              <p:embed/>
              <p:pic>
                <p:nvPicPr>
                  <p:cNvPr id="5815" name="Объект 18" descr=""/>
                  <p:cNvPicPr/>
                  <p:nvPr/>
                </p:nvPicPr>
                <p:blipFill>
                  <a:blip r:embed="rId5"/>
                  <a:stretch/>
                </p:blipFill>
                <p:spPr>
                  <a:xfrm>
                    <a:off x="225360" y="4460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5816" name="Объект 19"/>
          <p:cNvGraphicFramePr/>
          <p:nvPr/>
        </p:nvGraphicFramePr>
        <p:xfrm>
          <a:off x="225360" y="893880"/>
          <a:ext cx="394920" cy="516960"/>
        </p:xfrm>
        <a:graphic>
          <a:graphicData uri="http://schemas.openxmlformats.org/presentationml/2006/ole">
            <p:oleObj r:id="rId6" spid="">
              <p:embed/>
              <p:pic>
                <p:nvPicPr>
                  <p:cNvPr id="5817" name="Объект 19" descr=""/>
                  <p:cNvPicPr/>
                  <p:nvPr/>
                </p:nvPicPr>
                <p:blipFill>
                  <a:blip r:embed="rId7"/>
                  <a:stretch/>
                </p:blipFill>
                <p:spPr>
                  <a:xfrm>
                    <a:off x="225360" y="89388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5818" name="Объект 20"/>
          <p:cNvGraphicFramePr/>
          <p:nvPr/>
        </p:nvGraphicFramePr>
        <p:xfrm>
          <a:off x="225360" y="1339920"/>
          <a:ext cx="394920" cy="518760"/>
        </p:xfrm>
        <a:graphic>
          <a:graphicData uri="http://schemas.openxmlformats.org/presentationml/2006/ole">
            <p:oleObj r:id="rId8" spid="">
              <p:embed/>
              <p:pic>
                <p:nvPicPr>
                  <p:cNvPr id="5819" name="Объект 20" descr=""/>
                  <p:cNvPicPr/>
                  <p:nvPr/>
                </p:nvPicPr>
                <p:blipFill>
                  <a:blip r:embed="rId9"/>
                  <a:stretch/>
                </p:blipFill>
                <p:spPr>
                  <a:xfrm>
                    <a:off x="225360" y="133992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5820" name="Объект 21"/>
          <p:cNvGraphicFramePr/>
          <p:nvPr/>
        </p:nvGraphicFramePr>
        <p:xfrm>
          <a:off x="225360" y="1817640"/>
          <a:ext cx="394920" cy="518760"/>
        </p:xfrm>
        <a:graphic>
          <a:graphicData uri="http://schemas.openxmlformats.org/presentationml/2006/ole">
            <p:oleObj r:id="rId10" spid="">
              <p:embed/>
              <p:pic>
                <p:nvPicPr>
                  <p:cNvPr id="5821" name="Объект 21" descr=""/>
                  <p:cNvPicPr/>
                  <p:nvPr/>
                </p:nvPicPr>
                <p:blipFill>
                  <a:blip r:embed="rId11"/>
                  <a:stretch/>
                </p:blipFill>
                <p:spPr>
                  <a:xfrm>
                    <a:off x="225360" y="18176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5822" name="Объект 22"/>
          <p:cNvGraphicFramePr/>
          <p:nvPr/>
        </p:nvGraphicFramePr>
        <p:xfrm>
          <a:off x="225360" y="2263680"/>
          <a:ext cx="394920" cy="518760"/>
        </p:xfrm>
        <a:graphic>
          <a:graphicData uri="http://schemas.openxmlformats.org/presentationml/2006/ole">
            <p:oleObj r:id="rId12" spid="">
              <p:embed/>
              <p:pic>
                <p:nvPicPr>
                  <p:cNvPr id="5823" name="Объект 22" descr=""/>
                  <p:cNvPicPr/>
                  <p:nvPr/>
                </p:nvPicPr>
                <p:blipFill>
                  <a:blip r:embed="rId13"/>
                  <a:stretch/>
                </p:blipFill>
                <p:spPr>
                  <a:xfrm>
                    <a:off x="225360" y="22636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5824" name="Объект 23"/>
          <p:cNvGraphicFramePr/>
          <p:nvPr/>
        </p:nvGraphicFramePr>
        <p:xfrm>
          <a:off x="225360" y="2711520"/>
          <a:ext cx="394920" cy="516960"/>
        </p:xfrm>
        <a:graphic>
          <a:graphicData uri="http://schemas.openxmlformats.org/presentationml/2006/ole">
            <p:oleObj r:id="rId14" spid="">
              <p:embed/>
              <p:pic>
                <p:nvPicPr>
                  <p:cNvPr id="5825" name="Объект 23" descr=""/>
                  <p:cNvPicPr/>
                  <p:nvPr/>
                </p:nvPicPr>
                <p:blipFill>
                  <a:blip r:embed="rId15"/>
                  <a:stretch/>
                </p:blipFill>
                <p:spPr>
                  <a:xfrm>
                    <a:off x="225360" y="271152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5826" name="Объект 24"/>
          <p:cNvGraphicFramePr/>
          <p:nvPr/>
        </p:nvGraphicFramePr>
        <p:xfrm>
          <a:off x="225360" y="3157560"/>
          <a:ext cx="394920" cy="518760"/>
        </p:xfrm>
        <a:graphic>
          <a:graphicData uri="http://schemas.openxmlformats.org/presentationml/2006/ole">
            <p:oleObj r:id="rId16" spid="">
              <p:embed/>
              <p:pic>
                <p:nvPicPr>
                  <p:cNvPr id="5827" name="Объект 24" descr=""/>
                  <p:cNvPicPr/>
                  <p:nvPr/>
                </p:nvPicPr>
                <p:blipFill>
                  <a:blip r:embed="rId17"/>
                  <a:stretch/>
                </p:blipFill>
                <p:spPr>
                  <a:xfrm>
                    <a:off x="225360" y="315756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5828" name="Объект 25"/>
          <p:cNvGraphicFramePr/>
          <p:nvPr/>
        </p:nvGraphicFramePr>
        <p:xfrm>
          <a:off x="225360" y="3605040"/>
          <a:ext cx="394920" cy="516960"/>
        </p:xfrm>
        <a:graphic>
          <a:graphicData uri="http://schemas.openxmlformats.org/presentationml/2006/ole">
            <p:oleObj r:id="rId18" spid="">
              <p:embed/>
              <p:pic>
                <p:nvPicPr>
                  <p:cNvPr id="5829" name="Объект 25" descr=""/>
                  <p:cNvPicPr/>
                  <p:nvPr/>
                </p:nvPicPr>
                <p:blipFill>
                  <a:blip r:embed="rId19"/>
                  <a:stretch/>
                </p:blipFill>
                <p:spPr>
                  <a:xfrm>
                    <a:off x="225360" y="360504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5830" name="Объект 26"/>
          <p:cNvGraphicFramePr/>
          <p:nvPr/>
        </p:nvGraphicFramePr>
        <p:xfrm>
          <a:off x="225360" y="4051440"/>
          <a:ext cx="394920" cy="518760"/>
        </p:xfrm>
        <a:graphic>
          <a:graphicData uri="http://schemas.openxmlformats.org/presentationml/2006/ole">
            <p:oleObj r:id="rId20" spid="">
              <p:embed/>
              <p:pic>
                <p:nvPicPr>
                  <p:cNvPr id="5831" name="Объект 26" descr=""/>
                  <p:cNvPicPr/>
                  <p:nvPr/>
                </p:nvPicPr>
                <p:blipFill>
                  <a:blip r:embed="rId21"/>
                  <a:stretch/>
                </p:blipFill>
                <p:spPr>
                  <a:xfrm>
                    <a:off x="225360" y="40514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5832" name="Объект 27"/>
          <p:cNvGraphicFramePr/>
          <p:nvPr/>
        </p:nvGraphicFramePr>
        <p:xfrm>
          <a:off x="225360" y="4497480"/>
          <a:ext cx="394920" cy="518760"/>
        </p:xfrm>
        <a:graphic>
          <a:graphicData uri="http://schemas.openxmlformats.org/presentationml/2006/ole">
            <p:oleObj r:id="rId22" spid="">
              <p:embed/>
              <p:pic>
                <p:nvPicPr>
                  <p:cNvPr id="5833" name="Объект 27" descr=""/>
                  <p:cNvPicPr/>
                  <p:nvPr/>
                </p:nvPicPr>
                <p:blipFill>
                  <a:blip r:embed="rId23"/>
                  <a:stretch/>
                </p:blipFill>
                <p:spPr>
                  <a:xfrm>
                    <a:off x="225360" y="44974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5834" name="Объект 28"/>
          <p:cNvGraphicFramePr/>
          <p:nvPr/>
        </p:nvGraphicFramePr>
        <p:xfrm>
          <a:off x="225360" y="4944960"/>
          <a:ext cx="394920" cy="516960"/>
        </p:xfrm>
        <a:graphic>
          <a:graphicData uri="http://schemas.openxmlformats.org/presentationml/2006/ole">
            <p:oleObj r:id="rId24" spid="">
              <p:embed/>
              <p:pic>
                <p:nvPicPr>
                  <p:cNvPr id="5835" name="Объект 28" descr=""/>
                  <p:cNvPicPr/>
                  <p:nvPr/>
                </p:nvPicPr>
                <p:blipFill>
                  <a:blip r:embed="rId25"/>
                  <a:stretch/>
                </p:blipFill>
                <p:spPr>
                  <a:xfrm>
                    <a:off x="225360" y="494496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5836" name="Объект 29"/>
          <p:cNvGraphicFramePr/>
          <p:nvPr/>
        </p:nvGraphicFramePr>
        <p:xfrm>
          <a:off x="225360" y="5435640"/>
          <a:ext cx="394920" cy="516960"/>
        </p:xfrm>
        <a:graphic>
          <a:graphicData uri="http://schemas.openxmlformats.org/presentationml/2006/ole">
            <p:oleObj r:id="rId26" spid="">
              <p:embed/>
              <p:pic>
                <p:nvPicPr>
                  <p:cNvPr id="5837" name="Объект 29" descr=""/>
                  <p:cNvPicPr/>
                  <p:nvPr/>
                </p:nvPicPr>
                <p:blipFill>
                  <a:blip r:embed="rId27"/>
                  <a:stretch/>
                </p:blipFill>
                <p:spPr>
                  <a:xfrm>
                    <a:off x="225360" y="543564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5838" name="Объект 30"/>
          <p:cNvGraphicFramePr/>
          <p:nvPr/>
        </p:nvGraphicFramePr>
        <p:xfrm>
          <a:off x="225360" y="5881680"/>
          <a:ext cx="394920" cy="518760"/>
        </p:xfrm>
        <a:graphic>
          <a:graphicData uri="http://schemas.openxmlformats.org/presentationml/2006/ole">
            <p:oleObj r:id="rId28" spid="">
              <p:embed/>
              <p:pic>
                <p:nvPicPr>
                  <p:cNvPr id="5839" name="Объект 30" descr=""/>
                  <p:cNvPicPr/>
                  <p:nvPr/>
                </p:nvPicPr>
                <p:blipFill>
                  <a:blip r:embed="rId29"/>
                  <a:stretch/>
                </p:blipFill>
                <p:spPr>
                  <a:xfrm>
                    <a:off x="225360" y="58816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5840" name="Объект 31"/>
          <p:cNvGraphicFramePr/>
          <p:nvPr/>
        </p:nvGraphicFramePr>
        <p:xfrm>
          <a:off x="225360" y="6327720"/>
          <a:ext cx="394920" cy="518760"/>
        </p:xfrm>
        <a:graphic>
          <a:graphicData uri="http://schemas.openxmlformats.org/presentationml/2006/ole">
            <p:oleObj r:id="rId30" spid="">
              <p:embed/>
              <p:pic>
                <p:nvPicPr>
                  <p:cNvPr id="5841" name="Объект 31" descr=""/>
                  <p:cNvPicPr/>
                  <p:nvPr/>
                </p:nvPicPr>
                <p:blipFill>
                  <a:blip r:embed="rId31"/>
                  <a:stretch/>
                </p:blipFill>
                <p:spPr>
                  <a:xfrm>
                    <a:off x="225360" y="632772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5842" name="PlaceHolder 1"/>
          <p:cNvSpPr>
            <a:spLocks noGrp="1"/>
          </p:cNvSpPr>
          <p:nvPr>
            <p:ph type="title"/>
          </p:nvPr>
        </p:nvSpPr>
        <p:spPr>
          <a:xfrm>
            <a:off x="609480" y="708120"/>
            <a:ext cx="10971720" cy="274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>
              <a:buNone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текста заглавия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84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50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84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50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845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50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846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50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3" r:id="rId32"/>
  </p:sldLayoutIdLst>
</p:sldMaster>
</file>

<file path=ppt/slideMasters/slideMaster16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eee9e3">
            <a:alpha val="10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852" name="Объект 17"/>
          <p:cNvGraphicFramePr/>
          <p:nvPr/>
        </p:nvGraphicFramePr>
        <p:xfrm>
          <a:off x="225360" y="0"/>
          <a:ext cx="394920" cy="518760"/>
        </p:xfrm>
        <a:graphic>
          <a:graphicData uri="http://schemas.openxmlformats.org/presentationml/2006/ole">
            <p:oleObj r:id="rId2" spid="">
              <p:embed/>
              <p:pic>
                <p:nvPicPr>
                  <p:cNvPr id="5853" name="Объект 17" descr=""/>
                  <p:cNvPicPr/>
                  <p:nvPr/>
                </p:nvPicPr>
                <p:blipFill>
                  <a:blip r:embed="rId3"/>
                  <a:stretch/>
                </p:blipFill>
                <p:spPr>
                  <a:xfrm>
                    <a:off x="225360" y="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5854" name="Объект 18"/>
          <p:cNvGraphicFramePr/>
          <p:nvPr/>
        </p:nvGraphicFramePr>
        <p:xfrm>
          <a:off x="225360" y="446040"/>
          <a:ext cx="394920" cy="518760"/>
        </p:xfrm>
        <a:graphic>
          <a:graphicData uri="http://schemas.openxmlformats.org/presentationml/2006/ole">
            <p:oleObj r:id="rId4" spid="">
              <p:embed/>
              <p:pic>
                <p:nvPicPr>
                  <p:cNvPr id="5855" name="Объект 18" descr=""/>
                  <p:cNvPicPr/>
                  <p:nvPr/>
                </p:nvPicPr>
                <p:blipFill>
                  <a:blip r:embed="rId5"/>
                  <a:stretch/>
                </p:blipFill>
                <p:spPr>
                  <a:xfrm>
                    <a:off x="225360" y="4460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5856" name="Объект 19"/>
          <p:cNvGraphicFramePr/>
          <p:nvPr/>
        </p:nvGraphicFramePr>
        <p:xfrm>
          <a:off x="225360" y="893880"/>
          <a:ext cx="394920" cy="516960"/>
        </p:xfrm>
        <a:graphic>
          <a:graphicData uri="http://schemas.openxmlformats.org/presentationml/2006/ole">
            <p:oleObj r:id="rId6" spid="">
              <p:embed/>
              <p:pic>
                <p:nvPicPr>
                  <p:cNvPr id="5857" name="Объект 19" descr=""/>
                  <p:cNvPicPr/>
                  <p:nvPr/>
                </p:nvPicPr>
                <p:blipFill>
                  <a:blip r:embed="rId7"/>
                  <a:stretch/>
                </p:blipFill>
                <p:spPr>
                  <a:xfrm>
                    <a:off x="225360" y="89388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5858" name="Объект 20"/>
          <p:cNvGraphicFramePr/>
          <p:nvPr/>
        </p:nvGraphicFramePr>
        <p:xfrm>
          <a:off x="225360" y="1339920"/>
          <a:ext cx="394920" cy="518760"/>
        </p:xfrm>
        <a:graphic>
          <a:graphicData uri="http://schemas.openxmlformats.org/presentationml/2006/ole">
            <p:oleObj r:id="rId8" spid="">
              <p:embed/>
              <p:pic>
                <p:nvPicPr>
                  <p:cNvPr id="5859" name="Объект 20" descr=""/>
                  <p:cNvPicPr/>
                  <p:nvPr/>
                </p:nvPicPr>
                <p:blipFill>
                  <a:blip r:embed="rId9"/>
                  <a:stretch/>
                </p:blipFill>
                <p:spPr>
                  <a:xfrm>
                    <a:off x="225360" y="133992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5860" name="Объект 21"/>
          <p:cNvGraphicFramePr/>
          <p:nvPr/>
        </p:nvGraphicFramePr>
        <p:xfrm>
          <a:off x="225360" y="1817640"/>
          <a:ext cx="394920" cy="518760"/>
        </p:xfrm>
        <a:graphic>
          <a:graphicData uri="http://schemas.openxmlformats.org/presentationml/2006/ole">
            <p:oleObj r:id="rId10" spid="">
              <p:embed/>
              <p:pic>
                <p:nvPicPr>
                  <p:cNvPr id="5861" name="Объект 21" descr=""/>
                  <p:cNvPicPr/>
                  <p:nvPr/>
                </p:nvPicPr>
                <p:blipFill>
                  <a:blip r:embed="rId11"/>
                  <a:stretch/>
                </p:blipFill>
                <p:spPr>
                  <a:xfrm>
                    <a:off x="225360" y="18176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5862" name="Объект 22"/>
          <p:cNvGraphicFramePr/>
          <p:nvPr/>
        </p:nvGraphicFramePr>
        <p:xfrm>
          <a:off x="225360" y="2263680"/>
          <a:ext cx="394920" cy="518760"/>
        </p:xfrm>
        <a:graphic>
          <a:graphicData uri="http://schemas.openxmlformats.org/presentationml/2006/ole">
            <p:oleObj r:id="rId12" spid="">
              <p:embed/>
              <p:pic>
                <p:nvPicPr>
                  <p:cNvPr id="5863" name="Объект 22" descr=""/>
                  <p:cNvPicPr/>
                  <p:nvPr/>
                </p:nvPicPr>
                <p:blipFill>
                  <a:blip r:embed="rId13"/>
                  <a:stretch/>
                </p:blipFill>
                <p:spPr>
                  <a:xfrm>
                    <a:off x="225360" y="22636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5864" name="Объект 23"/>
          <p:cNvGraphicFramePr/>
          <p:nvPr/>
        </p:nvGraphicFramePr>
        <p:xfrm>
          <a:off x="225360" y="2711520"/>
          <a:ext cx="394920" cy="516960"/>
        </p:xfrm>
        <a:graphic>
          <a:graphicData uri="http://schemas.openxmlformats.org/presentationml/2006/ole">
            <p:oleObj r:id="rId14" spid="">
              <p:embed/>
              <p:pic>
                <p:nvPicPr>
                  <p:cNvPr id="5865" name="Объект 23" descr=""/>
                  <p:cNvPicPr/>
                  <p:nvPr/>
                </p:nvPicPr>
                <p:blipFill>
                  <a:blip r:embed="rId15"/>
                  <a:stretch/>
                </p:blipFill>
                <p:spPr>
                  <a:xfrm>
                    <a:off x="225360" y="271152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5866" name="Объект 24"/>
          <p:cNvGraphicFramePr/>
          <p:nvPr/>
        </p:nvGraphicFramePr>
        <p:xfrm>
          <a:off x="225360" y="3157560"/>
          <a:ext cx="394920" cy="518760"/>
        </p:xfrm>
        <a:graphic>
          <a:graphicData uri="http://schemas.openxmlformats.org/presentationml/2006/ole">
            <p:oleObj r:id="rId16" spid="">
              <p:embed/>
              <p:pic>
                <p:nvPicPr>
                  <p:cNvPr id="5867" name="Объект 24" descr=""/>
                  <p:cNvPicPr/>
                  <p:nvPr/>
                </p:nvPicPr>
                <p:blipFill>
                  <a:blip r:embed="rId17"/>
                  <a:stretch/>
                </p:blipFill>
                <p:spPr>
                  <a:xfrm>
                    <a:off x="225360" y="315756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5868" name="Объект 25"/>
          <p:cNvGraphicFramePr/>
          <p:nvPr/>
        </p:nvGraphicFramePr>
        <p:xfrm>
          <a:off x="225360" y="3605040"/>
          <a:ext cx="394920" cy="516960"/>
        </p:xfrm>
        <a:graphic>
          <a:graphicData uri="http://schemas.openxmlformats.org/presentationml/2006/ole">
            <p:oleObj r:id="rId18" spid="">
              <p:embed/>
              <p:pic>
                <p:nvPicPr>
                  <p:cNvPr id="5869" name="Объект 25" descr=""/>
                  <p:cNvPicPr/>
                  <p:nvPr/>
                </p:nvPicPr>
                <p:blipFill>
                  <a:blip r:embed="rId19"/>
                  <a:stretch/>
                </p:blipFill>
                <p:spPr>
                  <a:xfrm>
                    <a:off x="225360" y="360504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5870" name="Объект 26"/>
          <p:cNvGraphicFramePr/>
          <p:nvPr/>
        </p:nvGraphicFramePr>
        <p:xfrm>
          <a:off x="225360" y="4051440"/>
          <a:ext cx="394920" cy="518760"/>
        </p:xfrm>
        <a:graphic>
          <a:graphicData uri="http://schemas.openxmlformats.org/presentationml/2006/ole">
            <p:oleObj r:id="rId20" spid="">
              <p:embed/>
              <p:pic>
                <p:nvPicPr>
                  <p:cNvPr id="5871" name="Объект 26" descr=""/>
                  <p:cNvPicPr/>
                  <p:nvPr/>
                </p:nvPicPr>
                <p:blipFill>
                  <a:blip r:embed="rId21"/>
                  <a:stretch/>
                </p:blipFill>
                <p:spPr>
                  <a:xfrm>
                    <a:off x="225360" y="40514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5872" name="Объект 27"/>
          <p:cNvGraphicFramePr/>
          <p:nvPr/>
        </p:nvGraphicFramePr>
        <p:xfrm>
          <a:off x="225360" y="4497480"/>
          <a:ext cx="394920" cy="518760"/>
        </p:xfrm>
        <a:graphic>
          <a:graphicData uri="http://schemas.openxmlformats.org/presentationml/2006/ole">
            <p:oleObj r:id="rId22" spid="">
              <p:embed/>
              <p:pic>
                <p:nvPicPr>
                  <p:cNvPr id="5873" name="Объект 27" descr=""/>
                  <p:cNvPicPr/>
                  <p:nvPr/>
                </p:nvPicPr>
                <p:blipFill>
                  <a:blip r:embed="rId23"/>
                  <a:stretch/>
                </p:blipFill>
                <p:spPr>
                  <a:xfrm>
                    <a:off x="225360" y="44974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5874" name="Объект 28"/>
          <p:cNvGraphicFramePr/>
          <p:nvPr/>
        </p:nvGraphicFramePr>
        <p:xfrm>
          <a:off x="225360" y="4944960"/>
          <a:ext cx="394920" cy="516960"/>
        </p:xfrm>
        <a:graphic>
          <a:graphicData uri="http://schemas.openxmlformats.org/presentationml/2006/ole">
            <p:oleObj r:id="rId24" spid="">
              <p:embed/>
              <p:pic>
                <p:nvPicPr>
                  <p:cNvPr id="5875" name="Объект 28" descr=""/>
                  <p:cNvPicPr/>
                  <p:nvPr/>
                </p:nvPicPr>
                <p:blipFill>
                  <a:blip r:embed="rId25"/>
                  <a:stretch/>
                </p:blipFill>
                <p:spPr>
                  <a:xfrm>
                    <a:off x="225360" y="494496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5876" name="Объект 29"/>
          <p:cNvGraphicFramePr/>
          <p:nvPr/>
        </p:nvGraphicFramePr>
        <p:xfrm>
          <a:off x="225360" y="5435640"/>
          <a:ext cx="394920" cy="516960"/>
        </p:xfrm>
        <a:graphic>
          <a:graphicData uri="http://schemas.openxmlformats.org/presentationml/2006/ole">
            <p:oleObj r:id="rId26" spid="">
              <p:embed/>
              <p:pic>
                <p:nvPicPr>
                  <p:cNvPr id="5877" name="Объект 29" descr=""/>
                  <p:cNvPicPr/>
                  <p:nvPr/>
                </p:nvPicPr>
                <p:blipFill>
                  <a:blip r:embed="rId27"/>
                  <a:stretch/>
                </p:blipFill>
                <p:spPr>
                  <a:xfrm>
                    <a:off x="225360" y="543564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5878" name="Объект 30"/>
          <p:cNvGraphicFramePr/>
          <p:nvPr/>
        </p:nvGraphicFramePr>
        <p:xfrm>
          <a:off x="225360" y="5881680"/>
          <a:ext cx="394920" cy="518760"/>
        </p:xfrm>
        <a:graphic>
          <a:graphicData uri="http://schemas.openxmlformats.org/presentationml/2006/ole">
            <p:oleObj r:id="rId28" spid="">
              <p:embed/>
              <p:pic>
                <p:nvPicPr>
                  <p:cNvPr id="5879" name="Объект 30" descr=""/>
                  <p:cNvPicPr/>
                  <p:nvPr/>
                </p:nvPicPr>
                <p:blipFill>
                  <a:blip r:embed="rId29"/>
                  <a:stretch/>
                </p:blipFill>
                <p:spPr>
                  <a:xfrm>
                    <a:off x="225360" y="58816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5880" name="Объект 31"/>
          <p:cNvGraphicFramePr/>
          <p:nvPr/>
        </p:nvGraphicFramePr>
        <p:xfrm>
          <a:off x="225360" y="6327720"/>
          <a:ext cx="394920" cy="518760"/>
        </p:xfrm>
        <a:graphic>
          <a:graphicData uri="http://schemas.openxmlformats.org/presentationml/2006/ole">
            <p:oleObj r:id="rId30" spid="">
              <p:embed/>
              <p:pic>
                <p:nvPicPr>
                  <p:cNvPr id="5881" name="Объект 31" descr=""/>
                  <p:cNvPicPr/>
                  <p:nvPr/>
                </p:nvPicPr>
                <p:blipFill>
                  <a:blip r:embed="rId31"/>
                  <a:stretch/>
                </p:blipFill>
                <p:spPr>
                  <a:xfrm>
                    <a:off x="225360" y="632772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5882" name="PlaceHolder 1"/>
          <p:cNvSpPr>
            <a:spLocks noGrp="1"/>
          </p:cNvSpPr>
          <p:nvPr>
            <p:ph type="title"/>
          </p:nvPr>
        </p:nvSpPr>
        <p:spPr>
          <a:xfrm>
            <a:off x="609480" y="708120"/>
            <a:ext cx="10971720" cy="274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>
              <a:buNone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текста заглавия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88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3976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88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50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885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50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5" r:id="rId32"/>
  </p:sldLayoutIdLst>
</p:sldMaster>
</file>

<file path=ppt/slideMasters/slideMaster16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eee9e3">
            <a:alpha val="10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890" name="Объект 17"/>
          <p:cNvGraphicFramePr/>
          <p:nvPr/>
        </p:nvGraphicFramePr>
        <p:xfrm>
          <a:off x="225360" y="0"/>
          <a:ext cx="394920" cy="518760"/>
        </p:xfrm>
        <a:graphic>
          <a:graphicData uri="http://schemas.openxmlformats.org/presentationml/2006/ole">
            <p:oleObj r:id="rId2" spid="">
              <p:embed/>
              <p:pic>
                <p:nvPicPr>
                  <p:cNvPr id="5891" name="Объект 17" descr=""/>
                  <p:cNvPicPr/>
                  <p:nvPr/>
                </p:nvPicPr>
                <p:blipFill>
                  <a:blip r:embed="rId3"/>
                  <a:stretch/>
                </p:blipFill>
                <p:spPr>
                  <a:xfrm>
                    <a:off x="225360" y="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5892" name="Объект 18"/>
          <p:cNvGraphicFramePr/>
          <p:nvPr/>
        </p:nvGraphicFramePr>
        <p:xfrm>
          <a:off x="225360" y="446040"/>
          <a:ext cx="394920" cy="518760"/>
        </p:xfrm>
        <a:graphic>
          <a:graphicData uri="http://schemas.openxmlformats.org/presentationml/2006/ole">
            <p:oleObj r:id="rId4" spid="">
              <p:embed/>
              <p:pic>
                <p:nvPicPr>
                  <p:cNvPr id="5893" name="Объект 18" descr=""/>
                  <p:cNvPicPr/>
                  <p:nvPr/>
                </p:nvPicPr>
                <p:blipFill>
                  <a:blip r:embed="rId5"/>
                  <a:stretch/>
                </p:blipFill>
                <p:spPr>
                  <a:xfrm>
                    <a:off x="225360" y="4460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5894" name="Объект 19"/>
          <p:cNvGraphicFramePr/>
          <p:nvPr/>
        </p:nvGraphicFramePr>
        <p:xfrm>
          <a:off x="225360" y="893880"/>
          <a:ext cx="394920" cy="516960"/>
        </p:xfrm>
        <a:graphic>
          <a:graphicData uri="http://schemas.openxmlformats.org/presentationml/2006/ole">
            <p:oleObj r:id="rId6" spid="">
              <p:embed/>
              <p:pic>
                <p:nvPicPr>
                  <p:cNvPr id="5895" name="Объект 19" descr=""/>
                  <p:cNvPicPr/>
                  <p:nvPr/>
                </p:nvPicPr>
                <p:blipFill>
                  <a:blip r:embed="rId7"/>
                  <a:stretch/>
                </p:blipFill>
                <p:spPr>
                  <a:xfrm>
                    <a:off x="225360" y="89388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5896" name="Объект 20"/>
          <p:cNvGraphicFramePr/>
          <p:nvPr/>
        </p:nvGraphicFramePr>
        <p:xfrm>
          <a:off x="225360" y="1339920"/>
          <a:ext cx="394920" cy="518760"/>
        </p:xfrm>
        <a:graphic>
          <a:graphicData uri="http://schemas.openxmlformats.org/presentationml/2006/ole">
            <p:oleObj r:id="rId8" spid="">
              <p:embed/>
              <p:pic>
                <p:nvPicPr>
                  <p:cNvPr id="5897" name="Объект 20" descr=""/>
                  <p:cNvPicPr/>
                  <p:nvPr/>
                </p:nvPicPr>
                <p:blipFill>
                  <a:blip r:embed="rId9"/>
                  <a:stretch/>
                </p:blipFill>
                <p:spPr>
                  <a:xfrm>
                    <a:off x="225360" y="133992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5898" name="Объект 21"/>
          <p:cNvGraphicFramePr/>
          <p:nvPr/>
        </p:nvGraphicFramePr>
        <p:xfrm>
          <a:off x="225360" y="1817640"/>
          <a:ext cx="394920" cy="518760"/>
        </p:xfrm>
        <a:graphic>
          <a:graphicData uri="http://schemas.openxmlformats.org/presentationml/2006/ole">
            <p:oleObj r:id="rId10" spid="">
              <p:embed/>
              <p:pic>
                <p:nvPicPr>
                  <p:cNvPr id="5899" name="Объект 21" descr=""/>
                  <p:cNvPicPr/>
                  <p:nvPr/>
                </p:nvPicPr>
                <p:blipFill>
                  <a:blip r:embed="rId11"/>
                  <a:stretch/>
                </p:blipFill>
                <p:spPr>
                  <a:xfrm>
                    <a:off x="225360" y="18176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5900" name="Объект 22"/>
          <p:cNvGraphicFramePr/>
          <p:nvPr/>
        </p:nvGraphicFramePr>
        <p:xfrm>
          <a:off x="225360" y="2263680"/>
          <a:ext cx="394920" cy="518760"/>
        </p:xfrm>
        <a:graphic>
          <a:graphicData uri="http://schemas.openxmlformats.org/presentationml/2006/ole">
            <p:oleObj r:id="rId12" spid="">
              <p:embed/>
              <p:pic>
                <p:nvPicPr>
                  <p:cNvPr id="5901" name="Объект 22" descr=""/>
                  <p:cNvPicPr/>
                  <p:nvPr/>
                </p:nvPicPr>
                <p:blipFill>
                  <a:blip r:embed="rId13"/>
                  <a:stretch/>
                </p:blipFill>
                <p:spPr>
                  <a:xfrm>
                    <a:off x="225360" y="22636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5902" name="Объект 23"/>
          <p:cNvGraphicFramePr/>
          <p:nvPr/>
        </p:nvGraphicFramePr>
        <p:xfrm>
          <a:off x="225360" y="2711520"/>
          <a:ext cx="394920" cy="516960"/>
        </p:xfrm>
        <a:graphic>
          <a:graphicData uri="http://schemas.openxmlformats.org/presentationml/2006/ole">
            <p:oleObj r:id="rId14" spid="">
              <p:embed/>
              <p:pic>
                <p:nvPicPr>
                  <p:cNvPr id="5903" name="Объект 23" descr=""/>
                  <p:cNvPicPr/>
                  <p:nvPr/>
                </p:nvPicPr>
                <p:blipFill>
                  <a:blip r:embed="rId15"/>
                  <a:stretch/>
                </p:blipFill>
                <p:spPr>
                  <a:xfrm>
                    <a:off x="225360" y="271152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5904" name="Объект 24"/>
          <p:cNvGraphicFramePr/>
          <p:nvPr/>
        </p:nvGraphicFramePr>
        <p:xfrm>
          <a:off x="225360" y="3157560"/>
          <a:ext cx="394920" cy="518760"/>
        </p:xfrm>
        <a:graphic>
          <a:graphicData uri="http://schemas.openxmlformats.org/presentationml/2006/ole">
            <p:oleObj r:id="rId16" spid="">
              <p:embed/>
              <p:pic>
                <p:nvPicPr>
                  <p:cNvPr id="5905" name="Объект 24" descr=""/>
                  <p:cNvPicPr/>
                  <p:nvPr/>
                </p:nvPicPr>
                <p:blipFill>
                  <a:blip r:embed="rId17"/>
                  <a:stretch/>
                </p:blipFill>
                <p:spPr>
                  <a:xfrm>
                    <a:off x="225360" y="315756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5906" name="Объект 25"/>
          <p:cNvGraphicFramePr/>
          <p:nvPr/>
        </p:nvGraphicFramePr>
        <p:xfrm>
          <a:off x="225360" y="3605040"/>
          <a:ext cx="394920" cy="516960"/>
        </p:xfrm>
        <a:graphic>
          <a:graphicData uri="http://schemas.openxmlformats.org/presentationml/2006/ole">
            <p:oleObj r:id="rId18" spid="">
              <p:embed/>
              <p:pic>
                <p:nvPicPr>
                  <p:cNvPr id="5907" name="Объект 25" descr=""/>
                  <p:cNvPicPr/>
                  <p:nvPr/>
                </p:nvPicPr>
                <p:blipFill>
                  <a:blip r:embed="rId19"/>
                  <a:stretch/>
                </p:blipFill>
                <p:spPr>
                  <a:xfrm>
                    <a:off x="225360" y="360504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5908" name="Объект 26"/>
          <p:cNvGraphicFramePr/>
          <p:nvPr/>
        </p:nvGraphicFramePr>
        <p:xfrm>
          <a:off x="225360" y="4051440"/>
          <a:ext cx="394920" cy="518760"/>
        </p:xfrm>
        <a:graphic>
          <a:graphicData uri="http://schemas.openxmlformats.org/presentationml/2006/ole">
            <p:oleObj r:id="rId20" spid="">
              <p:embed/>
              <p:pic>
                <p:nvPicPr>
                  <p:cNvPr id="5909" name="Объект 26" descr=""/>
                  <p:cNvPicPr/>
                  <p:nvPr/>
                </p:nvPicPr>
                <p:blipFill>
                  <a:blip r:embed="rId21"/>
                  <a:stretch/>
                </p:blipFill>
                <p:spPr>
                  <a:xfrm>
                    <a:off x="225360" y="40514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5910" name="Объект 27"/>
          <p:cNvGraphicFramePr/>
          <p:nvPr/>
        </p:nvGraphicFramePr>
        <p:xfrm>
          <a:off x="225360" y="4497480"/>
          <a:ext cx="394920" cy="518760"/>
        </p:xfrm>
        <a:graphic>
          <a:graphicData uri="http://schemas.openxmlformats.org/presentationml/2006/ole">
            <p:oleObj r:id="rId22" spid="">
              <p:embed/>
              <p:pic>
                <p:nvPicPr>
                  <p:cNvPr id="5911" name="Объект 27" descr=""/>
                  <p:cNvPicPr/>
                  <p:nvPr/>
                </p:nvPicPr>
                <p:blipFill>
                  <a:blip r:embed="rId23"/>
                  <a:stretch/>
                </p:blipFill>
                <p:spPr>
                  <a:xfrm>
                    <a:off x="225360" y="44974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5912" name="Объект 28"/>
          <p:cNvGraphicFramePr/>
          <p:nvPr/>
        </p:nvGraphicFramePr>
        <p:xfrm>
          <a:off x="225360" y="4944960"/>
          <a:ext cx="394920" cy="516960"/>
        </p:xfrm>
        <a:graphic>
          <a:graphicData uri="http://schemas.openxmlformats.org/presentationml/2006/ole">
            <p:oleObj r:id="rId24" spid="">
              <p:embed/>
              <p:pic>
                <p:nvPicPr>
                  <p:cNvPr id="5913" name="Объект 28" descr=""/>
                  <p:cNvPicPr/>
                  <p:nvPr/>
                </p:nvPicPr>
                <p:blipFill>
                  <a:blip r:embed="rId25"/>
                  <a:stretch/>
                </p:blipFill>
                <p:spPr>
                  <a:xfrm>
                    <a:off x="225360" y="494496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5914" name="Объект 29"/>
          <p:cNvGraphicFramePr/>
          <p:nvPr/>
        </p:nvGraphicFramePr>
        <p:xfrm>
          <a:off x="225360" y="5435640"/>
          <a:ext cx="394920" cy="516960"/>
        </p:xfrm>
        <a:graphic>
          <a:graphicData uri="http://schemas.openxmlformats.org/presentationml/2006/ole">
            <p:oleObj r:id="rId26" spid="">
              <p:embed/>
              <p:pic>
                <p:nvPicPr>
                  <p:cNvPr id="5915" name="Объект 29" descr=""/>
                  <p:cNvPicPr/>
                  <p:nvPr/>
                </p:nvPicPr>
                <p:blipFill>
                  <a:blip r:embed="rId27"/>
                  <a:stretch/>
                </p:blipFill>
                <p:spPr>
                  <a:xfrm>
                    <a:off x="225360" y="543564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5916" name="Объект 30"/>
          <p:cNvGraphicFramePr/>
          <p:nvPr/>
        </p:nvGraphicFramePr>
        <p:xfrm>
          <a:off x="225360" y="5881680"/>
          <a:ext cx="394920" cy="518760"/>
        </p:xfrm>
        <a:graphic>
          <a:graphicData uri="http://schemas.openxmlformats.org/presentationml/2006/ole">
            <p:oleObj r:id="rId28" spid="">
              <p:embed/>
              <p:pic>
                <p:nvPicPr>
                  <p:cNvPr id="5917" name="Объект 30" descr=""/>
                  <p:cNvPicPr/>
                  <p:nvPr/>
                </p:nvPicPr>
                <p:blipFill>
                  <a:blip r:embed="rId29"/>
                  <a:stretch/>
                </p:blipFill>
                <p:spPr>
                  <a:xfrm>
                    <a:off x="225360" y="58816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5918" name="Объект 31"/>
          <p:cNvGraphicFramePr/>
          <p:nvPr/>
        </p:nvGraphicFramePr>
        <p:xfrm>
          <a:off x="225360" y="6327720"/>
          <a:ext cx="394920" cy="518760"/>
        </p:xfrm>
        <a:graphic>
          <a:graphicData uri="http://schemas.openxmlformats.org/presentationml/2006/ole">
            <p:oleObj r:id="rId30" spid="">
              <p:embed/>
              <p:pic>
                <p:nvPicPr>
                  <p:cNvPr id="5919" name="Объект 31" descr=""/>
                  <p:cNvPicPr/>
                  <p:nvPr/>
                </p:nvPicPr>
                <p:blipFill>
                  <a:blip r:embed="rId31"/>
                  <a:stretch/>
                </p:blipFill>
                <p:spPr>
                  <a:xfrm>
                    <a:off x="225360" y="632772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5920" name="PlaceHolder 1"/>
          <p:cNvSpPr>
            <a:spLocks noGrp="1"/>
          </p:cNvSpPr>
          <p:nvPr>
            <p:ph type="title"/>
          </p:nvPr>
        </p:nvSpPr>
        <p:spPr>
          <a:xfrm>
            <a:off x="609480" y="708120"/>
            <a:ext cx="10971720" cy="274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>
              <a:buNone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текста заглавия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92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50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92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3976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923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50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7" r:id="rId32"/>
  </p:sldLayoutIdLst>
</p:sldMaster>
</file>

<file path=ppt/slideMasters/slideMaster16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eee9e3">
            <a:alpha val="10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928" name="Объект 17"/>
          <p:cNvGraphicFramePr/>
          <p:nvPr/>
        </p:nvGraphicFramePr>
        <p:xfrm>
          <a:off x="225360" y="0"/>
          <a:ext cx="394920" cy="518760"/>
        </p:xfrm>
        <a:graphic>
          <a:graphicData uri="http://schemas.openxmlformats.org/presentationml/2006/ole">
            <p:oleObj r:id="rId2" spid="">
              <p:embed/>
              <p:pic>
                <p:nvPicPr>
                  <p:cNvPr id="5929" name="Объект 17" descr=""/>
                  <p:cNvPicPr/>
                  <p:nvPr/>
                </p:nvPicPr>
                <p:blipFill>
                  <a:blip r:embed="rId3"/>
                  <a:stretch/>
                </p:blipFill>
                <p:spPr>
                  <a:xfrm>
                    <a:off x="225360" y="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5930" name="Объект 18"/>
          <p:cNvGraphicFramePr/>
          <p:nvPr/>
        </p:nvGraphicFramePr>
        <p:xfrm>
          <a:off x="225360" y="446040"/>
          <a:ext cx="394920" cy="518760"/>
        </p:xfrm>
        <a:graphic>
          <a:graphicData uri="http://schemas.openxmlformats.org/presentationml/2006/ole">
            <p:oleObj r:id="rId4" spid="">
              <p:embed/>
              <p:pic>
                <p:nvPicPr>
                  <p:cNvPr id="5931" name="Объект 18" descr=""/>
                  <p:cNvPicPr/>
                  <p:nvPr/>
                </p:nvPicPr>
                <p:blipFill>
                  <a:blip r:embed="rId5"/>
                  <a:stretch/>
                </p:blipFill>
                <p:spPr>
                  <a:xfrm>
                    <a:off x="225360" y="4460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5932" name="Объект 19"/>
          <p:cNvGraphicFramePr/>
          <p:nvPr/>
        </p:nvGraphicFramePr>
        <p:xfrm>
          <a:off x="225360" y="893880"/>
          <a:ext cx="394920" cy="516960"/>
        </p:xfrm>
        <a:graphic>
          <a:graphicData uri="http://schemas.openxmlformats.org/presentationml/2006/ole">
            <p:oleObj r:id="rId6" spid="">
              <p:embed/>
              <p:pic>
                <p:nvPicPr>
                  <p:cNvPr id="5933" name="Объект 19" descr=""/>
                  <p:cNvPicPr/>
                  <p:nvPr/>
                </p:nvPicPr>
                <p:blipFill>
                  <a:blip r:embed="rId7"/>
                  <a:stretch/>
                </p:blipFill>
                <p:spPr>
                  <a:xfrm>
                    <a:off x="225360" y="89388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5934" name="Объект 20"/>
          <p:cNvGraphicFramePr/>
          <p:nvPr/>
        </p:nvGraphicFramePr>
        <p:xfrm>
          <a:off x="225360" y="1339920"/>
          <a:ext cx="394920" cy="518760"/>
        </p:xfrm>
        <a:graphic>
          <a:graphicData uri="http://schemas.openxmlformats.org/presentationml/2006/ole">
            <p:oleObj r:id="rId8" spid="">
              <p:embed/>
              <p:pic>
                <p:nvPicPr>
                  <p:cNvPr id="5935" name="Объект 20" descr=""/>
                  <p:cNvPicPr/>
                  <p:nvPr/>
                </p:nvPicPr>
                <p:blipFill>
                  <a:blip r:embed="rId9"/>
                  <a:stretch/>
                </p:blipFill>
                <p:spPr>
                  <a:xfrm>
                    <a:off x="225360" y="133992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5936" name="Объект 21"/>
          <p:cNvGraphicFramePr/>
          <p:nvPr/>
        </p:nvGraphicFramePr>
        <p:xfrm>
          <a:off x="225360" y="1817640"/>
          <a:ext cx="394920" cy="518760"/>
        </p:xfrm>
        <a:graphic>
          <a:graphicData uri="http://schemas.openxmlformats.org/presentationml/2006/ole">
            <p:oleObj r:id="rId10" spid="">
              <p:embed/>
              <p:pic>
                <p:nvPicPr>
                  <p:cNvPr id="5937" name="Объект 21" descr=""/>
                  <p:cNvPicPr/>
                  <p:nvPr/>
                </p:nvPicPr>
                <p:blipFill>
                  <a:blip r:embed="rId11"/>
                  <a:stretch/>
                </p:blipFill>
                <p:spPr>
                  <a:xfrm>
                    <a:off x="225360" y="18176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5938" name="Объект 22"/>
          <p:cNvGraphicFramePr/>
          <p:nvPr/>
        </p:nvGraphicFramePr>
        <p:xfrm>
          <a:off x="225360" y="2263680"/>
          <a:ext cx="394920" cy="518760"/>
        </p:xfrm>
        <a:graphic>
          <a:graphicData uri="http://schemas.openxmlformats.org/presentationml/2006/ole">
            <p:oleObj r:id="rId12" spid="">
              <p:embed/>
              <p:pic>
                <p:nvPicPr>
                  <p:cNvPr id="5939" name="Объект 22" descr=""/>
                  <p:cNvPicPr/>
                  <p:nvPr/>
                </p:nvPicPr>
                <p:blipFill>
                  <a:blip r:embed="rId13"/>
                  <a:stretch/>
                </p:blipFill>
                <p:spPr>
                  <a:xfrm>
                    <a:off x="225360" y="22636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5940" name="Объект 23"/>
          <p:cNvGraphicFramePr/>
          <p:nvPr/>
        </p:nvGraphicFramePr>
        <p:xfrm>
          <a:off x="225360" y="2711520"/>
          <a:ext cx="394920" cy="516960"/>
        </p:xfrm>
        <a:graphic>
          <a:graphicData uri="http://schemas.openxmlformats.org/presentationml/2006/ole">
            <p:oleObj r:id="rId14" spid="">
              <p:embed/>
              <p:pic>
                <p:nvPicPr>
                  <p:cNvPr id="5941" name="Объект 23" descr=""/>
                  <p:cNvPicPr/>
                  <p:nvPr/>
                </p:nvPicPr>
                <p:blipFill>
                  <a:blip r:embed="rId15"/>
                  <a:stretch/>
                </p:blipFill>
                <p:spPr>
                  <a:xfrm>
                    <a:off x="225360" y="271152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5942" name="Объект 24"/>
          <p:cNvGraphicFramePr/>
          <p:nvPr/>
        </p:nvGraphicFramePr>
        <p:xfrm>
          <a:off x="225360" y="3157560"/>
          <a:ext cx="394920" cy="518760"/>
        </p:xfrm>
        <a:graphic>
          <a:graphicData uri="http://schemas.openxmlformats.org/presentationml/2006/ole">
            <p:oleObj r:id="rId16" spid="">
              <p:embed/>
              <p:pic>
                <p:nvPicPr>
                  <p:cNvPr id="5943" name="Объект 24" descr=""/>
                  <p:cNvPicPr/>
                  <p:nvPr/>
                </p:nvPicPr>
                <p:blipFill>
                  <a:blip r:embed="rId17"/>
                  <a:stretch/>
                </p:blipFill>
                <p:spPr>
                  <a:xfrm>
                    <a:off x="225360" y="315756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5944" name="Объект 25"/>
          <p:cNvGraphicFramePr/>
          <p:nvPr/>
        </p:nvGraphicFramePr>
        <p:xfrm>
          <a:off x="225360" y="3605040"/>
          <a:ext cx="394920" cy="516960"/>
        </p:xfrm>
        <a:graphic>
          <a:graphicData uri="http://schemas.openxmlformats.org/presentationml/2006/ole">
            <p:oleObj r:id="rId18" spid="">
              <p:embed/>
              <p:pic>
                <p:nvPicPr>
                  <p:cNvPr id="5945" name="Объект 25" descr=""/>
                  <p:cNvPicPr/>
                  <p:nvPr/>
                </p:nvPicPr>
                <p:blipFill>
                  <a:blip r:embed="rId19"/>
                  <a:stretch/>
                </p:blipFill>
                <p:spPr>
                  <a:xfrm>
                    <a:off x="225360" y="360504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5946" name="Объект 26"/>
          <p:cNvGraphicFramePr/>
          <p:nvPr/>
        </p:nvGraphicFramePr>
        <p:xfrm>
          <a:off x="225360" y="4051440"/>
          <a:ext cx="394920" cy="518760"/>
        </p:xfrm>
        <a:graphic>
          <a:graphicData uri="http://schemas.openxmlformats.org/presentationml/2006/ole">
            <p:oleObj r:id="rId20" spid="">
              <p:embed/>
              <p:pic>
                <p:nvPicPr>
                  <p:cNvPr id="5947" name="Объект 26" descr=""/>
                  <p:cNvPicPr/>
                  <p:nvPr/>
                </p:nvPicPr>
                <p:blipFill>
                  <a:blip r:embed="rId21"/>
                  <a:stretch/>
                </p:blipFill>
                <p:spPr>
                  <a:xfrm>
                    <a:off x="225360" y="40514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5948" name="Объект 27"/>
          <p:cNvGraphicFramePr/>
          <p:nvPr/>
        </p:nvGraphicFramePr>
        <p:xfrm>
          <a:off x="225360" y="4497480"/>
          <a:ext cx="394920" cy="518760"/>
        </p:xfrm>
        <a:graphic>
          <a:graphicData uri="http://schemas.openxmlformats.org/presentationml/2006/ole">
            <p:oleObj r:id="rId22" spid="">
              <p:embed/>
              <p:pic>
                <p:nvPicPr>
                  <p:cNvPr id="5949" name="Объект 27" descr=""/>
                  <p:cNvPicPr/>
                  <p:nvPr/>
                </p:nvPicPr>
                <p:blipFill>
                  <a:blip r:embed="rId23"/>
                  <a:stretch/>
                </p:blipFill>
                <p:spPr>
                  <a:xfrm>
                    <a:off x="225360" y="44974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5950" name="Объект 28"/>
          <p:cNvGraphicFramePr/>
          <p:nvPr/>
        </p:nvGraphicFramePr>
        <p:xfrm>
          <a:off x="225360" y="4944960"/>
          <a:ext cx="394920" cy="516960"/>
        </p:xfrm>
        <a:graphic>
          <a:graphicData uri="http://schemas.openxmlformats.org/presentationml/2006/ole">
            <p:oleObj r:id="rId24" spid="">
              <p:embed/>
              <p:pic>
                <p:nvPicPr>
                  <p:cNvPr id="5951" name="Объект 28" descr=""/>
                  <p:cNvPicPr/>
                  <p:nvPr/>
                </p:nvPicPr>
                <p:blipFill>
                  <a:blip r:embed="rId25"/>
                  <a:stretch/>
                </p:blipFill>
                <p:spPr>
                  <a:xfrm>
                    <a:off x="225360" y="494496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5952" name="Объект 29"/>
          <p:cNvGraphicFramePr/>
          <p:nvPr/>
        </p:nvGraphicFramePr>
        <p:xfrm>
          <a:off x="225360" y="5435640"/>
          <a:ext cx="394920" cy="516960"/>
        </p:xfrm>
        <a:graphic>
          <a:graphicData uri="http://schemas.openxmlformats.org/presentationml/2006/ole">
            <p:oleObj r:id="rId26" spid="">
              <p:embed/>
              <p:pic>
                <p:nvPicPr>
                  <p:cNvPr id="5953" name="Объект 29" descr=""/>
                  <p:cNvPicPr/>
                  <p:nvPr/>
                </p:nvPicPr>
                <p:blipFill>
                  <a:blip r:embed="rId27"/>
                  <a:stretch/>
                </p:blipFill>
                <p:spPr>
                  <a:xfrm>
                    <a:off x="225360" y="543564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5954" name="Объект 30"/>
          <p:cNvGraphicFramePr/>
          <p:nvPr/>
        </p:nvGraphicFramePr>
        <p:xfrm>
          <a:off x="225360" y="5881680"/>
          <a:ext cx="394920" cy="518760"/>
        </p:xfrm>
        <a:graphic>
          <a:graphicData uri="http://schemas.openxmlformats.org/presentationml/2006/ole">
            <p:oleObj r:id="rId28" spid="">
              <p:embed/>
              <p:pic>
                <p:nvPicPr>
                  <p:cNvPr id="5955" name="Объект 30" descr=""/>
                  <p:cNvPicPr/>
                  <p:nvPr/>
                </p:nvPicPr>
                <p:blipFill>
                  <a:blip r:embed="rId29"/>
                  <a:stretch/>
                </p:blipFill>
                <p:spPr>
                  <a:xfrm>
                    <a:off x="225360" y="58816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5956" name="Объект 31"/>
          <p:cNvGraphicFramePr/>
          <p:nvPr/>
        </p:nvGraphicFramePr>
        <p:xfrm>
          <a:off x="225360" y="6327720"/>
          <a:ext cx="394920" cy="518760"/>
        </p:xfrm>
        <a:graphic>
          <a:graphicData uri="http://schemas.openxmlformats.org/presentationml/2006/ole">
            <p:oleObj r:id="rId30" spid="">
              <p:embed/>
              <p:pic>
                <p:nvPicPr>
                  <p:cNvPr id="5957" name="Объект 31" descr=""/>
                  <p:cNvPicPr/>
                  <p:nvPr/>
                </p:nvPicPr>
                <p:blipFill>
                  <a:blip r:embed="rId31"/>
                  <a:stretch/>
                </p:blipFill>
                <p:spPr>
                  <a:xfrm>
                    <a:off x="225360" y="632772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5958" name="PlaceHolder 1"/>
          <p:cNvSpPr>
            <a:spLocks noGrp="1"/>
          </p:cNvSpPr>
          <p:nvPr>
            <p:ph type="title"/>
          </p:nvPr>
        </p:nvSpPr>
        <p:spPr>
          <a:xfrm>
            <a:off x="609480" y="708120"/>
            <a:ext cx="10971720" cy="274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>
              <a:buNone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текста заглавия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9" r:id="rId32"/>
  </p:sldLayoutIdLst>
</p:sldMaster>
</file>

<file path=ppt/slideMasters/slideMaster16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eee9e3">
            <a:alpha val="10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960" name="Объект 17"/>
          <p:cNvGraphicFramePr/>
          <p:nvPr/>
        </p:nvGraphicFramePr>
        <p:xfrm>
          <a:off x="225360" y="0"/>
          <a:ext cx="394920" cy="518760"/>
        </p:xfrm>
        <a:graphic>
          <a:graphicData uri="http://schemas.openxmlformats.org/presentationml/2006/ole">
            <p:oleObj r:id="rId2" spid="">
              <p:embed/>
              <p:pic>
                <p:nvPicPr>
                  <p:cNvPr id="5961" name="Объект 17" descr=""/>
                  <p:cNvPicPr/>
                  <p:nvPr/>
                </p:nvPicPr>
                <p:blipFill>
                  <a:blip r:embed="rId3"/>
                  <a:stretch/>
                </p:blipFill>
                <p:spPr>
                  <a:xfrm>
                    <a:off x="225360" y="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5962" name="Объект 18"/>
          <p:cNvGraphicFramePr/>
          <p:nvPr/>
        </p:nvGraphicFramePr>
        <p:xfrm>
          <a:off x="225360" y="446040"/>
          <a:ext cx="394920" cy="518760"/>
        </p:xfrm>
        <a:graphic>
          <a:graphicData uri="http://schemas.openxmlformats.org/presentationml/2006/ole">
            <p:oleObj r:id="rId4" spid="">
              <p:embed/>
              <p:pic>
                <p:nvPicPr>
                  <p:cNvPr id="5963" name="Объект 18" descr=""/>
                  <p:cNvPicPr/>
                  <p:nvPr/>
                </p:nvPicPr>
                <p:blipFill>
                  <a:blip r:embed="rId5"/>
                  <a:stretch/>
                </p:blipFill>
                <p:spPr>
                  <a:xfrm>
                    <a:off x="225360" y="4460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5964" name="Объект 19"/>
          <p:cNvGraphicFramePr/>
          <p:nvPr/>
        </p:nvGraphicFramePr>
        <p:xfrm>
          <a:off x="225360" y="893880"/>
          <a:ext cx="394920" cy="516960"/>
        </p:xfrm>
        <a:graphic>
          <a:graphicData uri="http://schemas.openxmlformats.org/presentationml/2006/ole">
            <p:oleObj r:id="rId6" spid="">
              <p:embed/>
              <p:pic>
                <p:nvPicPr>
                  <p:cNvPr id="5965" name="Объект 19" descr=""/>
                  <p:cNvPicPr/>
                  <p:nvPr/>
                </p:nvPicPr>
                <p:blipFill>
                  <a:blip r:embed="rId7"/>
                  <a:stretch/>
                </p:blipFill>
                <p:spPr>
                  <a:xfrm>
                    <a:off x="225360" y="89388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5966" name="Объект 20"/>
          <p:cNvGraphicFramePr/>
          <p:nvPr/>
        </p:nvGraphicFramePr>
        <p:xfrm>
          <a:off x="225360" y="1339920"/>
          <a:ext cx="394920" cy="518760"/>
        </p:xfrm>
        <a:graphic>
          <a:graphicData uri="http://schemas.openxmlformats.org/presentationml/2006/ole">
            <p:oleObj r:id="rId8" spid="">
              <p:embed/>
              <p:pic>
                <p:nvPicPr>
                  <p:cNvPr id="5967" name="Объект 20" descr=""/>
                  <p:cNvPicPr/>
                  <p:nvPr/>
                </p:nvPicPr>
                <p:blipFill>
                  <a:blip r:embed="rId9"/>
                  <a:stretch/>
                </p:blipFill>
                <p:spPr>
                  <a:xfrm>
                    <a:off x="225360" y="133992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5968" name="Объект 21"/>
          <p:cNvGraphicFramePr/>
          <p:nvPr/>
        </p:nvGraphicFramePr>
        <p:xfrm>
          <a:off x="225360" y="1817640"/>
          <a:ext cx="394920" cy="518760"/>
        </p:xfrm>
        <a:graphic>
          <a:graphicData uri="http://schemas.openxmlformats.org/presentationml/2006/ole">
            <p:oleObj r:id="rId10" spid="">
              <p:embed/>
              <p:pic>
                <p:nvPicPr>
                  <p:cNvPr id="5969" name="Объект 21" descr=""/>
                  <p:cNvPicPr/>
                  <p:nvPr/>
                </p:nvPicPr>
                <p:blipFill>
                  <a:blip r:embed="rId11"/>
                  <a:stretch/>
                </p:blipFill>
                <p:spPr>
                  <a:xfrm>
                    <a:off x="225360" y="18176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5970" name="Объект 22"/>
          <p:cNvGraphicFramePr/>
          <p:nvPr/>
        </p:nvGraphicFramePr>
        <p:xfrm>
          <a:off x="225360" y="2263680"/>
          <a:ext cx="394920" cy="518760"/>
        </p:xfrm>
        <a:graphic>
          <a:graphicData uri="http://schemas.openxmlformats.org/presentationml/2006/ole">
            <p:oleObj r:id="rId12" spid="">
              <p:embed/>
              <p:pic>
                <p:nvPicPr>
                  <p:cNvPr id="5971" name="Объект 22" descr=""/>
                  <p:cNvPicPr/>
                  <p:nvPr/>
                </p:nvPicPr>
                <p:blipFill>
                  <a:blip r:embed="rId13"/>
                  <a:stretch/>
                </p:blipFill>
                <p:spPr>
                  <a:xfrm>
                    <a:off x="225360" y="22636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5972" name="Объект 23"/>
          <p:cNvGraphicFramePr/>
          <p:nvPr/>
        </p:nvGraphicFramePr>
        <p:xfrm>
          <a:off x="225360" y="2711520"/>
          <a:ext cx="394920" cy="516960"/>
        </p:xfrm>
        <a:graphic>
          <a:graphicData uri="http://schemas.openxmlformats.org/presentationml/2006/ole">
            <p:oleObj r:id="rId14" spid="">
              <p:embed/>
              <p:pic>
                <p:nvPicPr>
                  <p:cNvPr id="5973" name="Объект 23" descr=""/>
                  <p:cNvPicPr/>
                  <p:nvPr/>
                </p:nvPicPr>
                <p:blipFill>
                  <a:blip r:embed="rId15"/>
                  <a:stretch/>
                </p:blipFill>
                <p:spPr>
                  <a:xfrm>
                    <a:off x="225360" y="271152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5974" name="Объект 24"/>
          <p:cNvGraphicFramePr/>
          <p:nvPr/>
        </p:nvGraphicFramePr>
        <p:xfrm>
          <a:off x="225360" y="3157560"/>
          <a:ext cx="394920" cy="518760"/>
        </p:xfrm>
        <a:graphic>
          <a:graphicData uri="http://schemas.openxmlformats.org/presentationml/2006/ole">
            <p:oleObj r:id="rId16" spid="">
              <p:embed/>
              <p:pic>
                <p:nvPicPr>
                  <p:cNvPr id="5975" name="Объект 24" descr=""/>
                  <p:cNvPicPr/>
                  <p:nvPr/>
                </p:nvPicPr>
                <p:blipFill>
                  <a:blip r:embed="rId17"/>
                  <a:stretch/>
                </p:blipFill>
                <p:spPr>
                  <a:xfrm>
                    <a:off x="225360" y="315756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5976" name="Объект 25"/>
          <p:cNvGraphicFramePr/>
          <p:nvPr/>
        </p:nvGraphicFramePr>
        <p:xfrm>
          <a:off x="225360" y="3605040"/>
          <a:ext cx="394920" cy="516960"/>
        </p:xfrm>
        <a:graphic>
          <a:graphicData uri="http://schemas.openxmlformats.org/presentationml/2006/ole">
            <p:oleObj r:id="rId18" spid="">
              <p:embed/>
              <p:pic>
                <p:nvPicPr>
                  <p:cNvPr id="5977" name="Объект 25" descr=""/>
                  <p:cNvPicPr/>
                  <p:nvPr/>
                </p:nvPicPr>
                <p:blipFill>
                  <a:blip r:embed="rId19"/>
                  <a:stretch/>
                </p:blipFill>
                <p:spPr>
                  <a:xfrm>
                    <a:off x="225360" y="360504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5978" name="Объект 26"/>
          <p:cNvGraphicFramePr/>
          <p:nvPr/>
        </p:nvGraphicFramePr>
        <p:xfrm>
          <a:off x="225360" y="4051440"/>
          <a:ext cx="394920" cy="518760"/>
        </p:xfrm>
        <a:graphic>
          <a:graphicData uri="http://schemas.openxmlformats.org/presentationml/2006/ole">
            <p:oleObj r:id="rId20" spid="">
              <p:embed/>
              <p:pic>
                <p:nvPicPr>
                  <p:cNvPr id="5979" name="Объект 26" descr=""/>
                  <p:cNvPicPr/>
                  <p:nvPr/>
                </p:nvPicPr>
                <p:blipFill>
                  <a:blip r:embed="rId21"/>
                  <a:stretch/>
                </p:blipFill>
                <p:spPr>
                  <a:xfrm>
                    <a:off x="225360" y="40514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5980" name="Объект 27"/>
          <p:cNvGraphicFramePr/>
          <p:nvPr/>
        </p:nvGraphicFramePr>
        <p:xfrm>
          <a:off x="225360" y="4497480"/>
          <a:ext cx="394920" cy="518760"/>
        </p:xfrm>
        <a:graphic>
          <a:graphicData uri="http://schemas.openxmlformats.org/presentationml/2006/ole">
            <p:oleObj r:id="rId22" spid="">
              <p:embed/>
              <p:pic>
                <p:nvPicPr>
                  <p:cNvPr id="5981" name="Объект 27" descr=""/>
                  <p:cNvPicPr/>
                  <p:nvPr/>
                </p:nvPicPr>
                <p:blipFill>
                  <a:blip r:embed="rId23"/>
                  <a:stretch/>
                </p:blipFill>
                <p:spPr>
                  <a:xfrm>
                    <a:off x="225360" y="44974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5982" name="Объект 28"/>
          <p:cNvGraphicFramePr/>
          <p:nvPr/>
        </p:nvGraphicFramePr>
        <p:xfrm>
          <a:off x="225360" y="4944960"/>
          <a:ext cx="394920" cy="516960"/>
        </p:xfrm>
        <a:graphic>
          <a:graphicData uri="http://schemas.openxmlformats.org/presentationml/2006/ole">
            <p:oleObj r:id="rId24" spid="">
              <p:embed/>
              <p:pic>
                <p:nvPicPr>
                  <p:cNvPr id="5983" name="Объект 28" descr=""/>
                  <p:cNvPicPr/>
                  <p:nvPr/>
                </p:nvPicPr>
                <p:blipFill>
                  <a:blip r:embed="rId25"/>
                  <a:stretch/>
                </p:blipFill>
                <p:spPr>
                  <a:xfrm>
                    <a:off x="225360" y="494496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5984" name="Объект 29"/>
          <p:cNvGraphicFramePr/>
          <p:nvPr/>
        </p:nvGraphicFramePr>
        <p:xfrm>
          <a:off x="225360" y="5435640"/>
          <a:ext cx="394920" cy="516960"/>
        </p:xfrm>
        <a:graphic>
          <a:graphicData uri="http://schemas.openxmlformats.org/presentationml/2006/ole">
            <p:oleObj r:id="rId26" spid="">
              <p:embed/>
              <p:pic>
                <p:nvPicPr>
                  <p:cNvPr id="5985" name="Объект 29" descr=""/>
                  <p:cNvPicPr/>
                  <p:nvPr/>
                </p:nvPicPr>
                <p:blipFill>
                  <a:blip r:embed="rId27"/>
                  <a:stretch/>
                </p:blipFill>
                <p:spPr>
                  <a:xfrm>
                    <a:off x="225360" y="543564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5986" name="Объект 30"/>
          <p:cNvGraphicFramePr/>
          <p:nvPr/>
        </p:nvGraphicFramePr>
        <p:xfrm>
          <a:off x="225360" y="5881680"/>
          <a:ext cx="394920" cy="518760"/>
        </p:xfrm>
        <a:graphic>
          <a:graphicData uri="http://schemas.openxmlformats.org/presentationml/2006/ole">
            <p:oleObj r:id="rId28" spid="">
              <p:embed/>
              <p:pic>
                <p:nvPicPr>
                  <p:cNvPr id="5987" name="Объект 30" descr=""/>
                  <p:cNvPicPr/>
                  <p:nvPr/>
                </p:nvPicPr>
                <p:blipFill>
                  <a:blip r:embed="rId29"/>
                  <a:stretch/>
                </p:blipFill>
                <p:spPr>
                  <a:xfrm>
                    <a:off x="225360" y="58816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5988" name="Объект 31"/>
          <p:cNvGraphicFramePr/>
          <p:nvPr/>
        </p:nvGraphicFramePr>
        <p:xfrm>
          <a:off x="225360" y="6327720"/>
          <a:ext cx="394920" cy="518760"/>
        </p:xfrm>
        <a:graphic>
          <a:graphicData uri="http://schemas.openxmlformats.org/presentationml/2006/ole">
            <p:oleObj r:id="rId30" spid="">
              <p:embed/>
              <p:pic>
                <p:nvPicPr>
                  <p:cNvPr id="5989" name="Объект 31" descr=""/>
                  <p:cNvPicPr/>
                  <p:nvPr/>
                </p:nvPicPr>
                <p:blipFill>
                  <a:blip r:embed="rId31"/>
                  <a:stretch/>
                </p:blipFill>
                <p:spPr>
                  <a:xfrm>
                    <a:off x="225360" y="632772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5990" name="PlaceHolder 1"/>
          <p:cNvSpPr>
            <a:spLocks noGrp="1"/>
          </p:cNvSpPr>
          <p:nvPr>
            <p:ph type="title"/>
          </p:nvPr>
        </p:nvSpPr>
        <p:spPr>
          <a:xfrm>
            <a:off x="609480" y="708120"/>
            <a:ext cx="10971720" cy="274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>
              <a:buNone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текста заглавия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99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50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99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50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993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17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32"/>
  </p:sldLayoutIdLst>
</p:sldMaster>
</file>

<file path=ppt/slideMasters/slideMaster17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eee9e3">
            <a:alpha val="10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998" name="Объект 17"/>
          <p:cNvGraphicFramePr/>
          <p:nvPr/>
        </p:nvGraphicFramePr>
        <p:xfrm>
          <a:off x="225360" y="0"/>
          <a:ext cx="394920" cy="518760"/>
        </p:xfrm>
        <a:graphic>
          <a:graphicData uri="http://schemas.openxmlformats.org/presentationml/2006/ole">
            <p:oleObj r:id="rId2" spid="">
              <p:embed/>
              <p:pic>
                <p:nvPicPr>
                  <p:cNvPr id="5999" name="Объект 17" descr=""/>
                  <p:cNvPicPr/>
                  <p:nvPr/>
                </p:nvPicPr>
                <p:blipFill>
                  <a:blip r:embed="rId3"/>
                  <a:stretch/>
                </p:blipFill>
                <p:spPr>
                  <a:xfrm>
                    <a:off x="225360" y="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6000" name="Объект 18"/>
          <p:cNvGraphicFramePr/>
          <p:nvPr/>
        </p:nvGraphicFramePr>
        <p:xfrm>
          <a:off x="225360" y="446040"/>
          <a:ext cx="394920" cy="518760"/>
        </p:xfrm>
        <a:graphic>
          <a:graphicData uri="http://schemas.openxmlformats.org/presentationml/2006/ole">
            <p:oleObj r:id="rId4" spid="">
              <p:embed/>
              <p:pic>
                <p:nvPicPr>
                  <p:cNvPr id="6001" name="Объект 18" descr=""/>
                  <p:cNvPicPr/>
                  <p:nvPr/>
                </p:nvPicPr>
                <p:blipFill>
                  <a:blip r:embed="rId5"/>
                  <a:stretch/>
                </p:blipFill>
                <p:spPr>
                  <a:xfrm>
                    <a:off x="225360" y="4460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6002" name="Объект 19"/>
          <p:cNvGraphicFramePr/>
          <p:nvPr/>
        </p:nvGraphicFramePr>
        <p:xfrm>
          <a:off x="225360" y="893880"/>
          <a:ext cx="394920" cy="516960"/>
        </p:xfrm>
        <a:graphic>
          <a:graphicData uri="http://schemas.openxmlformats.org/presentationml/2006/ole">
            <p:oleObj r:id="rId6" spid="">
              <p:embed/>
              <p:pic>
                <p:nvPicPr>
                  <p:cNvPr id="6003" name="Объект 19" descr=""/>
                  <p:cNvPicPr/>
                  <p:nvPr/>
                </p:nvPicPr>
                <p:blipFill>
                  <a:blip r:embed="rId7"/>
                  <a:stretch/>
                </p:blipFill>
                <p:spPr>
                  <a:xfrm>
                    <a:off x="225360" y="89388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6004" name="Объект 20"/>
          <p:cNvGraphicFramePr/>
          <p:nvPr/>
        </p:nvGraphicFramePr>
        <p:xfrm>
          <a:off x="225360" y="1339920"/>
          <a:ext cx="394920" cy="518760"/>
        </p:xfrm>
        <a:graphic>
          <a:graphicData uri="http://schemas.openxmlformats.org/presentationml/2006/ole">
            <p:oleObj r:id="rId8" spid="">
              <p:embed/>
              <p:pic>
                <p:nvPicPr>
                  <p:cNvPr id="6005" name="Объект 20" descr=""/>
                  <p:cNvPicPr/>
                  <p:nvPr/>
                </p:nvPicPr>
                <p:blipFill>
                  <a:blip r:embed="rId9"/>
                  <a:stretch/>
                </p:blipFill>
                <p:spPr>
                  <a:xfrm>
                    <a:off x="225360" y="133992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6006" name="Объект 21"/>
          <p:cNvGraphicFramePr/>
          <p:nvPr/>
        </p:nvGraphicFramePr>
        <p:xfrm>
          <a:off x="225360" y="1817640"/>
          <a:ext cx="394920" cy="518760"/>
        </p:xfrm>
        <a:graphic>
          <a:graphicData uri="http://schemas.openxmlformats.org/presentationml/2006/ole">
            <p:oleObj r:id="rId10" spid="">
              <p:embed/>
              <p:pic>
                <p:nvPicPr>
                  <p:cNvPr id="6007" name="Объект 21" descr=""/>
                  <p:cNvPicPr/>
                  <p:nvPr/>
                </p:nvPicPr>
                <p:blipFill>
                  <a:blip r:embed="rId11"/>
                  <a:stretch/>
                </p:blipFill>
                <p:spPr>
                  <a:xfrm>
                    <a:off x="225360" y="18176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6008" name="Объект 22"/>
          <p:cNvGraphicFramePr/>
          <p:nvPr/>
        </p:nvGraphicFramePr>
        <p:xfrm>
          <a:off x="225360" y="2263680"/>
          <a:ext cx="394920" cy="518760"/>
        </p:xfrm>
        <a:graphic>
          <a:graphicData uri="http://schemas.openxmlformats.org/presentationml/2006/ole">
            <p:oleObj r:id="rId12" spid="">
              <p:embed/>
              <p:pic>
                <p:nvPicPr>
                  <p:cNvPr id="6009" name="Объект 22" descr=""/>
                  <p:cNvPicPr/>
                  <p:nvPr/>
                </p:nvPicPr>
                <p:blipFill>
                  <a:blip r:embed="rId13"/>
                  <a:stretch/>
                </p:blipFill>
                <p:spPr>
                  <a:xfrm>
                    <a:off x="225360" y="22636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6010" name="Объект 23"/>
          <p:cNvGraphicFramePr/>
          <p:nvPr/>
        </p:nvGraphicFramePr>
        <p:xfrm>
          <a:off x="225360" y="2711520"/>
          <a:ext cx="394920" cy="516960"/>
        </p:xfrm>
        <a:graphic>
          <a:graphicData uri="http://schemas.openxmlformats.org/presentationml/2006/ole">
            <p:oleObj r:id="rId14" spid="">
              <p:embed/>
              <p:pic>
                <p:nvPicPr>
                  <p:cNvPr id="6011" name="Объект 23" descr=""/>
                  <p:cNvPicPr/>
                  <p:nvPr/>
                </p:nvPicPr>
                <p:blipFill>
                  <a:blip r:embed="rId15"/>
                  <a:stretch/>
                </p:blipFill>
                <p:spPr>
                  <a:xfrm>
                    <a:off x="225360" y="271152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6012" name="Объект 24"/>
          <p:cNvGraphicFramePr/>
          <p:nvPr/>
        </p:nvGraphicFramePr>
        <p:xfrm>
          <a:off x="225360" y="3157560"/>
          <a:ext cx="394920" cy="518760"/>
        </p:xfrm>
        <a:graphic>
          <a:graphicData uri="http://schemas.openxmlformats.org/presentationml/2006/ole">
            <p:oleObj r:id="rId16" spid="">
              <p:embed/>
              <p:pic>
                <p:nvPicPr>
                  <p:cNvPr id="6013" name="Объект 24" descr=""/>
                  <p:cNvPicPr/>
                  <p:nvPr/>
                </p:nvPicPr>
                <p:blipFill>
                  <a:blip r:embed="rId17"/>
                  <a:stretch/>
                </p:blipFill>
                <p:spPr>
                  <a:xfrm>
                    <a:off x="225360" y="315756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6014" name="Объект 25"/>
          <p:cNvGraphicFramePr/>
          <p:nvPr/>
        </p:nvGraphicFramePr>
        <p:xfrm>
          <a:off x="225360" y="3605040"/>
          <a:ext cx="394920" cy="516960"/>
        </p:xfrm>
        <a:graphic>
          <a:graphicData uri="http://schemas.openxmlformats.org/presentationml/2006/ole">
            <p:oleObj r:id="rId18" spid="">
              <p:embed/>
              <p:pic>
                <p:nvPicPr>
                  <p:cNvPr id="6015" name="Объект 25" descr=""/>
                  <p:cNvPicPr/>
                  <p:nvPr/>
                </p:nvPicPr>
                <p:blipFill>
                  <a:blip r:embed="rId19"/>
                  <a:stretch/>
                </p:blipFill>
                <p:spPr>
                  <a:xfrm>
                    <a:off x="225360" y="360504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6016" name="Объект 26"/>
          <p:cNvGraphicFramePr/>
          <p:nvPr/>
        </p:nvGraphicFramePr>
        <p:xfrm>
          <a:off x="225360" y="4051440"/>
          <a:ext cx="394920" cy="518760"/>
        </p:xfrm>
        <a:graphic>
          <a:graphicData uri="http://schemas.openxmlformats.org/presentationml/2006/ole">
            <p:oleObj r:id="rId20" spid="">
              <p:embed/>
              <p:pic>
                <p:nvPicPr>
                  <p:cNvPr id="6017" name="Объект 26" descr=""/>
                  <p:cNvPicPr/>
                  <p:nvPr/>
                </p:nvPicPr>
                <p:blipFill>
                  <a:blip r:embed="rId21"/>
                  <a:stretch/>
                </p:blipFill>
                <p:spPr>
                  <a:xfrm>
                    <a:off x="225360" y="40514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6018" name="Объект 27"/>
          <p:cNvGraphicFramePr/>
          <p:nvPr/>
        </p:nvGraphicFramePr>
        <p:xfrm>
          <a:off x="225360" y="4497480"/>
          <a:ext cx="394920" cy="518760"/>
        </p:xfrm>
        <a:graphic>
          <a:graphicData uri="http://schemas.openxmlformats.org/presentationml/2006/ole">
            <p:oleObj r:id="rId22" spid="">
              <p:embed/>
              <p:pic>
                <p:nvPicPr>
                  <p:cNvPr id="6019" name="Объект 27" descr=""/>
                  <p:cNvPicPr/>
                  <p:nvPr/>
                </p:nvPicPr>
                <p:blipFill>
                  <a:blip r:embed="rId23"/>
                  <a:stretch/>
                </p:blipFill>
                <p:spPr>
                  <a:xfrm>
                    <a:off x="225360" y="44974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6020" name="Объект 28"/>
          <p:cNvGraphicFramePr/>
          <p:nvPr/>
        </p:nvGraphicFramePr>
        <p:xfrm>
          <a:off x="225360" y="4944960"/>
          <a:ext cx="394920" cy="516960"/>
        </p:xfrm>
        <a:graphic>
          <a:graphicData uri="http://schemas.openxmlformats.org/presentationml/2006/ole">
            <p:oleObj r:id="rId24" spid="">
              <p:embed/>
              <p:pic>
                <p:nvPicPr>
                  <p:cNvPr id="6021" name="Объект 28" descr=""/>
                  <p:cNvPicPr/>
                  <p:nvPr/>
                </p:nvPicPr>
                <p:blipFill>
                  <a:blip r:embed="rId25"/>
                  <a:stretch/>
                </p:blipFill>
                <p:spPr>
                  <a:xfrm>
                    <a:off x="225360" y="494496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6022" name="Объект 29"/>
          <p:cNvGraphicFramePr/>
          <p:nvPr/>
        </p:nvGraphicFramePr>
        <p:xfrm>
          <a:off x="225360" y="5435640"/>
          <a:ext cx="394920" cy="516960"/>
        </p:xfrm>
        <a:graphic>
          <a:graphicData uri="http://schemas.openxmlformats.org/presentationml/2006/ole">
            <p:oleObj r:id="rId26" spid="">
              <p:embed/>
              <p:pic>
                <p:nvPicPr>
                  <p:cNvPr id="6023" name="Объект 29" descr=""/>
                  <p:cNvPicPr/>
                  <p:nvPr/>
                </p:nvPicPr>
                <p:blipFill>
                  <a:blip r:embed="rId27"/>
                  <a:stretch/>
                </p:blipFill>
                <p:spPr>
                  <a:xfrm>
                    <a:off x="225360" y="543564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6024" name="Объект 30"/>
          <p:cNvGraphicFramePr/>
          <p:nvPr/>
        </p:nvGraphicFramePr>
        <p:xfrm>
          <a:off x="225360" y="5881680"/>
          <a:ext cx="394920" cy="518760"/>
        </p:xfrm>
        <a:graphic>
          <a:graphicData uri="http://schemas.openxmlformats.org/presentationml/2006/ole">
            <p:oleObj r:id="rId28" spid="">
              <p:embed/>
              <p:pic>
                <p:nvPicPr>
                  <p:cNvPr id="6025" name="Объект 30" descr=""/>
                  <p:cNvPicPr/>
                  <p:nvPr/>
                </p:nvPicPr>
                <p:blipFill>
                  <a:blip r:embed="rId29"/>
                  <a:stretch/>
                </p:blipFill>
                <p:spPr>
                  <a:xfrm>
                    <a:off x="225360" y="58816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6026" name="Объект 31"/>
          <p:cNvGraphicFramePr/>
          <p:nvPr/>
        </p:nvGraphicFramePr>
        <p:xfrm>
          <a:off x="225360" y="6327720"/>
          <a:ext cx="394920" cy="518760"/>
        </p:xfrm>
        <a:graphic>
          <a:graphicData uri="http://schemas.openxmlformats.org/presentationml/2006/ole">
            <p:oleObj r:id="rId30" spid="">
              <p:embed/>
              <p:pic>
                <p:nvPicPr>
                  <p:cNvPr id="6027" name="Объект 31" descr=""/>
                  <p:cNvPicPr/>
                  <p:nvPr/>
                </p:nvPicPr>
                <p:blipFill>
                  <a:blip r:embed="rId31"/>
                  <a:stretch/>
                </p:blipFill>
                <p:spPr>
                  <a:xfrm>
                    <a:off x="225360" y="632772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6028" name="PlaceHolder 1"/>
          <p:cNvSpPr>
            <a:spLocks noGrp="1"/>
          </p:cNvSpPr>
          <p:nvPr>
            <p:ph type="title"/>
          </p:nvPr>
        </p:nvSpPr>
        <p:spPr>
          <a:xfrm>
            <a:off x="609480" y="708120"/>
            <a:ext cx="10971720" cy="274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>
              <a:buNone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текста заглавия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02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3976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03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3976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3" r:id="rId32"/>
  </p:sldLayoutIdLst>
</p:sldMaster>
</file>

<file path=ppt/slideMasters/slideMaster17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eee9e3">
            <a:alpha val="10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034" name="Объект 17"/>
          <p:cNvGraphicFramePr/>
          <p:nvPr/>
        </p:nvGraphicFramePr>
        <p:xfrm>
          <a:off x="225360" y="0"/>
          <a:ext cx="394920" cy="518760"/>
        </p:xfrm>
        <a:graphic>
          <a:graphicData uri="http://schemas.openxmlformats.org/presentationml/2006/ole">
            <p:oleObj r:id="rId2" spid="">
              <p:embed/>
              <p:pic>
                <p:nvPicPr>
                  <p:cNvPr id="6035" name="Объект 17" descr=""/>
                  <p:cNvPicPr/>
                  <p:nvPr/>
                </p:nvPicPr>
                <p:blipFill>
                  <a:blip r:embed="rId3"/>
                  <a:stretch/>
                </p:blipFill>
                <p:spPr>
                  <a:xfrm>
                    <a:off x="225360" y="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6036" name="Объект 18"/>
          <p:cNvGraphicFramePr/>
          <p:nvPr/>
        </p:nvGraphicFramePr>
        <p:xfrm>
          <a:off x="225360" y="446040"/>
          <a:ext cx="394920" cy="518760"/>
        </p:xfrm>
        <a:graphic>
          <a:graphicData uri="http://schemas.openxmlformats.org/presentationml/2006/ole">
            <p:oleObj r:id="rId4" spid="">
              <p:embed/>
              <p:pic>
                <p:nvPicPr>
                  <p:cNvPr id="6037" name="Объект 18" descr=""/>
                  <p:cNvPicPr/>
                  <p:nvPr/>
                </p:nvPicPr>
                <p:blipFill>
                  <a:blip r:embed="rId5"/>
                  <a:stretch/>
                </p:blipFill>
                <p:spPr>
                  <a:xfrm>
                    <a:off x="225360" y="4460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6038" name="Объект 19"/>
          <p:cNvGraphicFramePr/>
          <p:nvPr/>
        </p:nvGraphicFramePr>
        <p:xfrm>
          <a:off x="225360" y="893880"/>
          <a:ext cx="394920" cy="516960"/>
        </p:xfrm>
        <a:graphic>
          <a:graphicData uri="http://schemas.openxmlformats.org/presentationml/2006/ole">
            <p:oleObj r:id="rId6" spid="">
              <p:embed/>
              <p:pic>
                <p:nvPicPr>
                  <p:cNvPr id="6039" name="Объект 19" descr=""/>
                  <p:cNvPicPr/>
                  <p:nvPr/>
                </p:nvPicPr>
                <p:blipFill>
                  <a:blip r:embed="rId7"/>
                  <a:stretch/>
                </p:blipFill>
                <p:spPr>
                  <a:xfrm>
                    <a:off x="225360" y="89388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6040" name="Объект 20"/>
          <p:cNvGraphicFramePr/>
          <p:nvPr/>
        </p:nvGraphicFramePr>
        <p:xfrm>
          <a:off x="225360" y="1339920"/>
          <a:ext cx="394920" cy="518760"/>
        </p:xfrm>
        <a:graphic>
          <a:graphicData uri="http://schemas.openxmlformats.org/presentationml/2006/ole">
            <p:oleObj r:id="rId8" spid="">
              <p:embed/>
              <p:pic>
                <p:nvPicPr>
                  <p:cNvPr id="6041" name="Объект 20" descr=""/>
                  <p:cNvPicPr/>
                  <p:nvPr/>
                </p:nvPicPr>
                <p:blipFill>
                  <a:blip r:embed="rId9"/>
                  <a:stretch/>
                </p:blipFill>
                <p:spPr>
                  <a:xfrm>
                    <a:off x="225360" y="133992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6042" name="Объект 21"/>
          <p:cNvGraphicFramePr/>
          <p:nvPr/>
        </p:nvGraphicFramePr>
        <p:xfrm>
          <a:off x="225360" y="1817640"/>
          <a:ext cx="394920" cy="518760"/>
        </p:xfrm>
        <a:graphic>
          <a:graphicData uri="http://schemas.openxmlformats.org/presentationml/2006/ole">
            <p:oleObj r:id="rId10" spid="">
              <p:embed/>
              <p:pic>
                <p:nvPicPr>
                  <p:cNvPr id="6043" name="Объект 21" descr=""/>
                  <p:cNvPicPr/>
                  <p:nvPr/>
                </p:nvPicPr>
                <p:blipFill>
                  <a:blip r:embed="rId11"/>
                  <a:stretch/>
                </p:blipFill>
                <p:spPr>
                  <a:xfrm>
                    <a:off x="225360" y="18176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6044" name="Объект 22"/>
          <p:cNvGraphicFramePr/>
          <p:nvPr/>
        </p:nvGraphicFramePr>
        <p:xfrm>
          <a:off x="225360" y="2263680"/>
          <a:ext cx="394920" cy="518760"/>
        </p:xfrm>
        <a:graphic>
          <a:graphicData uri="http://schemas.openxmlformats.org/presentationml/2006/ole">
            <p:oleObj r:id="rId12" spid="">
              <p:embed/>
              <p:pic>
                <p:nvPicPr>
                  <p:cNvPr id="6045" name="Объект 22" descr=""/>
                  <p:cNvPicPr/>
                  <p:nvPr/>
                </p:nvPicPr>
                <p:blipFill>
                  <a:blip r:embed="rId13"/>
                  <a:stretch/>
                </p:blipFill>
                <p:spPr>
                  <a:xfrm>
                    <a:off x="225360" y="22636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6046" name="Объект 23"/>
          <p:cNvGraphicFramePr/>
          <p:nvPr/>
        </p:nvGraphicFramePr>
        <p:xfrm>
          <a:off x="225360" y="2711520"/>
          <a:ext cx="394920" cy="516960"/>
        </p:xfrm>
        <a:graphic>
          <a:graphicData uri="http://schemas.openxmlformats.org/presentationml/2006/ole">
            <p:oleObj r:id="rId14" spid="">
              <p:embed/>
              <p:pic>
                <p:nvPicPr>
                  <p:cNvPr id="6047" name="Объект 23" descr=""/>
                  <p:cNvPicPr/>
                  <p:nvPr/>
                </p:nvPicPr>
                <p:blipFill>
                  <a:blip r:embed="rId15"/>
                  <a:stretch/>
                </p:blipFill>
                <p:spPr>
                  <a:xfrm>
                    <a:off x="225360" y="271152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6048" name="Объект 24"/>
          <p:cNvGraphicFramePr/>
          <p:nvPr/>
        </p:nvGraphicFramePr>
        <p:xfrm>
          <a:off x="225360" y="3157560"/>
          <a:ext cx="394920" cy="518760"/>
        </p:xfrm>
        <a:graphic>
          <a:graphicData uri="http://schemas.openxmlformats.org/presentationml/2006/ole">
            <p:oleObj r:id="rId16" spid="">
              <p:embed/>
              <p:pic>
                <p:nvPicPr>
                  <p:cNvPr id="6049" name="Объект 24" descr=""/>
                  <p:cNvPicPr/>
                  <p:nvPr/>
                </p:nvPicPr>
                <p:blipFill>
                  <a:blip r:embed="rId17"/>
                  <a:stretch/>
                </p:blipFill>
                <p:spPr>
                  <a:xfrm>
                    <a:off x="225360" y="315756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6050" name="Объект 25"/>
          <p:cNvGraphicFramePr/>
          <p:nvPr/>
        </p:nvGraphicFramePr>
        <p:xfrm>
          <a:off x="225360" y="3605040"/>
          <a:ext cx="394920" cy="516960"/>
        </p:xfrm>
        <a:graphic>
          <a:graphicData uri="http://schemas.openxmlformats.org/presentationml/2006/ole">
            <p:oleObj r:id="rId18" spid="">
              <p:embed/>
              <p:pic>
                <p:nvPicPr>
                  <p:cNvPr id="6051" name="Объект 25" descr=""/>
                  <p:cNvPicPr/>
                  <p:nvPr/>
                </p:nvPicPr>
                <p:blipFill>
                  <a:blip r:embed="rId19"/>
                  <a:stretch/>
                </p:blipFill>
                <p:spPr>
                  <a:xfrm>
                    <a:off x="225360" y="360504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6052" name="Объект 26"/>
          <p:cNvGraphicFramePr/>
          <p:nvPr/>
        </p:nvGraphicFramePr>
        <p:xfrm>
          <a:off x="225360" y="4051440"/>
          <a:ext cx="394920" cy="518760"/>
        </p:xfrm>
        <a:graphic>
          <a:graphicData uri="http://schemas.openxmlformats.org/presentationml/2006/ole">
            <p:oleObj r:id="rId20" spid="">
              <p:embed/>
              <p:pic>
                <p:nvPicPr>
                  <p:cNvPr id="6053" name="Объект 26" descr=""/>
                  <p:cNvPicPr/>
                  <p:nvPr/>
                </p:nvPicPr>
                <p:blipFill>
                  <a:blip r:embed="rId21"/>
                  <a:stretch/>
                </p:blipFill>
                <p:spPr>
                  <a:xfrm>
                    <a:off x="225360" y="40514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6054" name="Объект 27"/>
          <p:cNvGraphicFramePr/>
          <p:nvPr/>
        </p:nvGraphicFramePr>
        <p:xfrm>
          <a:off x="225360" y="4497480"/>
          <a:ext cx="394920" cy="518760"/>
        </p:xfrm>
        <a:graphic>
          <a:graphicData uri="http://schemas.openxmlformats.org/presentationml/2006/ole">
            <p:oleObj r:id="rId22" spid="">
              <p:embed/>
              <p:pic>
                <p:nvPicPr>
                  <p:cNvPr id="6055" name="Объект 27" descr=""/>
                  <p:cNvPicPr/>
                  <p:nvPr/>
                </p:nvPicPr>
                <p:blipFill>
                  <a:blip r:embed="rId23"/>
                  <a:stretch/>
                </p:blipFill>
                <p:spPr>
                  <a:xfrm>
                    <a:off x="225360" y="44974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6056" name="Объект 28"/>
          <p:cNvGraphicFramePr/>
          <p:nvPr/>
        </p:nvGraphicFramePr>
        <p:xfrm>
          <a:off x="225360" y="4944960"/>
          <a:ext cx="394920" cy="516960"/>
        </p:xfrm>
        <a:graphic>
          <a:graphicData uri="http://schemas.openxmlformats.org/presentationml/2006/ole">
            <p:oleObj r:id="rId24" spid="">
              <p:embed/>
              <p:pic>
                <p:nvPicPr>
                  <p:cNvPr id="6057" name="Объект 28" descr=""/>
                  <p:cNvPicPr/>
                  <p:nvPr/>
                </p:nvPicPr>
                <p:blipFill>
                  <a:blip r:embed="rId25"/>
                  <a:stretch/>
                </p:blipFill>
                <p:spPr>
                  <a:xfrm>
                    <a:off x="225360" y="494496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6058" name="Объект 29"/>
          <p:cNvGraphicFramePr/>
          <p:nvPr/>
        </p:nvGraphicFramePr>
        <p:xfrm>
          <a:off x="225360" y="5435640"/>
          <a:ext cx="394920" cy="516960"/>
        </p:xfrm>
        <a:graphic>
          <a:graphicData uri="http://schemas.openxmlformats.org/presentationml/2006/ole">
            <p:oleObj r:id="rId26" spid="">
              <p:embed/>
              <p:pic>
                <p:nvPicPr>
                  <p:cNvPr id="6059" name="Объект 29" descr=""/>
                  <p:cNvPicPr/>
                  <p:nvPr/>
                </p:nvPicPr>
                <p:blipFill>
                  <a:blip r:embed="rId27"/>
                  <a:stretch/>
                </p:blipFill>
                <p:spPr>
                  <a:xfrm>
                    <a:off x="225360" y="543564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6060" name="Объект 30"/>
          <p:cNvGraphicFramePr/>
          <p:nvPr/>
        </p:nvGraphicFramePr>
        <p:xfrm>
          <a:off x="225360" y="5881680"/>
          <a:ext cx="394920" cy="518760"/>
        </p:xfrm>
        <a:graphic>
          <a:graphicData uri="http://schemas.openxmlformats.org/presentationml/2006/ole">
            <p:oleObj r:id="rId28" spid="">
              <p:embed/>
              <p:pic>
                <p:nvPicPr>
                  <p:cNvPr id="6061" name="Объект 30" descr=""/>
                  <p:cNvPicPr/>
                  <p:nvPr/>
                </p:nvPicPr>
                <p:blipFill>
                  <a:blip r:embed="rId29"/>
                  <a:stretch/>
                </p:blipFill>
                <p:spPr>
                  <a:xfrm>
                    <a:off x="225360" y="58816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6062" name="Объект 31"/>
          <p:cNvGraphicFramePr/>
          <p:nvPr/>
        </p:nvGraphicFramePr>
        <p:xfrm>
          <a:off x="225360" y="6327720"/>
          <a:ext cx="394920" cy="518760"/>
        </p:xfrm>
        <a:graphic>
          <a:graphicData uri="http://schemas.openxmlformats.org/presentationml/2006/ole">
            <p:oleObj r:id="rId30" spid="">
              <p:embed/>
              <p:pic>
                <p:nvPicPr>
                  <p:cNvPr id="6063" name="Объект 31" descr=""/>
                  <p:cNvPicPr/>
                  <p:nvPr/>
                </p:nvPicPr>
                <p:blipFill>
                  <a:blip r:embed="rId31"/>
                  <a:stretch/>
                </p:blipFill>
                <p:spPr>
                  <a:xfrm>
                    <a:off x="225360" y="632772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</p:spTree>
  </p:cSld>
  <p:clrMap bg1="lt1" tx1="dk1" bg2="lt2" tx2="dk2" accent1="accent1" accent2="accent2" accent3="accent3" accent4="accent4" accent5="accent5" accent6="accent6" hlink="hlink" folHlink="folHlink"/>
  <p:sldLayoutIdLst>
    <p:sldLayoutId id="2147483965" r:id="rId32"/>
  </p:sldLayoutIdLst>
</p:sldMaster>
</file>

<file path=ppt/slideMasters/slideMaster17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eee9e3">
            <a:alpha val="10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064" name="Объект 17"/>
          <p:cNvGraphicFramePr/>
          <p:nvPr/>
        </p:nvGraphicFramePr>
        <p:xfrm>
          <a:off x="225360" y="0"/>
          <a:ext cx="394920" cy="518760"/>
        </p:xfrm>
        <a:graphic>
          <a:graphicData uri="http://schemas.openxmlformats.org/presentationml/2006/ole">
            <p:oleObj r:id="rId2" spid="">
              <p:embed/>
              <p:pic>
                <p:nvPicPr>
                  <p:cNvPr id="6065" name="Объект 17" descr=""/>
                  <p:cNvPicPr/>
                  <p:nvPr/>
                </p:nvPicPr>
                <p:blipFill>
                  <a:blip r:embed="rId3"/>
                  <a:stretch/>
                </p:blipFill>
                <p:spPr>
                  <a:xfrm>
                    <a:off x="225360" y="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6066" name="Объект 18"/>
          <p:cNvGraphicFramePr/>
          <p:nvPr/>
        </p:nvGraphicFramePr>
        <p:xfrm>
          <a:off x="225360" y="446040"/>
          <a:ext cx="394920" cy="518760"/>
        </p:xfrm>
        <a:graphic>
          <a:graphicData uri="http://schemas.openxmlformats.org/presentationml/2006/ole">
            <p:oleObj r:id="rId4" spid="">
              <p:embed/>
              <p:pic>
                <p:nvPicPr>
                  <p:cNvPr id="6067" name="Объект 18" descr=""/>
                  <p:cNvPicPr/>
                  <p:nvPr/>
                </p:nvPicPr>
                <p:blipFill>
                  <a:blip r:embed="rId5"/>
                  <a:stretch/>
                </p:blipFill>
                <p:spPr>
                  <a:xfrm>
                    <a:off x="225360" y="4460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6068" name="Объект 19"/>
          <p:cNvGraphicFramePr/>
          <p:nvPr/>
        </p:nvGraphicFramePr>
        <p:xfrm>
          <a:off x="225360" y="893880"/>
          <a:ext cx="394920" cy="516960"/>
        </p:xfrm>
        <a:graphic>
          <a:graphicData uri="http://schemas.openxmlformats.org/presentationml/2006/ole">
            <p:oleObj r:id="rId6" spid="">
              <p:embed/>
              <p:pic>
                <p:nvPicPr>
                  <p:cNvPr id="6069" name="Объект 19" descr=""/>
                  <p:cNvPicPr/>
                  <p:nvPr/>
                </p:nvPicPr>
                <p:blipFill>
                  <a:blip r:embed="rId7"/>
                  <a:stretch/>
                </p:blipFill>
                <p:spPr>
                  <a:xfrm>
                    <a:off x="225360" y="89388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6070" name="Объект 20"/>
          <p:cNvGraphicFramePr/>
          <p:nvPr/>
        </p:nvGraphicFramePr>
        <p:xfrm>
          <a:off x="225360" y="1339920"/>
          <a:ext cx="394920" cy="518760"/>
        </p:xfrm>
        <a:graphic>
          <a:graphicData uri="http://schemas.openxmlformats.org/presentationml/2006/ole">
            <p:oleObj r:id="rId8" spid="">
              <p:embed/>
              <p:pic>
                <p:nvPicPr>
                  <p:cNvPr id="6071" name="Объект 20" descr=""/>
                  <p:cNvPicPr/>
                  <p:nvPr/>
                </p:nvPicPr>
                <p:blipFill>
                  <a:blip r:embed="rId9"/>
                  <a:stretch/>
                </p:blipFill>
                <p:spPr>
                  <a:xfrm>
                    <a:off x="225360" y="133992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6072" name="Объект 21"/>
          <p:cNvGraphicFramePr/>
          <p:nvPr/>
        </p:nvGraphicFramePr>
        <p:xfrm>
          <a:off x="225360" y="1817640"/>
          <a:ext cx="394920" cy="518760"/>
        </p:xfrm>
        <a:graphic>
          <a:graphicData uri="http://schemas.openxmlformats.org/presentationml/2006/ole">
            <p:oleObj r:id="rId10" spid="">
              <p:embed/>
              <p:pic>
                <p:nvPicPr>
                  <p:cNvPr id="6073" name="Объект 21" descr=""/>
                  <p:cNvPicPr/>
                  <p:nvPr/>
                </p:nvPicPr>
                <p:blipFill>
                  <a:blip r:embed="rId11"/>
                  <a:stretch/>
                </p:blipFill>
                <p:spPr>
                  <a:xfrm>
                    <a:off x="225360" y="18176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6074" name="Объект 22"/>
          <p:cNvGraphicFramePr/>
          <p:nvPr/>
        </p:nvGraphicFramePr>
        <p:xfrm>
          <a:off x="225360" y="2263680"/>
          <a:ext cx="394920" cy="518760"/>
        </p:xfrm>
        <a:graphic>
          <a:graphicData uri="http://schemas.openxmlformats.org/presentationml/2006/ole">
            <p:oleObj r:id="rId12" spid="">
              <p:embed/>
              <p:pic>
                <p:nvPicPr>
                  <p:cNvPr id="6075" name="Объект 22" descr=""/>
                  <p:cNvPicPr/>
                  <p:nvPr/>
                </p:nvPicPr>
                <p:blipFill>
                  <a:blip r:embed="rId13"/>
                  <a:stretch/>
                </p:blipFill>
                <p:spPr>
                  <a:xfrm>
                    <a:off x="225360" y="22636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6076" name="Объект 23"/>
          <p:cNvGraphicFramePr/>
          <p:nvPr/>
        </p:nvGraphicFramePr>
        <p:xfrm>
          <a:off x="225360" y="2711520"/>
          <a:ext cx="394920" cy="516960"/>
        </p:xfrm>
        <a:graphic>
          <a:graphicData uri="http://schemas.openxmlformats.org/presentationml/2006/ole">
            <p:oleObj r:id="rId14" spid="">
              <p:embed/>
              <p:pic>
                <p:nvPicPr>
                  <p:cNvPr id="6077" name="Объект 23" descr=""/>
                  <p:cNvPicPr/>
                  <p:nvPr/>
                </p:nvPicPr>
                <p:blipFill>
                  <a:blip r:embed="rId15"/>
                  <a:stretch/>
                </p:blipFill>
                <p:spPr>
                  <a:xfrm>
                    <a:off x="225360" y="271152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6078" name="Объект 24"/>
          <p:cNvGraphicFramePr/>
          <p:nvPr/>
        </p:nvGraphicFramePr>
        <p:xfrm>
          <a:off x="225360" y="3157560"/>
          <a:ext cx="394920" cy="518760"/>
        </p:xfrm>
        <a:graphic>
          <a:graphicData uri="http://schemas.openxmlformats.org/presentationml/2006/ole">
            <p:oleObj r:id="rId16" spid="">
              <p:embed/>
              <p:pic>
                <p:nvPicPr>
                  <p:cNvPr id="6079" name="Объект 24" descr=""/>
                  <p:cNvPicPr/>
                  <p:nvPr/>
                </p:nvPicPr>
                <p:blipFill>
                  <a:blip r:embed="rId17"/>
                  <a:stretch/>
                </p:blipFill>
                <p:spPr>
                  <a:xfrm>
                    <a:off x="225360" y="315756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6080" name="Объект 25"/>
          <p:cNvGraphicFramePr/>
          <p:nvPr/>
        </p:nvGraphicFramePr>
        <p:xfrm>
          <a:off x="225360" y="3605040"/>
          <a:ext cx="394920" cy="516960"/>
        </p:xfrm>
        <a:graphic>
          <a:graphicData uri="http://schemas.openxmlformats.org/presentationml/2006/ole">
            <p:oleObj r:id="rId18" spid="">
              <p:embed/>
              <p:pic>
                <p:nvPicPr>
                  <p:cNvPr id="6081" name="Объект 25" descr=""/>
                  <p:cNvPicPr/>
                  <p:nvPr/>
                </p:nvPicPr>
                <p:blipFill>
                  <a:blip r:embed="rId19"/>
                  <a:stretch/>
                </p:blipFill>
                <p:spPr>
                  <a:xfrm>
                    <a:off x="225360" y="360504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6082" name="Объект 26"/>
          <p:cNvGraphicFramePr/>
          <p:nvPr/>
        </p:nvGraphicFramePr>
        <p:xfrm>
          <a:off x="225360" y="4051440"/>
          <a:ext cx="394920" cy="518760"/>
        </p:xfrm>
        <a:graphic>
          <a:graphicData uri="http://schemas.openxmlformats.org/presentationml/2006/ole">
            <p:oleObj r:id="rId20" spid="">
              <p:embed/>
              <p:pic>
                <p:nvPicPr>
                  <p:cNvPr id="6083" name="Объект 26" descr=""/>
                  <p:cNvPicPr/>
                  <p:nvPr/>
                </p:nvPicPr>
                <p:blipFill>
                  <a:blip r:embed="rId21"/>
                  <a:stretch/>
                </p:blipFill>
                <p:spPr>
                  <a:xfrm>
                    <a:off x="225360" y="40514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6084" name="Объект 27"/>
          <p:cNvGraphicFramePr/>
          <p:nvPr/>
        </p:nvGraphicFramePr>
        <p:xfrm>
          <a:off x="225360" y="4497480"/>
          <a:ext cx="394920" cy="518760"/>
        </p:xfrm>
        <a:graphic>
          <a:graphicData uri="http://schemas.openxmlformats.org/presentationml/2006/ole">
            <p:oleObj r:id="rId22" spid="">
              <p:embed/>
              <p:pic>
                <p:nvPicPr>
                  <p:cNvPr id="6085" name="Объект 27" descr=""/>
                  <p:cNvPicPr/>
                  <p:nvPr/>
                </p:nvPicPr>
                <p:blipFill>
                  <a:blip r:embed="rId23"/>
                  <a:stretch/>
                </p:blipFill>
                <p:spPr>
                  <a:xfrm>
                    <a:off x="225360" y="44974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6086" name="Объект 28"/>
          <p:cNvGraphicFramePr/>
          <p:nvPr/>
        </p:nvGraphicFramePr>
        <p:xfrm>
          <a:off x="225360" y="4944960"/>
          <a:ext cx="394920" cy="516960"/>
        </p:xfrm>
        <a:graphic>
          <a:graphicData uri="http://schemas.openxmlformats.org/presentationml/2006/ole">
            <p:oleObj r:id="rId24" spid="">
              <p:embed/>
              <p:pic>
                <p:nvPicPr>
                  <p:cNvPr id="6087" name="Объект 28" descr=""/>
                  <p:cNvPicPr/>
                  <p:nvPr/>
                </p:nvPicPr>
                <p:blipFill>
                  <a:blip r:embed="rId25"/>
                  <a:stretch/>
                </p:blipFill>
                <p:spPr>
                  <a:xfrm>
                    <a:off x="225360" y="494496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6088" name="Объект 29"/>
          <p:cNvGraphicFramePr/>
          <p:nvPr/>
        </p:nvGraphicFramePr>
        <p:xfrm>
          <a:off x="225360" y="5435640"/>
          <a:ext cx="394920" cy="516960"/>
        </p:xfrm>
        <a:graphic>
          <a:graphicData uri="http://schemas.openxmlformats.org/presentationml/2006/ole">
            <p:oleObj r:id="rId26" spid="">
              <p:embed/>
              <p:pic>
                <p:nvPicPr>
                  <p:cNvPr id="6089" name="Объект 29" descr=""/>
                  <p:cNvPicPr/>
                  <p:nvPr/>
                </p:nvPicPr>
                <p:blipFill>
                  <a:blip r:embed="rId27"/>
                  <a:stretch/>
                </p:blipFill>
                <p:spPr>
                  <a:xfrm>
                    <a:off x="225360" y="543564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6090" name="Объект 30"/>
          <p:cNvGraphicFramePr/>
          <p:nvPr/>
        </p:nvGraphicFramePr>
        <p:xfrm>
          <a:off x="225360" y="5881680"/>
          <a:ext cx="394920" cy="518760"/>
        </p:xfrm>
        <a:graphic>
          <a:graphicData uri="http://schemas.openxmlformats.org/presentationml/2006/ole">
            <p:oleObj r:id="rId28" spid="">
              <p:embed/>
              <p:pic>
                <p:nvPicPr>
                  <p:cNvPr id="6091" name="Объект 30" descr=""/>
                  <p:cNvPicPr/>
                  <p:nvPr/>
                </p:nvPicPr>
                <p:blipFill>
                  <a:blip r:embed="rId29"/>
                  <a:stretch/>
                </p:blipFill>
                <p:spPr>
                  <a:xfrm>
                    <a:off x="225360" y="58816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6092" name="Объект 31"/>
          <p:cNvGraphicFramePr/>
          <p:nvPr/>
        </p:nvGraphicFramePr>
        <p:xfrm>
          <a:off x="225360" y="6327720"/>
          <a:ext cx="394920" cy="518760"/>
        </p:xfrm>
        <a:graphic>
          <a:graphicData uri="http://schemas.openxmlformats.org/presentationml/2006/ole">
            <p:oleObj r:id="rId30" spid="">
              <p:embed/>
              <p:pic>
                <p:nvPicPr>
                  <p:cNvPr id="6093" name="Объект 31" descr=""/>
                  <p:cNvPicPr/>
                  <p:nvPr/>
                </p:nvPicPr>
                <p:blipFill>
                  <a:blip r:embed="rId31"/>
                  <a:stretch/>
                </p:blipFill>
                <p:spPr>
                  <a:xfrm>
                    <a:off x="225360" y="632772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6094" name="PlaceHolder 1"/>
          <p:cNvSpPr>
            <a:spLocks noGrp="1"/>
          </p:cNvSpPr>
          <p:nvPr>
            <p:ph type="title"/>
          </p:nvPr>
        </p:nvSpPr>
        <p:spPr>
          <a:xfrm>
            <a:off x="609480" y="708120"/>
            <a:ext cx="10971720" cy="274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>
              <a:buNone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текста заглавия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09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17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096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17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7" r:id="rId32"/>
  </p:sldLayoutIdLst>
</p:sldMaster>
</file>

<file path=ppt/slideMasters/slideMaster17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eee9e3">
            <a:alpha val="10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00" name="Объект 17"/>
          <p:cNvGraphicFramePr/>
          <p:nvPr/>
        </p:nvGraphicFramePr>
        <p:xfrm>
          <a:off x="225360" y="0"/>
          <a:ext cx="394920" cy="518760"/>
        </p:xfrm>
        <a:graphic>
          <a:graphicData uri="http://schemas.openxmlformats.org/presentationml/2006/ole">
            <p:oleObj r:id="rId2" spid="">
              <p:embed/>
              <p:pic>
                <p:nvPicPr>
                  <p:cNvPr id="6101" name="Объект 17" descr=""/>
                  <p:cNvPicPr/>
                  <p:nvPr/>
                </p:nvPicPr>
                <p:blipFill>
                  <a:blip r:embed="rId3"/>
                  <a:stretch/>
                </p:blipFill>
                <p:spPr>
                  <a:xfrm>
                    <a:off x="225360" y="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6102" name="Объект 18"/>
          <p:cNvGraphicFramePr/>
          <p:nvPr/>
        </p:nvGraphicFramePr>
        <p:xfrm>
          <a:off x="225360" y="446040"/>
          <a:ext cx="394920" cy="518760"/>
        </p:xfrm>
        <a:graphic>
          <a:graphicData uri="http://schemas.openxmlformats.org/presentationml/2006/ole">
            <p:oleObj r:id="rId4" spid="">
              <p:embed/>
              <p:pic>
                <p:nvPicPr>
                  <p:cNvPr id="6103" name="Объект 18" descr=""/>
                  <p:cNvPicPr/>
                  <p:nvPr/>
                </p:nvPicPr>
                <p:blipFill>
                  <a:blip r:embed="rId5"/>
                  <a:stretch/>
                </p:blipFill>
                <p:spPr>
                  <a:xfrm>
                    <a:off x="225360" y="4460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6104" name="Объект 19"/>
          <p:cNvGraphicFramePr/>
          <p:nvPr/>
        </p:nvGraphicFramePr>
        <p:xfrm>
          <a:off x="225360" y="893880"/>
          <a:ext cx="394920" cy="516960"/>
        </p:xfrm>
        <a:graphic>
          <a:graphicData uri="http://schemas.openxmlformats.org/presentationml/2006/ole">
            <p:oleObj r:id="rId6" spid="">
              <p:embed/>
              <p:pic>
                <p:nvPicPr>
                  <p:cNvPr id="6105" name="Объект 19" descr=""/>
                  <p:cNvPicPr/>
                  <p:nvPr/>
                </p:nvPicPr>
                <p:blipFill>
                  <a:blip r:embed="rId7"/>
                  <a:stretch/>
                </p:blipFill>
                <p:spPr>
                  <a:xfrm>
                    <a:off x="225360" y="89388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6106" name="Объект 20"/>
          <p:cNvGraphicFramePr/>
          <p:nvPr/>
        </p:nvGraphicFramePr>
        <p:xfrm>
          <a:off x="225360" y="1339920"/>
          <a:ext cx="394920" cy="518760"/>
        </p:xfrm>
        <a:graphic>
          <a:graphicData uri="http://schemas.openxmlformats.org/presentationml/2006/ole">
            <p:oleObj r:id="rId8" spid="">
              <p:embed/>
              <p:pic>
                <p:nvPicPr>
                  <p:cNvPr id="6107" name="Объект 20" descr=""/>
                  <p:cNvPicPr/>
                  <p:nvPr/>
                </p:nvPicPr>
                <p:blipFill>
                  <a:blip r:embed="rId9"/>
                  <a:stretch/>
                </p:blipFill>
                <p:spPr>
                  <a:xfrm>
                    <a:off x="225360" y="133992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6108" name="Объект 21"/>
          <p:cNvGraphicFramePr/>
          <p:nvPr/>
        </p:nvGraphicFramePr>
        <p:xfrm>
          <a:off x="225360" y="1817640"/>
          <a:ext cx="394920" cy="518760"/>
        </p:xfrm>
        <a:graphic>
          <a:graphicData uri="http://schemas.openxmlformats.org/presentationml/2006/ole">
            <p:oleObj r:id="rId10" spid="">
              <p:embed/>
              <p:pic>
                <p:nvPicPr>
                  <p:cNvPr id="6109" name="Объект 21" descr=""/>
                  <p:cNvPicPr/>
                  <p:nvPr/>
                </p:nvPicPr>
                <p:blipFill>
                  <a:blip r:embed="rId11"/>
                  <a:stretch/>
                </p:blipFill>
                <p:spPr>
                  <a:xfrm>
                    <a:off x="225360" y="18176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6110" name="Объект 22"/>
          <p:cNvGraphicFramePr/>
          <p:nvPr/>
        </p:nvGraphicFramePr>
        <p:xfrm>
          <a:off x="225360" y="2263680"/>
          <a:ext cx="394920" cy="518760"/>
        </p:xfrm>
        <a:graphic>
          <a:graphicData uri="http://schemas.openxmlformats.org/presentationml/2006/ole">
            <p:oleObj r:id="rId12" spid="">
              <p:embed/>
              <p:pic>
                <p:nvPicPr>
                  <p:cNvPr id="6111" name="Объект 22" descr=""/>
                  <p:cNvPicPr/>
                  <p:nvPr/>
                </p:nvPicPr>
                <p:blipFill>
                  <a:blip r:embed="rId13"/>
                  <a:stretch/>
                </p:blipFill>
                <p:spPr>
                  <a:xfrm>
                    <a:off x="225360" y="22636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6112" name="Объект 23"/>
          <p:cNvGraphicFramePr/>
          <p:nvPr/>
        </p:nvGraphicFramePr>
        <p:xfrm>
          <a:off x="225360" y="2711520"/>
          <a:ext cx="394920" cy="516960"/>
        </p:xfrm>
        <a:graphic>
          <a:graphicData uri="http://schemas.openxmlformats.org/presentationml/2006/ole">
            <p:oleObj r:id="rId14" spid="">
              <p:embed/>
              <p:pic>
                <p:nvPicPr>
                  <p:cNvPr id="6113" name="Объект 23" descr=""/>
                  <p:cNvPicPr/>
                  <p:nvPr/>
                </p:nvPicPr>
                <p:blipFill>
                  <a:blip r:embed="rId15"/>
                  <a:stretch/>
                </p:blipFill>
                <p:spPr>
                  <a:xfrm>
                    <a:off x="225360" y="271152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6114" name="Объект 24"/>
          <p:cNvGraphicFramePr/>
          <p:nvPr/>
        </p:nvGraphicFramePr>
        <p:xfrm>
          <a:off x="225360" y="3157560"/>
          <a:ext cx="394920" cy="518760"/>
        </p:xfrm>
        <a:graphic>
          <a:graphicData uri="http://schemas.openxmlformats.org/presentationml/2006/ole">
            <p:oleObj r:id="rId16" spid="">
              <p:embed/>
              <p:pic>
                <p:nvPicPr>
                  <p:cNvPr id="6115" name="Объект 24" descr=""/>
                  <p:cNvPicPr/>
                  <p:nvPr/>
                </p:nvPicPr>
                <p:blipFill>
                  <a:blip r:embed="rId17"/>
                  <a:stretch/>
                </p:blipFill>
                <p:spPr>
                  <a:xfrm>
                    <a:off x="225360" y="315756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6116" name="Объект 25"/>
          <p:cNvGraphicFramePr/>
          <p:nvPr/>
        </p:nvGraphicFramePr>
        <p:xfrm>
          <a:off x="225360" y="3605040"/>
          <a:ext cx="394920" cy="516960"/>
        </p:xfrm>
        <a:graphic>
          <a:graphicData uri="http://schemas.openxmlformats.org/presentationml/2006/ole">
            <p:oleObj r:id="rId18" spid="">
              <p:embed/>
              <p:pic>
                <p:nvPicPr>
                  <p:cNvPr id="6117" name="Объект 25" descr=""/>
                  <p:cNvPicPr/>
                  <p:nvPr/>
                </p:nvPicPr>
                <p:blipFill>
                  <a:blip r:embed="rId19"/>
                  <a:stretch/>
                </p:blipFill>
                <p:spPr>
                  <a:xfrm>
                    <a:off x="225360" y="360504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6118" name="Объект 26"/>
          <p:cNvGraphicFramePr/>
          <p:nvPr/>
        </p:nvGraphicFramePr>
        <p:xfrm>
          <a:off x="225360" y="4051440"/>
          <a:ext cx="394920" cy="518760"/>
        </p:xfrm>
        <a:graphic>
          <a:graphicData uri="http://schemas.openxmlformats.org/presentationml/2006/ole">
            <p:oleObj r:id="rId20" spid="">
              <p:embed/>
              <p:pic>
                <p:nvPicPr>
                  <p:cNvPr id="6119" name="Объект 26" descr=""/>
                  <p:cNvPicPr/>
                  <p:nvPr/>
                </p:nvPicPr>
                <p:blipFill>
                  <a:blip r:embed="rId21"/>
                  <a:stretch/>
                </p:blipFill>
                <p:spPr>
                  <a:xfrm>
                    <a:off x="225360" y="40514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6120" name="Объект 27"/>
          <p:cNvGraphicFramePr/>
          <p:nvPr/>
        </p:nvGraphicFramePr>
        <p:xfrm>
          <a:off x="225360" y="4497480"/>
          <a:ext cx="394920" cy="518760"/>
        </p:xfrm>
        <a:graphic>
          <a:graphicData uri="http://schemas.openxmlformats.org/presentationml/2006/ole">
            <p:oleObj r:id="rId22" spid="">
              <p:embed/>
              <p:pic>
                <p:nvPicPr>
                  <p:cNvPr id="6121" name="Объект 27" descr=""/>
                  <p:cNvPicPr/>
                  <p:nvPr/>
                </p:nvPicPr>
                <p:blipFill>
                  <a:blip r:embed="rId23"/>
                  <a:stretch/>
                </p:blipFill>
                <p:spPr>
                  <a:xfrm>
                    <a:off x="225360" y="44974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6122" name="Объект 28"/>
          <p:cNvGraphicFramePr/>
          <p:nvPr/>
        </p:nvGraphicFramePr>
        <p:xfrm>
          <a:off x="225360" y="4944960"/>
          <a:ext cx="394920" cy="516960"/>
        </p:xfrm>
        <a:graphic>
          <a:graphicData uri="http://schemas.openxmlformats.org/presentationml/2006/ole">
            <p:oleObj r:id="rId24" spid="">
              <p:embed/>
              <p:pic>
                <p:nvPicPr>
                  <p:cNvPr id="6123" name="Объект 28" descr=""/>
                  <p:cNvPicPr/>
                  <p:nvPr/>
                </p:nvPicPr>
                <p:blipFill>
                  <a:blip r:embed="rId25"/>
                  <a:stretch/>
                </p:blipFill>
                <p:spPr>
                  <a:xfrm>
                    <a:off x="225360" y="494496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6124" name="Объект 29"/>
          <p:cNvGraphicFramePr/>
          <p:nvPr/>
        </p:nvGraphicFramePr>
        <p:xfrm>
          <a:off x="225360" y="5435640"/>
          <a:ext cx="394920" cy="516960"/>
        </p:xfrm>
        <a:graphic>
          <a:graphicData uri="http://schemas.openxmlformats.org/presentationml/2006/ole">
            <p:oleObj r:id="rId26" spid="">
              <p:embed/>
              <p:pic>
                <p:nvPicPr>
                  <p:cNvPr id="6125" name="Объект 29" descr=""/>
                  <p:cNvPicPr/>
                  <p:nvPr/>
                </p:nvPicPr>
                <p:blipFill>
                  <a:blip r:embed="rId27"/>
                  <a:stretch/>
                </p:blipFill>
                <p:spPr>
                  <a:xfrm>
                    <a:off x="225360" y="543564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6126" name="Объект 30"/>
          <p:cNvGraphicFramePr/>
          <p:nvPr/>
        </p:nvGraphicFramePr>
        <p:xfrm>
          <a:off x="225360" y="5881680"/>
          <a:ext cx="394920" cy="518760"/>
        </p:xfrm>
        <a:graphic>
          <a:graphicData uri="http://schemas.openxmlformats.org/presentationml/2006/ole">
            <p:oleObj r:id="rId28" spid="">
              <p:embed/>
              <p:pic>
                <p:nvPicPr>
                  <p:cNvPr id="6127" name="Объект 30" descr=""/>
                  <p:cNvPicPr/>
                  <p:nvPr/>
                </p:nvPicPr>
                <p:blipFill>
                  <a:blip r:embed="rId29"/>
                  <a:stretch/>
                </p:blipFill>
                <p:spPr>
                  <a:xfrm>
                    <a:off x="225360" y="58816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6128" name="Объект 31"/>
          <p:cNvGraphicFramePr/>
          <p:nvPr/>
        </p:nvGraphicFramePr>
        <p:xfrm>
          <a:off x="225360" y="6327720"/>
          <a:ext cx="394920" cy="518760"/>
        </p:xfrm>
        <a:graphic>
          <a:graphicData uri="http://schemas.openxmlformats.org/presentationml/2006/ole">
            <p:oleObj r:id="rId30" spid="">
              <p:embed/>
              <p:pic>
                <p:nvPicPr>
                  <p:cNvPr id="6129" name="Объект 31" descr=""/>
                  <p:cNvPicPr/>
                  <p:nvPr/>
                </p:nvPicPr>
                <p:blipFill>
                  <a:blip r:embed="rId31"/>
                  <a:stretch/>
                </p:blipFill>
                <p:spPr>
                  <a:xfrm>
                    <a:off x="225360" y="632772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6130" name="PlaceHolder 1"/>
          <p:cNvSpPr>
            <a:spLocks noGrp="1"/>
          </p:cNvSpPr>
          <p:nvPr>
            <p:ph type="title"/>
          </p:nvPr>
        </p:nvSpPr>
        <p:spPr>
          <a:xfrm>
            <a:off x="609480" y="708120"/>
            <a:ext cx="10971720" cy="274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>
              <a:buNone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текста заглавия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13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50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13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3976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133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50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9" r:id="rId32"/>
  </p:sldLayoutIdLst>
</p:sldMaster>
</file>

<file path=ppt/slideMasters/slideMaster17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eee9e3">
            <a:alpha val="10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38" name="Объект 17"/>
          <p:cNvGraphicFramePr/>
          <p:nvPr/>
        </p:nvGraphicFramePr>
        <p:xfrm>
          <a:off x="225360" y="0"/>
          <a:ext cx="394920" cy="518760"/>
        </p:xfrm>
        <a:graphic>
          <a:graphicData uri="http://schemas.openxmlformats.org/presentationml/2006/ole">
            <p:oleObj r:id="rId2" spid="">
              <p:embed/>
              <p:pic>
                <p:nvPicPr>
                  <p:cNvPr id="6139" name="Объект 17" descr=""/>
                  <p:cNvPicPr/>
                  <p:nvPr/>
                </p:nvPicPr>
                <p:blipFill>
                  <a:blip r:embed="rId3"/>
                  <a:stretch/>
                </p:blipFill>
                <p:spPr>
                  <a:xfrm>
                    <a:off x="225360" y="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6140" name="Объект 18"/>
          <p:cNvGraphicFramePr/>
          <p:nvPr/>
        </p:nvGraphicFramePr>
        <p:xfrm>
          <a:off x="225360" y="446040"/>
          <a:ext cx="394920" cy="518760"/>
        </p:xfrm>
        <a:graphic>
          <a:graphicData uri="http://schemas.openxmlformats.org/presentationml/2006/ole">
            <p:oleObj r:id="rId4" spid="">
              <p:embed/>
              <p:pic>
                <p:nvPicPr>
                  <p:cNvPr id="6141" name="Объект 18" descr=""/>
                  <p:cNvPicPr/>
                  <p:nvPr/>
                </p:nvPicPr>
                <p:blipFill>
                  <a:blip r:embed="rId5"/>
                  <a:stretch/>
                </p:blipFill>
                <p:spPr>
                  <a:xfrm>
                    <a:off x="225360" y="4460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6142" name="Объект 19"/>
          <p:cNvGraphicFramePr/>
          <p:nvPr/>
        </p:nvGraphicFramePr>
        <p:xfrm>
          <a:off x="225360" y="893880"/>
          <a:ext cx="394920" cy="516960"/>
        </p:xfrm>
        <a:graphic>
          <a:graphicData uri="http://schemas.openxmlformats.org/presentationml/2006/ole">
            <p:oleObj r:id="rId6" spid="">
              <p:embed/>
              <p:pic>
                <p:nvPicPr>
                  <p:cNvPr id="6143" name="Объект 19" descr=""/>
                  <p:cNvPicPr/>
                  <p:nvPr/>
                </p:nvPicPr>
                <p:blipFill>
                  <a:blip r:embed="rId7"/>
                  <a:stretch/>
                </p:blipFill>
                <p:spPr>
                  <a:xfrm>
                    <a:off x="225360" y="89388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6144" name="Объект 20"/>
          <p:cNvGraphicFramePr/>
          <p:nvPr/>
        </p:nvGraphicFramePr>
        <p:xfrm>
          <a:off x="225360" y="1339920"/>
          <a:ext cx="394920" cy="518760"/>
        </p:xfrm>
        <a:graphic>
          <a:graphicData uri="http://schemas.openxmlformats.org/presentationml/2006/ole">
            <p:oleObj r:id="rId8" spid="">
              <p:embed/>
              <p:pic>
                <p:nvPicPr>
                  <p:cNvPr id="6145" name="Объект 20" descr=""/>
                  <p:cNvPicPr/>
                  <p:nvPr/>
                </p:nvPicPr>
                <p:blipFill>
                  <a:blip r:embed="rId9"/>
                  <a:stretch/>
                </p:blipFill>
                <p:spPr>
                  <a:xfrm>
                    <a:off x="225360" y="133992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6146" name="Объект 21"/>
          <p:cNvGraphicFramePr/>
          <p:nvPr/>
        </p:nvGraphicFramePr>
        <p:xfrm>
          <a:off x="225360" y="1817640"/>
          <a:ext cx="394920" cy="518760"/>
        </p:xfrm>
        <a:graphic>
          <a:graphicData uri="http://schemas.openxmlformats.org/presentationml/2006/ole">
            <p:oleObj r:id="rId10" spid="">
              <p:embed/>
              <p:pic>
                <p:nvPicPr>
                  <p:cNvPr id="6147" name="Объект 21" descr=""/>
                  <p:cNvPicPr/>
                  <p:nvPr/>
                </p:nvPicPr>
                <p:blipFill>
                  <a:blip r:embed="rId11"/>
                  <a:stretch/>
                </p:blipFill>
                <p:spPr>
                  <a:xfrm>
                    <a:off x="225360" y="18176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6148" name="Объект 22"/>
          <p:cNvGraphicFramePr/>
          <p:nvPr/>
        </p:nvGraphicFramePr>
        <p:xfrm>
          <a:off x="225360" y="2263680"/>
          <a:ext cx="394920" cy="518760"/>
        </p:xfrm>
        <a:graphic>
          <a:graphicData uri="http://schemas.openxmlformats.org/presentationml/2006/ole">
            <p:oleObj r:id="rId12" spid="">
              <p:embed/>
              <p:pic>
                <p:nvPicPr>
                  <p:cNvPr id="6149" name="Объект 22" descr=""/>
                  <p:cNvPicPr/>
                  <p:nvPr/>
                </p:nvPicPr>
                <p:blipFill>
                  <a:blip r:embed="rId13"/>
                  <a:stretch/>
                </p:blipFill>
                <p:spPr>
                  <a:xfrm>
                    <a:off x="225360" y="22636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6150" name="Объект 23"/>
          <p:cNvGraphicFramePr/>
          <p:nvPr/>
        </p:nvGraphicFramePr>
        <p:xfrm>
          <a:off x="225360" y="2711520"/>
          <a:ext cx="394920" cy="516960"/>
        </p:xfrm>
        <a:graphic>
          <a:graphicData uri="http://schemas.openxmlformats.org/presentationml/2006/ole">
            <p:oleObj r:id="rId14" spid="">
              <p:embed/>
              <p:pic>
                <p:nvPicPr>
                  <p:cNvPr id="6151" name="Объект 23" descr=""/>
                  <p:cNvPicPr/>
                  <p:nvPr/>
                </p:nvPicPr>
                <p:blipFill>
                  <a:blip r:embed="rId15"/>
                  <a:stretch/>
                </p:blipFill>
                <p:spPr>
                  <a:xfrm>
                    <a:off x="225360" y="271152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6152" name="Объект 24"/>
          <p:cNvGraphicFramePr/>
          <p:nvPr/>
        </p:nvGraphicFramePr>
        <p:xfrm>
          <a:off x="225360" y="3157560"/>
          <a:ext cx="394920" cy="518760"/>
        </p:xfrm>
        <a:graphic>
          <a:graphicData uri="http://schemas.openxmlformats.org/presentationml/2006/ole">
            <p:oleObj r:id="rId16" spid="">
              <p:embed/>
              <p:pic>
                <p:nvPicPr>
                  <p:cNvPr id="6153" name="Объект 24" descr=""/>
                  <p:cNvPicPr/>
                  <p:nvPr/>
                </p:nvPicPr>
                <p:blipFill>
                  <a:blip r:embed="rId17"/>
                  <a:stretch/>
                </p:blipFill>
                <p:spPr>
                  <a:xfrm>
                    <a:off x="225360" y="315756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6154" name="Объект 25"/>
          <p:cNvGraphicFramePr/>
          <p:nvPr/>
        </p:nvGraphicFramePr>
        <p:xfrm>
          <a:off x="225360" y="3605040"/>
          <a:ext cx="394920" cy="516960"/>
        </p:xfrm>
        <a:graphic>
          <a:graphicData uri="http://schemas.openxmlformats.org/presentationml/2006/ole">
            <p:oleObj r:id="rId18" spid="">
              <p:embed/>
              <p:pic>
                <p:nvPicPr>
                  <p:cNvPr id="6155" name="Объект 25" descr=""/>
                  <p:cNvPicPr/>
                  <p:nvPr/>
                </p:nvPicPr>
                <p:blipFill>
                  <a:blip r:embed="rId19"/>
                  <a:stretch/>
                </p:blipFill>
                <p:spPr>
                  <a:xfrm>
                    <a:off x="225360" y="360504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6156" name="Объект 26"/>
          <p:cNvGraphicFramePr/>
          <p:nvPr/>
        </p:nvGraphicFramePr>
        <p:xfrm>
          <a:off x="225360" y="4051440"/>
          <a:ext cx="394920" cy="518760"/>
        </p:xfrm>
        <a:graphic>
          <a:graphicData uri="http://schemas.openxmlformats.org/presentationml/2006/ole">
            <p:oleObj r:id="rId20" spid="">
              <p:embed/>
              <p:pic>
                <p:nvPicPr>
                  <p:cNvPr id="6157" name="Объект 26" descr=""/>
                  <p:cNvPicPr/>
                  <p:nvPr/>
                </p:nvPicPr>
                <p:blipFill>
                  <a:blip r:embed="rId21"/>
                  <a:stretch/>
                </p:blipFill>
                <p:spPr>
                  <a:xfrm>
                    <a:off x="225360" y="40514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6158" name="Объект 27"/>
          <p:cNvGraphicFramePr/>
          <p:nvPr/>
        </p:nvGraphicFramePr>
        <p:xfrm>
          <a:off x="225360" y="4497480"/>
          <a:ext cx="394920" cy="518760"/>
        </p:xfrm>
        <a:graphic>
          <a:graphicData uri="http://schemas.openxmlformats.org/presentationml/2006/ole">
            <p:oleObj r:id="rId22" spid="">
              <p:embed/>
              <p:pic>
                <p:nvPicPr>
                  <p:cNvPr id="6159" name="Объект 27" descr=""/>
                  <p:cNvPicPr/>
                  <p:nvPr/>
                </p:nvPicPr>
                <p:blipFill>
                  <a:blip r:embed="rId23"/>
                  <a:stretch/>
                </p:blipFill>
                <p:spPr>
                  <a:xfrm>
                    <a:off x="225360" y="44974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6160" name="Объект 28"/>
          <p:cNvGraphicFramePr/>
          <p:nvPr/>
        </p:nvGraphicFramePr>
        <p:xfrm>
          <a:off x="225360" y="4944960"/>
          <a:ext cx="394920" cy="516960"/>
        </p:xfrm>
        <a:graphic>
          <a:graphicData uri="http://schemas.openxmlformats.org/presentationml/2006/ole">
            <p:oleObj r:id="rId24" spid="">
              <p:embed/>
              <p:pic>
                <p:nvPicPr>
                  <p:cNvPr id="6161" name="Объект 28" descr=""/>
                  <p:cNvPicPr/>
                  <p:nvPr/>
                </p:nvPicPr>
                <p:blipFill>
                  <a:blip r:embed="rId25"/>
                  <a:stretch/>
                </p:blipFill>
                <p:spPr>
                  <a:xfrm>
                    <a:off x="225360" y="494496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6162" name="Объект 29"/>
          <p:cNvGraphicFramePr/>
          <p:nvPr/>
        </p:nvGraphicFramePr>
        <p:xfrm>
          <a:off x="225360" y="5435640"/>
          <a:ext cx="394920" cy="516960"/>
        </p:xfrm>
        <a:graphic>
          <a:graphicData uri="http://schemas.openxmlformats.org/presentationml/2006/ole">
            <p:oleObj r:id="rId26" spid="">
              <p:embed/>
              <p:pic>
                <p:nvPicPr>
                  <p:cNvPr id="6163" name="Объект 29" descr=""/>
                  <p:cNvPicPr/>
                  <p:nvPr/>
                </p:nvPicPr>
                <p:blipFill>
                  <a:blip r:embed="rId27"/>
                  <a:stretch/>
                </p:blipFill>
                <p:spPr>
                  <a:xfrm>
                    <a:off x="225360" y="543564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6164" name="Объект 30"/>
          <p:cNvGraphicFramePr/>
          <p:nvPr/>
        </p:nvGraphicFramePr>
        <p:xfrm>
          <a:off x="225360" y="5881680"/>
          <a:ext cx="394920" cy="518760"/>
        </p:xfrm>
        <a:graphic>
          <a:graphicData uri="http://schemas.openxmlformats.org/presentationml/2006/ole">
            <p:oleObj r:id="rId28" spid="">
              <p:embed/>
              <p:pic>
                <p:nvPicPr>
                  <p:cNvPr id="6165" name="Объект 30" descr=""/>
                  <p:cNvPicPr/>
                  <p:nvPr/>
                </p:nvPicPr>
                <p:blipFill>
                  <a:blip r:embed="rId29"/>
                  <a:stretch/>
                </p:blipFill>
                <p:spPr>
                  <a:xfrm>
                    <a:off x="225360" y="58816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6166" name="Объект 31"/>
          <p:cNvGraphicFramePr/>
          <p:nvPr/>
        </p:nvGraphicFramePr>
        <p:xfrm>
          <a:off x="225360" y="6327720"/>
          <a:ext cx="394920" cy="518760"/>
        </p:xfrm>
        <a:graphic>
          <a:graphicData uri="http://schemas.openxmlformats.org/presentationml/2006/ole">
            <p:oleObj r:id="rId30" spid="">
              <p:embed/>
              <p:pic>
                <p:nvPicPr>
                  <p:cNvPr id="6167" name="Объект 31" descr=""/>
                  <p:cNvPicPr/>
                  <p:nvPr/>
                </p:nvPicPr>
                <p:blipFill>
                  <a:blip r:embed="rId31"/>
                  <a:stretch/>
                </p:blipFill>
                <p:spPr>
                  <a:xfrm>
                    <a:off x="225360" y="632772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6168" name="PlaceHolder 1"/>
          <p:cNvSpPr>
            <a:spLocks noGrp="1"/>
          </p:cNvSpPr>
          <p:nvPr>
            <p:ph type="title"/>
          </p:nvPr>
        </p:nvSpPr>
        <p:spPr>
          <a:xfrm>
            <a:off x="609480" y="708120"/>
            <a:ext cx="10971720" cy="274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>
              <a:buNone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текста заглавия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1" r:id="rId32"/>
  </p:sldLayoutIdLst>
</p:sldMaster>
</file>

<file path=ppt/slideMasters/slideMaster17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eee9e3">
            <a:alpha val="10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70" name="Объект 17"/>
          <p:cNvGraphicFramePr/>
          <p:nvPr/>
        </p:nvGraphicFramePr>
        <p:xfrm>
          <a:off x="225360" y="0"/>
          <a:ext cx="394920" cy="518760"/>
        </p:xfrm>
        <a:graphic>
          <a:graphicData uri="http://schemas.openxmlformats.org/presentationml/2006/ole">
            <p:oleObj r:id="rId2" spid="">
              <p:embed/>
              <p:pic>
                <p:nvPicPr>
                  <p:cNvPr id="6171" name="Объект 17" descr=""/>
                  <p:cNvPicPr/>
                  <p:nvPr/>
                </p:nvPicPr>
                <p:blipFill>
                  <a:blip r:embed="rId3"/>
                  <a:stretch/>
                </p:blipFill>
                <p:spPr>
                  <a:xfrm>
                    <a:off x="225360" y="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6172" name="Объект 18"/>
          <p:cNvGraphicFramePr/>
          <p:nvPr/>
        </p:nvGraphicFramePr>
        <p:xfrm>
          <a:off x="225360" y="446040"/>
          <a:ext cx="394920" cy="518760"/>
        </p:xfrm>
        <a:graphic>
          <a:graphicData uri="http://schemas.openxmlformats.org/presentationml/2006/ole">
            <p:oleObj r:id="rId4" spid="">
              <p:embed/>
              <p:pic>
                <p:nvPicPr>
                  <p:cNvPr id="6173" name="Объект 18" descr=""/>
                  <p:cNvPicPr/>
                  <p:nvPr/>
                </p:nvPicPr>
                <p:blipFill>
                  <a:blip r:embed="rId5"/>
                  <a:stretch/>
                </p:blipFill>
                <p:spPr>
                  <a:xfrm>
                    <a:off x="225360" y="4460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6174" name="Объект 19"/>
          <p:cNvGraphicFramePr/>
          <p:nvPr/>
        </p:nvGraphicFramePr>
        <p:xfrm>
          <a:off x="225360" y="893880"/>
          <a:ext cx="394920" cy="516960"/>
        </p:xfrm>
        <a:graphic>
          <a:graphicData uri="http://schemas.openxmlformats.org/presentationml/2006/ole">
            <p:oleObj r:id="rId6" spid="">
              <p:embed/>
              <p:pic>
                <p:nvPicPr>
                  <p:cNvPr id="6175" name="Объект 19" descr=""/>
                  <p:cNvPicPr/>
                  <p:nvPr/>
                </p:nvPicPr>
                <p:blipFill>
                  <a:blip r:embed="rId7"/>
                  <a:stretch/>
                </p:blipFill>
                <p:spPr>
                  <a:xfrm>
                    <a:off x="225360" y="89388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6176" name="Объект 20"/>
          <p:cNvGraphicFramePr/>
          <p:nvPr/>
        </p:nvGraphicFramePr>
        <p:xfrm>
          <a:off x="225360" y="1339920"/>
          <a:ext cx="394920" cy="518760"/>
        </p:xfrm>
        <a:graphic>
          <a:graphicData uri="http://schemas.openxmlformats.org/presentationml/2006/ole">
            <p:oleObj r:id="rId8" spid="">
              <p:embed/>
              <p:pic>
                <p:nvPicPr>
                  <p:cNvPr id="6177" name="Объект 20" descr=""/>
                  <p:cNvPicPr/>
                  <p:nvPr/>
                </p:nvPicPr>
                <p:blipFill>
                  <a:blip r:embed="rId9"/>
                  <a:stretch/>
                </p:blipFill>
                <p:spPr>
                  <a:xfrm>
                    <a:off x="225360" y="133992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6178" name="Объект 21"/>
          <p:cNvGraphicFramePr/>
          <p:nvPr/>
        </p:nvGraphicFramePr>
        <p:xfrm>
          <a:off x="225360" y="1817640"/>
          <a:ext cx="394920" cy="518760"/>
        </p:xfrm>
        <a:graphic>
          <a:graphicData uri="http://schemas.openxmlformats.org/presentationml/2006/ole">
            <p:oleObj r:id="rId10" spid="">
              <p:embed/>
              <p:pic>
                <p:nvPicPr>
                  <p:cNvPr id="6179" name="Объект 21" descr=""/>
                  <p:cNvPicPr/>
                  <p:nvPr/>
                </p:nvPicPr>
                <p:blipFill>
                  <a:blip r:embed="rId11"/>
                  <a:stretch/>
                </p:blipFill>
                <p:spPr>
                  <a:xfrm>
                    <a:off x="225360" y="18176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6180" name="Объект 22"/>
          <p:cNvGraphicFramePr/>
          <p:nvPr/>
        </p:nvGraphicFramePr>
        <p:xfrm>
          <a:off x="225360" y="2263680"/>
          <a:ext cx="394920" cy="518760"/>
        </p:xfrm>
        <a:graphic>
          <a:graphicData uri="http://schemas.openxmlformats.org/presentationml/2006/ole">
            <p:oleObj r:id="rId12" spid="">
              <p:embed/>
              <p:pic>
                <p:nvPicPr>
                  <p:cNvPr id="6181" name="Объект 22" descr=""/>
                  <p:cNvPicPr/>
                  <p:nvPr/>
                </p:nvPicPr>
                <p:blipFill>
                  <a:blip r:embed="rId13"/>
                  <a:stretch/>
                </p:blipFill>
                <p:spPr>
                  <a:xfrm>
                    <a:off x="225360" y="22636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6182" name="Объект 23"/>
          <p:cNvGraphicFramePr/>
          <p:nvPr/>
        </p:nvGraphicFramePr>
        <p:xfrm>
          <a:off x="225360" y="2711520"/>
          <a:ext cx="394920" cy="516960"/>
        </p:xfrm>
        <a:graphic>
          <a:graphicData uri="http://schemas.openxmlformats.org/presentationml/2006/ole">
            <p:oleObj r:id="rId14" spid="">
              <p:embed/>
              <p:pic>
                <p:nvPicPr>
                  <p:cNvPr id="6183" name="Объект 23" descr=""/>
                  <p:cNvPicPr/>
                  <p:nvPr/>
                </p:nvPicPr>
                <p:blipFill>
                  <a:blip r:embed="rId15"/>
                  <a:stretch/>
                </p:blipFill>
                <p:spPr>
                  <a:xfrm>
                    <a:off x="225360" y="271152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6184" name="Объект 24"/>
          <p:cNvGraphicFramePr/>
          <p:nvPr/>
        </p:nvGraphicFramePr>
        <p:xfrm>
          <a:off x="225360" y="3157560"/>
          <a:ext cx="394920" cy="518760"/>
        </p:xfrm>
        <a:graphic>
          <a:graphicData uri="http://schemas.openxmlformats.org/presentationml/2006/ole">
            <p:oleObj r:id="rId16" spid="">
              <p:embed/>
              <p:pic>
                <p:nvPicPr>
                  <p:cNvPr id="6185" name="Объект 24" descr=""/>
                  <p:cNvPicPr/>
                  <p:nvPr/>
                </p:nvPicPr>
                <p:blipFill>
                  <a:blip r:embed="rId17"/>
                  <a:stretch/>
                </p:blipFill>
                <p:spPr>
                  <a:xfrm>
                    <a:off x="225360" y="315756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6186" name="Объект 25"/>
          <p:cNvGraphicFramePr/>
          <p:nvPr/>
        </p:nvGraphicFramePr>
        <p:xfrm>
          <a:off x="225360" y="3605040"/>
          <a:ext cx="394920" cy="516960"/>
        </p:xfrm>
        <a:graphic>
          <a:graphicData uri="http://schemas.openxmlformats.org/presentationml/2006/ole">
            <p:oleObj r:id="rId18" spid="">
              <p:embed/>
              <p:pic>
                <p:nvPicPr>
                  <p:cNvPr id="6187" name="Объект 25" descr=""/>
                  <p:cNvPicPr/>
                  <p:nvPr/>
                </p:nvPicPr>
                <p:blipFill>
                  <a:blip r:embed="rId19"/>
                  <a:stretch/>
                </p:blipFill>
                <p:spPr>
                  <a:xfrm>
                    <a:off x="225360" y="360504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6188" name="Объект 26"/>
          <p:cNvGraphicFramePr/>
          <p:nvPr/>
        </p:nvGraphicFramePr>
        <p:xfrm>
          <a:off x="225360" y="4051440"/>
          <a:ext cx="394920" cy="518760"/>
        </p:xfrm>
        <a:graphic>
          <a:graphicData uri="http://schemas.openxmlformats.org/presentationml/2006/ole">
            <p:oleObj r:id="rId20" spid="">
              <p:embed/>
              <p:pic>
                <p:nvPicPr>
                  <p:cNvPr id="6189" name="Объект 26" descr=""/>
                  <p:cNvPicPr/>
                  <p:nvPr/>
                </p:nvPicPr>
                <p:blipFill>
                  <a:blip r:embed="rId21"/>
                  <a:stretch/>
                </p:blipFill>
                <p:spPr>
                  <a:xfrm>
                    <a:off x="225360" y="40514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6190" name="Объект 27"/>
          <p:cNvGraphicFramePr/>
          <p:nvPr/>
        </p:nvGraphicFramePr>
        <p:xfrm>
          <a:off x="225360" y="4497480"/>
          <a:ext cx="394920" cy="518760"/>
        </p:xfrm>
        <a:graphic>
          <a:graphicData uri="http://schemas.openxmlformats.org/presentationml/2006/ole">
            <p:oleObj r:id="rId22" spid="">
              <p:embed/>
              <p:pic>
                <p:nvPicPr>
                  <p:cNvPr id="6191" name="Объект 27" descr=""/>
                  <p:cNvPicPr/>
                  <p:nvPr/>
                </p:nvPicPr>
                <p:blipFill>
                  <a:blip r:embed="rId23"/>
                  <a:stretch/>
                </p:blipFill>
                <p:spPr>
                  <a:xfrm>
                    <a:off x="225360" y="44974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6192" name="Объект 28"/>
          <p:cNvGraphicFramePr/>
          <p:nvPr/>
        </p:nvGraphicFramePr>
        <p:xfrm>
          <a:off x="225360" y="4944960"/>
          <a:ext cx="394920" cy="516960"/>
        </p:xfrm>
        <a:graphic>
          <a:graphicData uri="http://schemas.openxmlformats.org/presentationml/2006/ole">
            <p:oleObj r:id="rId24" spid="">
              <p:embed/>
              <p:pic>
                <p:nvPicPr>
                  <p:cNvPr id="6193" name="Объект 28" descr=""/>
                  <p:cNvPicPr/>
                  <p:nvPr/>
                </p:nvPicPr>
                <p:blipFill>
                  <a:blip r:embed="rId25"/>
                  <a:stretch/>
                </p:blipFill>
                <p:spPr>
                  <a:xfrm>
                    <a:off x="225360" y="494496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6194" name="Объект 29"/>
          <p:cNvGraphicFramePr/>
          <p:nvPr/>
        </p:nvGraphicFramePr>
        <p:xfrm>
          <a:off x="225360" y="5435640"/>
          <a:ext cx="394920" cy="516960"/>
        </p:xfrm>
        <a:graphic>
          <a:graphicData uri="http://schemas.openxmlformats.org/presentationml/2006/ole">
            <p:oleObj r:id="rId26" spid="">
              <p:embed/>
              <p:pic>
                <p:nvPicPr>
                  <p:cNvPr id="6195" name="Объект 29" descr=""/>
                  <p:cNvPicPr/>
                  <p:nvPr/>
                </p:nvPicPr>
                <p:blipFill>
                  <a:blip r:embed="rId27"/>
                  <a:stretch/>
                </p:blipFill>
                <p:spPr>
                  <a:xfrm>
                    <a:off x="225360" y="543564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6196" name="Объект 30"/>
          <p:cNvGraphicFramePr/>
          <p:nvPr/>
        </p:nvGraphicFramePr>
        <p:xfrm>
          <a:off x="225360" y="5881680"/>
          <a:ext cx="394920" cy="518760"/>
        </p:xfrm>
        <a:graphic>
          <a:graphicData uri="http://schemas.openxmlformats.org/presentationml/2006/ole">
            <p:oleObj r:id="rId28" spid="">
              <p:embed/>
              <p:pic>
                <p:nvPicPr>
                  <p:cNvPr id="6197" name="Объект 30" descr=""/>
                  <p:cNvPicPr/>
                  <p:nvPr/>
                </p:nvPicPr>
                <p:blipFill>
                  <a:blip r:embed="rId29"/>
                  <a:stretch/>
                </p:blipFill>
                <p:spPr>
                  <a:xfrm>
                    <a:off x="225360" y="58816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6198" name="Объект 31"/>
          <p:cNvGraphicFramePr/>
          <p:nvPr/>
        </p:nvGraphicFramePr>
        <p:xfrm>
          <a:off x="225360" y="6327720"/>
          <a:ext cx="394920" cy="518760"/>
        </p:xfrm>
        <a:graphic>
          <a:graphicData uri="http://schemas.openxmlformats.org/presentationml/2006/ole">
            <p:oleObj r:id="rId30" spid="">
              <p:embed/>
              <p:pic>
                <p:nvPicPr>
                  <p:cNvPr id="6199" name="Объект 31" descr=""/>
                  <p:cNvPicPr/>
                  <p:nvPr/>
                </p:nvPicPr>
                <p:blipFill>
                  <a:blip r:embed="rId31"/>
                  <a:stretch/>
                </p:blipFill>
                <p:spPr>
                  <a:xfrm>
                    <a:off x="225360" y="632772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6200" name="PlaceHolder 1"/>
          <p:cNvSpPr>
            <a:spLocks noGrp="1"/>
          </p:cNvSpPr>
          <p:nvPr>
            <p:ph type="title"/>
          </p:nvPr>
        </p:nvSpPr>
        <p:spPr>
          <a:xfrm>
            <a:off x="609480" y="708120"/>
            <a:ext cx="10971720" cy="274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>
              <a:buNone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текста заглавия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20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50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20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50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203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17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3" r:id="rId32"/>
  </p:sldLayoutIdLst>
</p:sldMaster>
</file>

<file path=ppt/slideMasters/slideMaster17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eee9e3">
            <a:alpha val="10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208" name="Объект 17"/>
          <p:cNvGraphicFramePr/>
          <p:nvPr/>
        </p:nvGraphicFramePr>
        <p:xfrm>
          <a:off x="225360" y="0"/>
          <a:ext cx="394920" cy="518760"/>
        </p:xfrm>
        <a:graphic>
          <a:graphicData uri="http://schemas.openxmlformats.org/presentationml/2006/ole">
            <p:oleObj r:id="rId2" spid="">
              <p:embed/>
              <p:pic>
                <p:nvPicPr>
                  <p:cNvPr id="6209" name="Объект 17" descr=""/>
                  <p:cNvPicPr/>
                  <p:nvPr/>
                </p:nvPicPr>
                <p:blipFill>
                  <a:blip r:embed="rId3"/>
                  <a:stretch/>
                </p:blipFill>
                <p:spPr>
                  <a:xfrm>
                    <a:off x="225360" y="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6210" name="Объект 18"/>
          <p:cNvGraphicFramePr/>
          <p:nvPr/>
        </p:nvGraphicFramePr>
        <p:xfrm>
          <a:off x="225360" y="446040"/>
          <a:ext cx="394920" cy="518760"/>
        </p:xfrm>
        <a:graphic>
          <a:graphicData uri="http://schemas.openxmlformats.org/presentationml/2006/ole">
            <p:oleObj r:id="rId4" spid="">
              <p:embed/>
              <p:pic>
                <p:nvPicPr>
                  <p:cNvPr id="6211" name="Объект 18" descr=""/>
                  <p:cNvPicPr/>
                  <p:nvPr/>
                </p:nvPicPr>
                <p:blipFill>
                  <a:blip r:embed="rId5"/>
                  <a:stretch/>
                </p:blipFill>
                <p:spPr>
                  <a:xfrm>
                    <a:off x="225360" y="4460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6212" name="Объект 19"/>
          <p:cNvGraphicFramePr/>
          <p:nvPr/>
        </p:nvGraphicFramePr>
        <p:xfrm>
          <a:off x="225360" y="893880"/>
          <a:ext cx="394920" cy="516960"/>
        </p:xfrm>
        <a:graphic>
          <a:graphicData uri="http://schemas.openxmlformats.org/presentationml/2006/ole">
            <p:oleObj r:id="rId6" spid="">
              <p:embed/>
              <p:pic>
                <p:nvPicPr>
                  <p:cNvPr id="6213" name="Объект 19" descr=""/>
                  <p:cNvPicPr/>
                  <p:nvPr/>
                </p:nvPicPr>
                <p:blipFill>
                  <a:blip r:embed="rId7"/>
                  <a:stretch/>
                </p:blipFill>
                <p:spPr>
                  <a:xfrm>
                    <a:off x="225360" y="89388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6214" name="Объект 20"/>
          <p:cNvGraphicFramePr/>
          <p:nvPr/>
        </p:nvGraphicFramePr>
        <p:xfrm>
          <a:off x="225360" y="1339920"/>
          <a:ext cx="394920" cy="518760"/>
        </p:xfrm>
        <a:graphic>
          <a:graphicData uri="http://schemas.openxmlformats.org/presentationml/2006/ole">
            <p:oleObj r:id="rId8" spid="">
              <p:embed/>
              <p:pic>
                <p:nvPicPr>
                  <p:cNvPr id="6215" name="Объект 20" descr=""/>
                  <p:cNvPicPr/>
                  <p:nvPr/>
                </p:nvPicPr>
                <p:blipFill>
                  <a:blip r:embed="rId9"/>
                  <a:stretch/>
                </p:blipFill>
                <p:spPr>
                  <a:xfrm>
                    <a:off x="225360" y="133992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6216" name="Объект 21"/>
          <p:cNvGraphicFramePr/>
          <p:nvPr/>
        </p:nvGraphicFramePr>
        <p:xfrm>
          <a:off x="225360" y="1817640"/>
          <a:ext cx="394920" cy="518760"/>
        </p:xfrm>
        <a:graphic>
          <a:graphicData uri="http://schemas.openxmlformats.org/presentationml/2006/ole">
            <p:oleObj r:id="rId10" spid="">
              <p:embed/>
              <p:pic>
                <p:nvPicPr>
                  <p:cNvPr id="6217" name="Объект 21" descr=""/>
                  <p:cNvPicPr/>
                  <p:nvPr/>
                </p:nvPicPr>
                <p:blipFill>
                  <a:blip r:embed="rId11"/>
                  <a:stretch/>
                </p:blipFill>
                <p:spPr>
                  <a:xfrm>
                    <a:off x="225360" y="18176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6218" name="Объект 22"/>
          <p:cNvGraphicFramePr/>
          <p:nvPr/>
        </p:nvGraphicFramePr>
        <p:xfrm>
          <a:off x="225360" y="2263680"/>
          <a:ext cx="394920" cy="518760"/>
        </p:xfrm>
        <a:graphic>
          <a:graphicData uri="http://schemas.openxmlformats.org/presentationml/2006/ole">
            <p:oleObj r:id="rId12" spid="">
              <p:embed/>
              <p:pic>
                <p:nvPicPr>
                  <p:cNvPr id="6219" name="Объект 22" descr=""/>
                  <p:cNvPicPr/>
                  <p:nvPr/>
                </p:nvPicPr>
                <p:blipFill>
                  <a:blip r:embed="rId13"/>
                  <a:stretch/>
                </p:blipFill>
                <p:spPr>
                  <a:xfrm>
                    <a:off x="225360" y="22636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6220" name="Объект 23"/>
          <p:cNvGraphicFramePr/>
          <p:nvPr/>
        </p:nvGraphicFramePr>
        <p:xfrm>
          <a:off x="225360" y="2711520"/>
          <a:ext cx="394920" cy="516960"/>
        </p:xfrm>
        <a:graphic>
          <a:graphicData uri="http://schemas.openxmlformats.org/presentationml/2006/ole">
            <p:oleObj r:id="rId14" spid="">
              <p:embed/>
              <p:pic>
                <p:nvPicPr>
                  <p:cNvPr id="6221" name="Объект 23" descr=""/>
                  <p:cNvPicPr/>
                  <p:nvPr/>
                </p:nvPicPr>
                <p:blipFill>
                  <a:blip r:embed="rId15"/>
                  <a:stretch/>
                </p:blipFill>
                <p:spPr>
                  <a:xfrm>
                    <a:off x="225360" y="271152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6222" name="Объект 24"/>
          <p:cNvGraphicFramePr/>
          <p:nvPr/>
        </p:nvGraphicFramePr>
        <p:xfrm>
          <a:off x="225360" y="3157560"/>
          <a:ext cx="394920" cy="518760"/>
        </p:xfrm>
        <a:graphic>
          <a:graphicData uri="http://schemas.openxmlformats.org/presentationml/2006/ole">
            <p:oleObj r:id="rId16" spid="">
              <p:embed/>
              <p:pic>
                <p:nvPicPr>
                  <p:cNvPr id="6223" name="Объект 24" descr=""/>
                  <p:cNvPicPr/>
                  <p:nvPr/>
                </p:nvPicPr>
                <p:blipFill>
                  <a:blip r:embed="rId17"/>
                  <a:stretch/>
                </p:blipFill>
                <p:spPr>
                  <a:xfrm>
                    <a:off x="225360" y="315756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6224" name="Объект 25"/>
          <p:cNvGraphicFramePr/>
          <p:nvPr/>
        </p:nvGraphicFramePr>
        <p:xfrm>
          <a:off x="225360" y="3605040"/>
          <a:ext cx="394920" cy="516960"/>
        </p:xfrm>
        <a:graphic>
          <a:graphicData uri="http://schemas.openxmlformats.org/presentationml/2006/ole">
            <p:oleObj r:id="rId18" spid="">
              <p:embed/>
              <p:pic>
                <p:nvPicPr>
                  <p:cNvPr id="6225" name="Объект 25" descr=""/>
                  <p:cNvPicPr/>
                  <p:nvPr/>
                </p:nvPicPr>
                <p:blipFill>
                  <a:blip r:embed="rId19"/>
                  <a:stretch/>
                </p:blipFill>
                <p:spPr>
                  <a:xfrm>
                    <a:off x="225360" y="360504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6226" name="Объект 26"/>
          <p:cNvGraphicFramePr/>
          <p:nvPr/>
        </p:nvGraphicFramePr>
        <p:xfrm>
          <a:off x="225360" y="4051440"/>
          <a:ext cx="394920" cy="518760"/>
        </p:xfrm>
        <a:graphic>
          <a:graphicData uri="http://schemas.openxmlformats.org/presentationml/2006/ole">
            <p:oleObj r:id="rId20" spid="">
              <p:embed/>
              <p:pic>
                <p:nvPicPr>
                  <p:cNvPr id="6227" name="Объект 26" descr=""/>
                  <p:cNvPicPr/>
                  <p:nvPr/>
                </p:nvPicPr>
                <p:blipFill>
                  <a:blip r:embed="rId21"/>
                  <a:stretch/>
                </p:blipFill>
                <p:spPr>
                  <a:xfrm>
                    <a:off x="225360" y="40514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6228" name="Объект 27"/>
          <p:cNvGraphicFramePr/>
          <p:nvPr/>
        </p:nvGraphicFramePr>
        <p:xfrm>
          <a:off x="225360" y="4497480"/>
          <a:ext cx="394920" cy="518760"/>
        </p:xfrm>
        <a:graphic>
          <a:graphicData uri="http://schemas.openxmlformats.org/presentationml/2006/ole">
            <p:oleObj r:id="rId22" spid="">
              <p:embed/>
              <p:pic>
                <p:nvPicPr>
                  <p:cNvPr id="6229" name="Объект 27" descr=""/>
                  <p:cNvPicPr/>
                  <p:nvPr/>
                </p:nvPicPr>
                <p:blipFill>
                  <a:blip r:embed="rId23"/>
                  <a:stretch/>
                </p:blipFill>
                <p:spPr>
                  <a:xfrm>
                    <a:off x="225360" y="44974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6230" name="Объект 28"/>
          <p:cNvGraphicFramePr/>
          <p:nvPr/>
        </p:nvGraphicFramePr>
        <p:xfrm>
          <a:off x="225360" y="4944960"/>
          <a:ext cx="394920" cy="516960"/>
        </p:xfrm>
        <a:graphic>
          <a:graphicData uri="http://schemas.openxmlformats.org/presentationml/2006/ole">
            <p:oleObj r:id="rId24" spid="">
              <p:embed/>
              <p:pic>
                <p:nvPicPr>
                  <p:cNvPr id="6231" name="Объект 28" descr=""/>
                  <p:cNvPicPr/>
                  <p:nvPr/>
                </p:nvPicPr>
                <p:blipFill>
                  <a:blip r:embed="rId25"/>
                  <a:stretch/>
                </p:blipFill>
                <p:spPr>
                  <a:xfrm>
                    <a:off x="225360" y="494496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6232" name="Объект 29"/>
          <p:cNvGraphicFramePr/>
          <p:nvPr/>
        </p:nvGraphicFramePr>
        <p:xfrm>
          <a:off x="225360" y="5435640"/>
          <a:ext cx="394920" cy="516960"/>
        </p:xfrm>
        <a:graphic>
          <a:graphicData uri="http://schemas.openxmlformats.org/presentationml/2006/ole">
            <p:oleObj r:id="rId26" spid="">
              <p:embed/>
              <p:pic>
                <p:nvPicPr>
                  <p:cNvPr id="6233" name="Объект 29" descr=""/>
                  <p:cNvPicPr/>
                  <p:nvPr/>
                </p:nvPicPr>
                <p:blipFill>
                  <a:blip r:embed="rId27"/>
                  <a:stretch/>
                </p:blipFill>
                <p:spPr>
                  <a:xfrm>
                    <a:off x="225360" y="543564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6234" name="Объект 30"/>
          <p:cNvGraphicFramePr/>
          <p:nvPr/>
        </p:nvGraphicFramePr>
        <p:xfrm>
          <a:off x="225360" y="5881680"/>
          <a:ext cx="394920" cy="518760"/>
        </p:xfrm>
        <a:graphic>
          <a:graphicData uri="http://schemas.openxmlformats.org/presentationml/2006/ole">
            <p:oleObj r:id="rId28" spid="">
              <p:embed/>
              <p:pic>
                <p:nvPicPr>
                  <p:cNvPr id="6235" name="Объект 30" descr=""/>
                  <p:cNvPicPr/>
                  <p:nvPr/>
                </p:nvPicPr>
                <p:blipFill>
                  <a:blip r:embed="rId29"/>
                  <a:stretch/>
                </p:blipFill>
                <p:spPr>
                  <a:xfrm>
                    <a:off x="225360" y="58816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6236" name="Объект 31"/>
          <p:cNvGraphicFramePr/>
          <p:nvPr/>
        </p:nvGraphicFramePr>
        <p:xfrm>
          <a:off x="225360" y="6327720"/>
          <a:ext cx="394920" cy="518760"/>
        </p:xfrm>
        <a:graphic>
          <a:graphicData uri="http://schemas.openxmlformats.org/presentationml/2006/ole">
            <p:oleObj r:id="rId30" spid="">
              <p:embed/>
              <p:pic>
                <p:nvPicPr>
                  <p:cNvPr id="6237" name="Объект 31" descr=""/>
                  <p:cNvPicPr/>
                  <p:nvPr/>
                </p:nvPicPr>
                <p:blipFill>
                  <a:blip r:embed="rId31"/>
                  <a:stretch/>
                </p:blipFill>
                <p:spPr>
                  <a:xfrm>
                    <a:off x="225360" y="632772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6238" name="PlaceHolder 1"/>
          <p:cNvSpPr>
            <a:spLocks noGrp="1"/>
          </p:cNvSpPr>
          <p:nvPr>
            <p:ph type="title"/>
          </p:nvPr>
        </p:nvSpPr>
        <p:spPr>
          <a:xfrm>
            <a:off x="609480" y="708120"/>
            <a:ext cx="10971720" cy="274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>
              <a:buNone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текста заглавия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23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3976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24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3976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5" r:id="rId32"/>
  </p:sldLayoutIdLst>
</p:sldMaster>
</file>

<file path=ppt/slideMasters/slideMaster17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eee9e3">
            <a:alpha val="10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244" name="Объект 17"/>
          <p:cNvGraphicFramePr/>
          <p:nvPr/>
        </p:nvGraphicFramePr>
        <p:xfrm>
          <a:off x="225360" y="0"/>
          <a:ext cx="394920" cy="518760"/>
        </p:xfrm>
        <a:graphic>
          <a:graphicData uri="http://schemas.openxmlformats.org/presentationml/2006/ole">
            <p:oleObj r:id="rId2" spid="">
              <p:embed/>
              <p:pic>
                <p:nvPicPr>
                  <p:cNvPr id="6245" name="Объект 17" descr=""/>
                  <p:cNvPicPr/>
                  <p:nvPr/>
                </p:nvPicPr>
                <p:blipFill>
                  <a:blip r:embed="rId3"/>
                  <a:stretch/>
                </p:blipFill>
                <p:spPr>
                  <a:xfrm>
                    <a:off x="225360" y="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6246" name="Объект 18"/>
          <p:cNvGraphicFramePr/>
          <p:nvPr/>
        </p:nvGraphicFramePr>
        <p:xfrm>
          <a:off x="225360" y="446040"/>
          <a:ext cx="394920" cy="518760"/>
        </p:xfrm>
        <a:graphic>
          <a:graphicData uri="http://schemas.openxmlformats.org/presentationml/2006/ole">
            <p:oleObj r:id="rId4" spid="">
              <p:embed/>
              <p:pic>
                <p:nvPicPr>
                  <p:cNvPr id="6247" name="Объект 18" descr=""/>
                  <p:cNvPicPr/>
                  <p:nvPr/>
                </p:nvPicPr>
                <p:blipFill>
                  <a:blip r:embed="rId5"/>
                  <a:stretch/>
                </p:blipFill>
                <p:spPr>
                  <a:xfrm>
                    <a:off x="225360" y="4460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6248" name="Объект 19"/>
          <p:cNvGraphicFramePr/>
          <p:nvPr/>
        </p:nvGraphicFramePr>
        <p:xfrm>
          <a:off x="225360" y="893880"/>
          <a:ext cx="394920" cy="516960"/>
        </p:xfrm>
        <a:graphic>
          <a:graphicData uri="http://schemas.openxmlformats.org/presentationml/2006/ole">
            <p:oleObj r:id="rId6" spid="">
              <p:embed/>
              <p:pic>
                <p:nvPicPr>
                  <p:cNvPr id="6249" name="Объект 19" descr=""/>
                  <p:cNvPicPr/>
                  <p:nvPr/>
                </p:nvPicPr>
                <p:blipFill>
                  <a:blip r:embed="rId7"/>
                  <a:stretch/>
                </p:blipFill>
                <p:spPr>
                  <a:xfrm>
                    <a:off x="225360" y="89388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6250" name="Объект 20"/>
          <p:cNvGraphicFramePr/>
          <p:nvPr/>
        </p:nvGraphicFramePr>
        <p:xfrm>
          <a:off x="225360" y="1339920"/>
          <a:ext cx="394920" cy="518760"/>
        </p:xfrm>
        <a:graphic>
          <a:graphicData uri="http://schemas.openxmlformats.org/presentationml/2006/ole">
            <p:oleObj r:id="rId8" spid="">
              <p:embed/>
              <p:pic>
                <p:nvPicPr>
                  <p:cNvPr id="6251" name="Объект 20" descr=""/>
                  <p:cNvPicPr/>
                  <p:nvPr/>
                </p:nvPicPr>
                <p:blipFill>
                  <a:blip r:embed="rId9"/>
                  <a:stretch/>
                </p:blipFill>
                <p:spPr>
                  <a:xfrm>
                    <a:off x="225360" y="133992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6252" name="Объект 21"/>
          <p:cNvGraphicFramePr/>
          <p:nvPr/>
        </p:nvGraphicFramePr>
        <p:xfrm>
          <a:off x="225360" y="1817640"/>
          <a:ext cx="394920" cy="518760"/>
        </p:xfrm>
        <a:graphic>
          <a:graphicData uri="http://schemas.openxmlformats.org/presentationml/2006/ole">
            <p:oleObj r:id="rId10" spid="">
              <p:embed/>
              <p:pic>
                <p:nvPicPr>
                  <p:cNvPr id="6253" name="Объект 21" descr=""/>
                  <p:cNvPicPr/>
                  <p:nvPr/>
                </p:nvPicPr>
                <p:blipFill>
                  <a:blip r:embed="rId11"/>
                  <a:stretch/>
                </p:blipFill>
                <p:spPr>
                  <a:xfrm>
                    <a:off x="225360" y="18176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6254" name="Объект 22"/>
          <p:cNvGraphicFramePr/>
          <p:nvPr/>
        </p:nvGraphicFramePr>
        <p:xfrm>
          <a:off x="225360" y="2263680"/>
          <a:ext cx="394920" cy="518760"/>
        </p:xfrm>
        <a:graphic>
          <a:graphicData uri="http://schemas.openxmlformats.org/presentationml/2006/ole">
            <p:oleObj r:id="rId12" spid="">
              <p:embed/>
              <p:pic>
                <p:nvPicPr>
                  <p:cNvPr id="6255" name="Объект 22" descr=""/>
                  <p:cNvPicPr/>
                  <p:nvPr/>
                </p:nvPicPr>
                <p:blipFill>
                  <a:blip r:embed="rId13"/>
                  <a:stretch/>
                </p:blipFill>
                <p:spPr>
                  <a:xfrm>
                    <a:off x="225360" y="22636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6256" name="Объект 23"/>
          <p:cNvGraphicFramePr/>
          <p:nvPr/>
        </p:nvGraphicFramePr>
        <p:xfrm>
          <a:off x="225360" y="2711520"/>
          <a:ext cx="394920" cy="516960"/>
        </p:xfrm>
        <a:graphic>
          <a:graphicData uri="http://schemas.openxmlformats.org/presentationml/2006/ole">
            <p:oleObj r:id="rId14" spid="">
              <p:embed/>
              <p:pic>
                <p:nvPicPr>
                  <p:cNvPr id="6257" name="Объект 23" descr=""/>
                  <p:cNvPicPr/>
                  <p:nvPr/>
                </p:nvPicPr>
                <p:blipFill>
                  <a:blip r:embed="rId15"/>
                  <a:stretch/>
                </p:blipFill>
                <p:spPr>
                  <a:xfrm>
                    <a:off x="225360" y="271152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6258" name="Объект 24"/>
          <p:cNvGraphicFramePr/>
          <p:nvPr/>
        </p:nvGraphicFramePr>
        <p:xfrm>
          <a:off x="225360" y="3157560"/>
          <a:ext cx="394920" cy="518760"/>
        </p:xfrm>
        <a:graphic>
          <a:graphicData uri="http://schemas.openxmlformats.org/presentationml/2006/ole">
            <p:oleObj r:id="rId16" spid="">
              <p:embed/>
              <p:pic>
                <p:nvPicPr>
                  <p:cNvPr id="6259" name="Объект 24" descr=""/>
                  <p:cNvPicPr/>
                  <p:nvPr/>
                </p:nvPicPr>
                <p:blipFill>
                  <a:blip r:embed="rId17"/>
                  <a:stretch/>
                </p:blipFill>
                <p:spPr>
                  <a:xfrm>
                    <a:off x="225360" y="315756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6260" name="Объект 25"/>
          <p:cNvGraphicFramePr/>
          <p:nvPr/>
        </p:nvGraphicFramePr>
        <p:xfrm>
          <a:off x="225360" y="3605040"/>
          <a:ext cx="394920" cy="516960"/>
        </p:xfrm>
        <a:graphic>
          <a:graphicData uri="http://schemas.openxmlformats.org/presentationml/2006/ole">
            <p:oleObj r:id="rId18" spid="">
              <p:embed/>
              <p:pic>
                <p:nvPicPr>
                  <p:cNvPr id="6261" name="Объект 25" descr=""/>
                  <p:cNvPicPr/>
                  <p:nvPr/>
                </p:nvPicPr>
                <p:blipFill>
                  <a:blip r:embed="rId19"/>
                  <a:stretch/>
                </p:blipFill>
                <p:spPr>
                  <a:xfrm>
                    <a:off x="225360" y="360504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6262" name="Объект 26"/>
          <p:cNvGraphicFramePr/>
          <p:nvPr/>
        </p:nvGraphicFramePr>
        <p:xfrm>
          <a:off x="225360" y="4051440"/>
          <a:ext cx="394920" cy="518760"/>
        </p:xfrm>
        <a:graphic>
          <a:graphicData uri="http://schemas.openxmlformats.org/presentationml/2006/ole">
            <p:oleObj r:id="rId20" spid="">
              <p:embed/>
              <p:pic>
                <p:nvPicPr>
                  <p:cNvPr id="6263" name="Объект 26" descr=""/>
                  <p:cNvPicPr/>
                  <p:nvPr/>
                </p:nvPicPr>
                <p:blipFill>
                  <a:blip r:embed="rId21"/>
                  <a:stretch/>
                </p:blipFill>
                <p:spPr>
                  <a:xfrm>
                    <a:off x="225360" y="40514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6264" name="Объект 27"/>
          <p:cNvGraphicFramePr/>
          <p:nvPr/>
        </p:nvGraphicFramePr>
        <p:xfrm>
          <a:off x="225360" y="4497480"/>
          <a:ext cx="394920" cy="518760"/>
        </p:xfrm>
        <a:graphic>
          <a:graphicData uri="http://schemas.openxmlformats.org/presentationml/2006/ole">
            <p:oleObj r:id="rId22" spid="">
              <p:embed/>
              <p:pic>
                <p:nvPicPr>
                  <p:cNvPr id="6265" name="Объект 27" descr=""/>
                  <p:cNvPicPr/>
                  <p:nvPr/>
                </p:nvPicPr>
                <p:blipFill>
                  <a:blip r:embed="rId23"/>
                  <a:stretch/>
                </p:blipFill>
                <p:spPr>
                  <a:xfrm>
                    <a:off x="225360" y="44974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6266" name="Объект 28"/>
          <p:cNvGraphicFramePr/>
          <p:nvPr/>
        </p:nvGraphicFramePr>
        <p:xfrm>
          <a:off x="225360" y="4944960"/>
          <a:ext cx="394920" cy="516960"/>
        </p:xfrm>
        <a:graphic>
          <a:graphicData uri="http://schemas.openxmlformats.org/presentationml/2006/ole">
            <p:oleObj r:id="rId24" spid="">
              <p:embed/>
              <p:pic>
                <p:nvPicPr>
                  <p:cNvPr id="6267" name="Объект 28" descr=""/>
                  <p:cNvPicPr/>
                  <p:nvPr/>
                </p:nvPicPr>
                <p:blipFill>
                  <a:blip r:embed="rId25"/>
                  <a:stretch/>
                </p:blipFill>
                <p:spPr>
                  <a:xfrm>
                    <a:off x="225360" y="494496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6268" name="Объект 29"/>
          <p:cNvGraphicFramePr/>
          <p:nvPr/>
        </p:nvGraphicFramePr>
        <p:xfrm>
          <a:off x="225360" y="5435640"/>
          <a:ext cx="394920" cy="516960"/>
        </p:xfrm>
        <a:graphic>
          <a:graphicData uri="http://schemas.openxmlformats.org/presentationml/2006/ole">
            <p:oleObj r:id="rId26" spid="">
              <p:embed/>
              <p:pic>
                <p:nvPicPr>
                  <p:cNvPr id="6269" name="Объект 29" descr=""/>
                  <p:cNvPicPr/>
                  <p:nvPr/>
                </p:nvPicPr>
                <p:blipFill>
                  <a:blip r:embed="rId27"/>
                  <a:stretch/>
                </p:blipFill>
                <p:spPr>
                  <a:xfrm>
                    <a:off x="225360" y="543564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6270" name="Объект 30"/>
          <p:cNvGraphicFramePr/>
          <p:nvPr/>
        </p:nvGraphicFramePr>
        <p:xfrm>
          <a:off x="225360" y="5881680"/>
          <a:ext cx="394920" cy="518760"/>
        </p:xfrm>
        <a:graphic>
          <a:graphicData uri="http://schemas.openxmlformats.org/presentationml/2006/ole">
            <p:oleObj r:id="rId28" spid="">
              <p:embed/>
              <p:pic>
                <p:nvPicPr>
                  <p:cNvPr id="6271" name="Объект 30" descr=""/>
                  <p:cNvPicPr/>
                  <p:nvPr/>
                </p:nvPicPr>
                <p:blipFill>
                  <a:blip r:embed="rId29"/>
                  <a:stretch/>
                </p:blipFill>
                <p:spPr>
                  <a:xfrm>
                    <a:off x="225360" y="58816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6272" name="Объект 31"/>
          <p:cNvGraphicFramePr/>
          <p:nvPr/>
        </p:nvGraphicFramePr>
        <p:xfrm>
          <a:off x="225360" y="6327720"/>
          <a:ext cx="394920" cy="518760"/>
        </p:xfrm>
        <a:graphic>
          <a:graphicData uri="http://schemas.openxmlformats.org/presentationml/2006/ole">
            <p:oleObj r:id="rId30" spid="">
              <p:embed/>
              <p:pic>
                <p:nvPicPr>
                  <p:cNvPr id="6273" name="Объект 31" descr=""/>
                  <p:cNvPicPr/>
                  <p:nvPr/>
                </p:nvPicPr>
                <p:blipFill>
                  <a:blip r:embed="rId31"/>
                  <a:stretch/>
                </p:blipFill>
                <p:spPr>
                  <a:xfrm>
                    <a:off x="225360" y="632772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</p:spTree>
  </p:cSld>
  <p:clrMap bg1="lt1" tx1="dk1" bg2="lt2" tx2="dk2" accent1="accent1" accent2="accent2" accent3="accent3" accent4="accent4" accent5="accent5" accent6="accent6" hlink="hlink" folHlink="folHlink"/>
  <p:sldLayoutIdLst>
    <p:sldLayoutId id="2147483977" r:id="rId32"/>
  </p:sldLayoutIdLst>
</p:sldMaster>
</file>

<file path=ppt/slideMasters/slideMaster17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eee9e3">
            <a:alpha val="10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274" name="Объект 17"/>
          <p:cNvGraphicFramePr/>
          <p:nvPr/>
        </p:nvGraphicFramePr>
        <p:xfrm>
          <a:off x="225360" y="0"/>
          <a:ext cx="394920" cy="518760"/>
        </p:xfrm>
        <a:graphic>
          <a:graphicData uri="http://schemas.openxmlformats.org/presentationml/2006/ole">
            <p:oleObj r:id="rId2" spid="">
              <p:embed/>
              <p:pic>
                <p:nvPicPr>
                  <p:cNvPr id="6275" name="Объект 17" descr=""/>
                  <p:cNvPicPr/>
                  <p:nvPr/>
                </p:nvPicPr>
                <p:blipFill>
                  <a:blip r:embed="rId3"/>
                  <a:stretch/>
                </p:blipFill>
                <p:spPr>
                  <a:xfrm>
                    <a:off x="225360" y="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6276" name="Объект 18"/>
          <p:cNvGraphicFramePr/>
          <p:nvPr/>
        </p:nvGraphicFramePr>
        <p:xfrm>
          <a:off x="225360" y="446040"/>
          <a:ext cx="394920" cy="518760"/>
        </p:xfrm>
        <a:graphic>
          <a:graphicData uri="http://schemas.openxmlformats.org/presentationml/2006/ole">
            <p:oleObj r:id="rId4" spid="">
              <p:embed/>
              <p:pic>
                <p:nvPicPr>
                  <p:cNvPr id="6277" name="Объект 18" descr=""/>
                  <p:cNvPicPr/>
                  <p:nvPr/>
                </p:nvPicPr>
                <p:blipFill>
                  <a:blip r:embed="rId5"/>
                  <a:stretch/>
                </p:blipFill>
                <p:spPr>
                  <a:xfrm>
                    <a:off x="225360" y="4460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6278" name="Объект 19"/>
          <p:cNvGraphicFramePr/>
          <p:nvPr/>
        </p:nvGraphicFramePr>
        <p:xfrm>
          <a:off x="225360" y="893880"/>
          <a:ext cx="394920" cy="516960"/>
        </p:xfrm>
        <a:graphic>
          <a:graphicData uri="http://schemas.openxmlformats.org/presentationml/2006/ole">
            <p:oleObj r:id="rId6" spid="">
              <p:embed/>
              <p:pic>
                <p:nvPicPr>
                  <p:cNvPr id="6279" name="Объект 19" descr=""/>
                  <p:cNvPicPr/>
                  <p:nvPr/>
                </p:nvPicPr>
                <p:blipFill>
                  <a:blip r:embed="rId7"/>
                  <a:stretch/>
                </p:blipFill>
                <p:spPr>
                  <a:xfrm>
                    <a:off x="225360" y="89388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6280" name="Объект 20"/>
          <p:cNvGraphicFramePr/>
          <p:nvPr/>
        </p:nvGraphicFramePr>
        <p:xfrm>
          <a:off x="225360" y="1339920"/>
          <a:ext cx="394920" cy="518760"/>
        </p:xfrm>
        <a:graphic>
          <a:graphicData uri="http://schemas.openxmlformats.org/presentationml/2006/ole">
            <p:oleObj r:id="rId8" spid="">
              <p:embed/>
              <p:pic>
                <p:nvPicPr>
                  <p:cNvPr id="6281" name="Объект 20" descr=""/>
                  <p:cNvPicPr/>
                  <p:nvPr/>
                </p:nvPicPr>
                <p:blipFill>
                  <a:blip r:embed="rId9"/>
                  <a:stretch/>
                </p:blipFill>
                <p:spPr>
                  <a:xfrm>
                    <a:off x="225360" y="133992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6282" name="Объект 21"/>
          <p:cNvGraphicFramePr/>
          <p:nvPr/>
        </p:nvGraphicFramePr>
        <p:xfrm>
          <a:off x="225360" y="1817640"/>
          <a:ext cx="394920" cy="518760"/>
        </p:xfrm>
        <a:graphic>
          <a:graphicData uri="http://schemas.openxmlformats.org/presentationml/2006/ole">
            <p:oleObj r:id="rId10" spid="">
              <p:embed/>
              <p:pic>
                <p:nvPicPr>
                  <p:cNvPr id="6283" name="Объект 21" descr=""/>
                  <p:cNvPicPr/>
                  <p:nvPr/>
                </p:nvPicPr>
                <p:blipFill>
                  <a:blip r:embed="rId11"/>
                  <a:stretch/>
                </p:blipFill>
                <p:spPr>
                  <a:xfrm>
                    <a:off x="225360" y="18176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6284" name="Объект 22"/>
          <p:cNvGraphicFramePr/>
          <p:nvPr/>
        </p:nvGraphicFramePr>
        <p:xfrm>
          <a:off x="225360" y="2263680"/>
          <a:ext cx="394920" cy="518760"/>
        </p:xfrm>
        <a:graphic>
          <a:graphicData uri="http://schemas.openxmlformats.org/presentationml/2006/ole">
            <p:oleObj r:id="rId12" spid="">
              <p:embed/>
              <p:pic>
                <p:nvPicPr>
                  <p:cNvPr id="6285" name="Объект 22" descr=""/>
                  <p:cNvPicPr/>
                  <p:nvPr/>
                </p:nvPicPr>
                <p:blipFill>
                  <a:blip r:embed="rId13"/>
                  <a:stretch/>
                </p:blipFill>
                <p:spPr>
                  <a:xfrm>
                    <a:off x="225360" y="22636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6286" name="Объект 23"/>
          <p:cNvGraphicFramePr/>
          <p:nvPr/>
        </p:nvGraphicFramePr>
        <p:xfrm>
          <a:off x="225360" y="2711520"/>
          <a:ext cx="394920" cy="516960"/>
        </p:xfrm>
        <a:graphic>
          <a:graphicData uri="http://schemas.openxmlformats.org/presentationml/2006/ole">
            <p:oleObj r:id="rId14" spid="">
              <p:embed/>
              <p:pic>
                <p:nvPicPr>
                  <p:cNvPr id="6287" name="Объект 23" descr=""/>
                  <p:cNvPicPr/>
                  <p:nvPr/>
                </p:nvPicPr>
                <p:blipFill>
                  <a:blip r:embed="rId15"/>
                  <a:stretch/>
                </p:blipFill>
                <p:spPr>
                  <a:xfrm>
                    <a:off x="225360" y="271152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6288" name="Объект 24"/>
          <p:cNvGraphicFramePr/>
          <p:nvPr/>
        </p:nvGraphicFramePr>
        <p:xfrm>
          <a:off x="225360" y="3157560"/>
          <a:ext cx="394920" cy="518760"/>
        </p:xfrm>
        <a:graphic>
          <a:graphicData uri="http://schemas.openxmlformats.org/presentationml/2006/ole">
            <p:oleObj r:id="rId16" spid="">
              <p:embed/>
              <p:pic>
                <p:nvPicPr>
                  <p:cNvPr id="6289" name="Объект 24" descr=""/>
                  <p:cNvPicPr/>
                  <p:nvPr/>
                </p:nvPicPr>
                <p:blipFill>
                  <a:blip r:embed="rId17"/>
                  <a:stretch/>
                </p:blipFill>
                <p:spPr>
                  <a:xfrm>
                    <a:off x="225360" y="315756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6290" name="Объект 25"/>
          <p:cNvGraphicFramePr/>
          <p:nvPr/>
        </p:nvGraphicFramePr>
        <p:xfrm>
          <a:off x="225360" y="3605040"/>
          <a:ext cx="394920" cy="516960"/>
        </p:xfrm>
        <a:graphic>
          <a:graphicData uri="http://schemas.openxmlformats.org/presentationml/2006/ole">
            <p:oleObj r:id="rId18" spid="">
              <p:embed/>
              <p:pic>
                <p:nvPicPr>
                  <p:cNvPr id="6291" name="Объект 25" descr=""/>
                  <p:cNvPicPr/>
                  <p:nvPr/>
                </p:nvPicPr>
                <p:blipFill>
                  <a:blip r:embed="rId19"/>
                  <a:stretch/>
                </p:blipFill>
                <p:spPr>
                  <a:xfrm>
                    <a:off x="225360" y="360504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6292" name="Объект 26"/>
          <p:cNvGraphicFramePr/>
          <p:nvPr/>
        </p:nvGraphicFramePr>
        <p:xfrm>
          <a:off x="225360" y="4051440"/>
          <a:ext cx="394920" cy="518760"/>
        </p:xfrm>
        <a:graphic>
          <a:graphicData uri="http://schemas.openxmlformats.org/presentationml/2006/ole">
            <p:oleObj r:id="rId20" spid="">
              <p:embed/>
              <p:pic>
                <p:nvPicPr>
                  <p:cNvPr id="6293" name="Объект 26" descr=""/>
                  <p:cNvPicPr/>
                  <p:nvPr/>
                </p:nvPicPr>
                <p:blipFill>
                  <a:blip r:embed="rId21"/>
                  <a:stretch/>
                </p:blipFill>
                <p:spPr>
                  <a:xfrm>
                    <a:off x="225360" y="40514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6294" name="Объект 27"/>
          <p:cNvGraphicFramePr/>
          <p:nvPr/>
        </p:nvGraphicFramePr>
        <p:xfrm>
          <a:off x="225360" y="4497480"/>
          <a:ext cx="394920" cy="518760"/>
        </p:xfrm>
        <a:graphic>
          <a:graphicData uri="http://schemas.openxmlformats.org/presentationml/2006/ole">
            <p:oleObj r:id="rId22" spid="">
              <p:embed/>
              <p:pic>
                <p:nvPicPr>
                  <p:cNvPr id="6295" name="Объект 27" descr=""/>
                  <p:cNvPicPr/>
                  <p:nvPr/>
                </p:nvPicPr>
                <p:blipFill>
                  <a:blip r:embed="rId23"/>
                  <a:stretch/>
                </p:blipFill>
                <p:spPr>
                  <a:xfrm>
                    <a:off x="225360" y="44974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6296" name="Объект 28"/>
          <p:cNvGraphicFramePr/>
          <p:nvPr/>
        </p:nvGraphicFramePr>
        <p:xfrm>
          <a:off x="225360" y="4944960"/>
          <a:ext cx="394920" cy="516960"/>
        </p:xfrm>
        <a:graphic>
          <a:graphicData uri="http://schemas.openxmlformats.org/presentationml/2006/ole">
            <p:oleObj r:id="rId24" spid="">
              <p:embed/>
              <p:pic>
                <p:nvPicPr>
                  <p:cNvPr id="6297" name="Объект 28" descr=""/>
                  <p:cNvPicPr/>
                  <p:nvPr/>
                </p:nvPicPr>
                <p:blipFill>
                  <a:blip r:embed="rId25"/>
                  <a:stretch/>
                </p:blipFill>
                <p:spPr>
                  <a:xfrm>
                    <a:off x="225360" y="494496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6298" name="Объект 29"/>
          <p:cNvGraphicFramePr/>
          <p:nvPr/>
        </p:nvGraphicFramePr>
        <p:xfrm>
          <a:off x="225360" y="5435640"/>
          <a:ext cx="394920" cy="516960"/>
        </p:xfrm>
        <a:graphic>
          <a:graphicData uri="http://schemas.openxmlformats.org/presentationml/2006/ole">
            <p:oleObj r:id="rId26" spid="">
              <p:embed/>
              <p:pic>
                <p:nvPicPr>
                  <p:cNvPr id="6299" name="Объект 29" descr=""/>
                  <p:cNvPicPr/>
                  <p:nvPr/>
                </p:nvPicPr>
                <p:blipFill>
                  <a:blip r:embed="rId27"/>
                  <a:stretch/>
                </p:blipFill>
                <p:spPr>
                  <a:xfrm>
                    <a:off x="225360" y="543564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6300" name="Объект 30"/>
          <p:cNvGraphicFramePr/>
          <p:nvPr/>
        </p:nvGraphicFramePr>
        <p:xfrm>
          <a:off x="225360" y="5881680"/>
          <a:ext cx="394920" cy="518760"/>
        </p:xfrm>
        <a:graphic>
          <a:graphicData uri="http://schemas.openxmlformats.org/presentationml/2006/ole">
            <p:oleObj r:id="rId28" spid="">
              <p:embed/>
              <p:pic>
                <p:nvPicPr>
                  <p:cNvPr id="6301" name="Объект 30" descr=""/>
                  <p:cNvPicPr/>
                  <p:nvPr/>
                </p:nvPicPr>
                <p:blipFill>
                  <a:blip r:embed="rId29"/>
                  <a:stretch/>
                </p:blipFill>
                <p:spPr>
                  <a:xfrm>
                    <a:off x="225360" y="58816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6302" name="Объект 31"/>
          <p:cNvGraphicFramePr/>
          <p:nvPr/>
        </p:nvGraphicFramePr>
        <p:xfrm>
          <a:off x="225360" y="6327720"/>
          <a:ext cx="394920" cy="518760"/>
        </p:xfrm>
        <a:graphic>
          <a:graphicData uri="http://schemas.openxmlformats.org/presentationml/2006/ole">
            <p:oleObj r:id="rId30" spid="">
              <p:embed/>
              <p:pic>
                <p:nvPicPr>
                  <p:cNvPr id="6303" name="Объект 31" descr=""/>
                  <p:cNvPicPr/>
                  <p:nvPr/>
                </p:nvPicPr>
                <p:blipFill>
                  <a:blip r:embed="rId31"/>
                  <a:stretch/>
                </p:blipFill>
                <p:spPr>
                  <a:xfrm>
                    <a:off x="225360" y="632772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6304" name="PlaceHolder 1"/>
          <p:cNvSpPr>
            <a:spLocks noGrp="1"/>
          </p:cNvSpPr>
          <p:nvPr>
            <p:ph type="title"/>
          </p:nvPr>
        </p:nvSpPr>
        <p:spPr>
          <a:xfrm>
            <a:off x="609480" y="708120"/>
            <a:ext cx="10971720" cy="274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>
              <a:buNone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текста заглавия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30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50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30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50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307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50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308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50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9" r:id="rId32"/>
  </p:sldLayoutIdLst>
</p:sldMaster>
</file>

<file path=ppt/slideMasters/slideMaster17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eee9e3">
            <a:alpha val="10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314" name="Объект 17"/>
          <p:cNvGraphicFramePr/>
          <p:nvPr/>
        </p:nvGraphicFramePr>
        <p:xfrm>
          <a:off x="225360" y="0"/>
          <a:ext cx="394920" cy="518760"/>
        </p:xfrm>
        <a:graphic>
          <a:graphicData uri="http://schemas.openxmlformats.org/presentationml/2006/ole">
            <p:oleObj r:id="rId2" spid="">
              <p:embed/>
              <p:pic>
                <p:nvPicPr>
                  <p:cNvPr id="6315" name="Объект 17" descr=""/>
                  <p:cNvPicPr/>
                  <p:nvPr/>
                </p:nvPicPr>
                <p:blipFill>
                  <a:blip r:embed="rId3"/>
                  <a:stretch/>
                </p:blipFill>
                <p:spPr>
                  <a:xfrm>
                    <a:off x="225360" y="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6316" name="Объект 18"/>
          <p:cNvGraphicFramePr/>
          <p:nvPr/>
        </p:nvGraphicFramePr>
        <p:xfrm>
          <a:off x="225360" y="446040"/>
          <a:ext cx="394920" cy="518760"/>
        </p:xfrm>
        <a:graphic>
          <a:graphicData uri="http://schemas.openxmlformats.org/presentationml/2006/ole">
            <p:oleObj r:id="rId4" spid="">
              <p:embed/>
              <p:pic>
                <p:nvPicPr>
                  <p:cNvPr id="6317" name="Объект 18" descr=""/>
                  <p:cNvPicPr/>
                  <p:nvPr/>
                </p:nvPicPr>
                <p:blipFill>
                  <a:blip r:embed="rId5"/>
                  <a:stretch/>
                </p:blipFill>
                <p:spPr>
                  <a:xfrm>
                    <a:off x="225360" y="4460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6318" name="Объект 19"/>
          <p:cNvGraphicFramePr/>
          <p:nvPr/>
        </p:nvGraphicFramePr>
        <p:xfrm>
          <a:off x="225360" y="893880"/>
          <a:ext cx="394920" cy="516960"/>
        </p:xfrm>
        <a:graphic>
          <a:graphicData uri="http://schemas.openxmlformats.org/presentationml/2006/ole">
            <p:oleObj r:id="rId6" spid="">
              <p:embed/>
              <p:pic>
                <p:nvPicPr>
                  <p:cNvPr id="6319" name="Объект 19" descr=""/>
                  <p:cNvPicPr/>
                  <p:nvPr/>
                </p:nvPicPr>
                <p:blipFill>
                  <a:blip r:embed="rId7"/>
                  <a:stretch/>
                </p:blipFill>
                <p:spPr>
                  <a:xfrm>
                    <a:off x="225360" y="89388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6320" name="Объект 20"/>
          <p:cNvGraphicFramePr/>
          <p:nvPr/>
        </p:nvGraphicFramePr>
        <p:xfrm>
          <a:off x="225360" y="1339920"/>
          <a:ext cx="394920" cy="518760"/>
        </p:xfrm>
        <a:graphic>
          <a:graphicData uri="http://schemas.openxmlformats.org/presentationml/2006/ole">
            <p:oleObj r:id="rId8" spid="">
              <p:embed/>
              <p:pic>
                <p:nvPicPr>
                  <p:cNvPr id="6321" name="Объект 20" descr=""/>
                  <p:cNvPicPr/>
                  <p:nvPr/>
                </p:nvPicPr>
                <p:blipFill>
                  <a:blip r:embed="rId9"/>
                  <a:stretch/>
                </p:blipFill>
                <p:spPr>
                  <a:xfrm>
                    <a:off x="225360" y="133992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6322" name="Объект 21"/>
          <p:cNvGraphicFramePr/>
          <p:nvPr/>
        </p:nvGraphicFramePr>
        <p:xfrm>
          <a:off x="225360" y="1817640"/>
          <a:ext cx="394920" cy="518760"/>
        </p:xfrm>
        <a:graphic>
          <a:graphicData uri="http://schemas.openxmlformats.org/presentationml/2006/ole">
            <p:oleObj r:id="rId10" spid="">
              <p:embed/>
              <p:pic>
                <p:nvPicPr>
                  <p:cNvPr id="6323" name="Объект 21" descr=""/>
                  <p:cNvPicPr/>
                  <p:nvPr/>
                </p:nvPicPr>
                <p:blipFill>
                  <a:blip r:embed="rId11"/>
                  <a:stretch/>
                </p:blipFill>
                <p:spPr>
                  <a:xfrm>
                    <a:off x="225360" y="18176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6324" name="Объект 22"/>
          <p:cNvGraphicFramePr/>
          <p:nvPr/>
        </p:nvGraphicFramePr>
        <p:xfrm>
          <a:off x="225360" y="2263680"/>
          <a:ext cx="394920" cy="518760"/>
        </p:xfrm>
        <a:graphic>
          <a:graphicData uri="http://schemas.openxmlformats.org/presentationml/2006/ole">
            <p:oleObj r:id="rId12" spid="">
              <p:embed/>
              <p:pic>
                <p:nvPicPr>
                  <p:cNvPr id="6325" name="Объект 22" descr=""/>
                  <p:cNvPicPr/>
                  <p:nvPr/>
                </p:nvPicPr>
                <p:blipFill>
                  <a:blip r:embed="rId13"/>
                  <a:stretch/>
                </p:blipFill>
                <p:spPr>
                  <a:xfrm>
                    <a:off x="225360" y="22636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6326" name="Объект 23"/>
          <p:cNvGraphicFramePr/>
          <p:nvPr/>
        </p:nvGraphicFramePr>
        <p:xfrm>
          <a:off x="225360" y="2711520"/>
          <a:ext cx="394920" cy="516960"/>
        </p:xfrm>
        <a:graphic>
          <a:graphicData uri="http://schemas.openxmlformats.org/presentationml/2006/ole">
            <p:oleObj r:id="rId14" spid="">
              <p:embed/>
              <p:pic>
                <p:nvPicPr>
                  <p:cNvPr id="6327" name="Объект 23" descr=""/>
                  <p:cNvPicPr/>
                  <p:nvPr/>
                </p:nvPicPr>
                <p:blipFill>
                  <a:blip r:embed="rId15"/>
                  <a:stretch/>
                </p:blipFill>
                <p:spPr>
                  <a:xfrm>
                    <a:off x="225360" y="271152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6328" name="Объект 24"/>
          <p:cNvGraphicFramePr/>
          <p:nvPr/>
        </p:nvGraphicFramePr>
        <p:xfrm>
          <a:off x="225360" y="3157560"/>
          <a:ext cx="394920" cy="518760"/>
        </p:xfrm>
        <a:graphic>
          <a:graphicData uri="http://schemas.openxmlformats.org/presentationml/2006/ole">
            <p:oleObj r:id="rId16" spid="">
              <p:embed/>
              <p:pic>
                <p:nvPicPr>
                  <p:cNvPr id="6329" name="Объект 24" descr=""/>
                  <p:cNvPicPr/>
                  <p:nvPr/>
                </p:nvPicPr>
                <p:blipFill>
                  <a:blip r:embed="rId17"/>
                  <a:stretch/>
                </p:blipFill>
                <p:spPr>
                  <a:xfrm>
                    <a:off x="225360" y="315756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6330" name="Объект 25"/>
          <p:cNvGraphicFramePr/>
          <p:nvPr/>
        </p:nvGraphicFramePr>
        <p:xfrm>
          <a:off x="225360" y="3605040"/>
          <a:ext cx="394920" cy="516960"/>
        </p:xfrm>
        <a:graphic>
          <a:graphicData uri="http://schemas.openxmlformats.org/presentationml/2006/ole">
            <p:oleObj r:id="rId18" spid="">
              <p:embed/>
              <p:pic>
                <p:nvPicPr>
                  <p:cNvPr id="6331" name="Объект 25" descr=""/>
                  <p:cNvPicPr/>
                  <p:nvPr/>
                </p:nvPicPr>
                <p:blipFill>
                  <a:blip r:embed="rId19"/>
                  <a:stretch/>
                </p:blipFill>
                <p:spPr>
                  <a:xfrm>
                    <a:off x="225360" y="360504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6332" name="Объект 26"/>
          <p:cNvGraphicFramePr/>
          <p:nvPr/>
        </p:nvGraphicFramePr>
        <p:xfrm>
          <a:off x="225360" y="4051440"/>
          <a:ext cx="394920" cy="518760"/>
        </p:xfrm>
        <a:graphic>
          <a:graphicData uri="http://schemas.openxmlformats.org/presentationml/2006/ole">
            <p:oleObj r:id="rId20" spid="">
              <p:embed/>
              <p:pic>
                <p:nvPicPr>
                  <p:cNvPr id="6333" name="Объект 26" descr=""/>
                  <p:cNvPicPr/>
                  <p:nvPr/>
                </p:nvPicPr>
                <p:blipFill>
                  <a:blip r:embed="rId21"/>
                  <a:stretch/>
                </p:blipFill>
                <p:spPr>
                  <a:xfrm>
                    <a:off x="225360" y="40514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6334" name="Объект 27"/>
          <p:cNvGraphicFramePr/>
          <p:nvPr/>
        </p:nvGraphicFramePr>
        <p:xfrm>
          <a:off x="225360" y="4497480"/>
          <a:ext cx="394920" cy="518760"/>
        </p:xfrm>
        <a:graphic>
          <a:graphicData uri="http://schemas.openxmlformats.org/presentationml/2006/ole">
            <p:oleObj r:id="rId22" spid="">
              <p:embed/>
              <p:pic>
                <p:nvPicPr>
                  <p:cNvPr id="6335" name="Объект 27" descr=""/>
                  <p:cNvPicPr/>
                  <p:nvPr/>
                </p:nvPicPr>
                <p:blipFill>
                  <a:blip r:embed="rId23"/>
                  <a:stretch/>
                </p:blipFill>
                <p:spPr>
                  <a:xfrm>
                    <a:off x="225360" y="44974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6336" name="Объект 28"/>
          <p:cNvGraphicFramePr/>
          <p:nvPr/>
        </p:nvGraphicFramePr>
        <p:xfrm>
          <a:off x="225360" y="4944960"/>
          <a:ext cx="394920" cy="516960"/>
        </p:xfrm>
        <a:graphic>
          <a:graphicData uri="http://schemas.openxmlformats.org/presentationml/2006/ole">
            <p:oleObj r:id="rId24" spid="">
              <p:embed/>
              <p:pic>
                <p:nvPicPr>
                  <p:cNvPr id="6337" name="Объект 28" descr=""/>
                  <p:cNvPicPr/>
                  <p:nvPr/>
                </p:nvPicPr>
                <p:blipFill>
                  <a:blip r:embed="rId25"/>
                  <a:stretch/>
                </p:blipFill>
                <p:spPr>
                  <a:xfrm>
                    <a:off x="225360" y="494496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6338" name="Объект 29"/>
          <p:cNvGraphicFramePr/>
          <p:nvPr/>
        </p:nvGraphicFramePr>
        <p:xfrm>
          <a:off x="225360" y="5435640"/>
          <a:ext cx="394920" cy="516960"/>
        </p:xfrm>
        <a:graphic>
          <a:graphicData uri="http://schemas.openxmlformats.org/presentationml/2006/ole">
            <p:oleObj r:id="rId26" spid="">
              <p:embed/>
              <p:pic>
                <p:nvPicPr>
                  <p:cNvPr id="6339" name="Объект 29" descr=""/>
                  <p:cNvPicPr/>
                  <p:nvPr/>
                </p:nvPicPr>
                <p:blipFill>
                  <a:blip r:embed="rId27"/>
                  <a:stretch/>
                </p:blipFill>
                <p:spPr>
                  <a:xfrm>
                    <a:off x="225360" y="543564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6340" name="Объект 30"/>
          <p:cNvGraphicFramePr/>
          <p:nvPr/>
        </p:nvGraphicFramePr>
        <p:xfrm>
          <a:off x="225360" y="5881680"/>
          <a:ext cx="394920" cy="518760"/>
        </p:xfrm>
        <a:graphic>
          <a:graphicData uri="http://schemas.openxmlformats.org/presentationml/2006/ole">
            <p:oleObj r:id="rId28" spid="">
              <p:embed/>
              <p:pic>
                <p:nvPicPr>
                  <p:cNvPr id="6341" name="Объект 30" descr=""/>
                  <p:cNvPicPr/>
                  <p:nvPr/>
                </p:nvPicPr>
                <p:blipFill>
                  <a:blip r:embed="rId29"/>
                  <a:stretch/>
                </p:blipFill>
                <p:spPr>
                  <a:xfrm>
                    <a:off x="225360" y="58816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6342" name="Объект 31"/>
          <p:cNvGraphicFramePr/>
          <p:nvPr/>
        </p:nvGraphicFramePr>
        <p:xfrm>
          <a:off x="225360" y="6327720"/>
          <a:ext cx="394920" cy="518760"/>
        </p:xfrm>
        <a:graphic>
          <a:graphicData uri="http://schemas.openxmlformats.org/presentationml/2006/ole">
            <p:oleObj r:id="rId30" spid="">
              <p:embed/>
              <p:pic>
                <p:nvPicPr>
                  <p:cNvPr id="6343" name="Объект 31" descr=""/>
                  <p:cNvPicPr/>
                  <p:nvPr/>
                </p:nvPicPr>
                <p:blipFill>
                  <a:blip r:embed="rId31"/>
                  <a:stretch/>
                </p:blipFill>
                <p:spPr>
                  <a:xfrm>
                    <a:off x="225360" y="632772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6344" name="PlaceHolder 1"/>
          <p:cNvSpPr>
            <a:spLocks noGrp="1"/>
          </p:cNvSpPr>
          <p:nvPr>
            <p:ph type="title"/>
          </p:nvPr>
        </p:nvSpPr>
        <p:spPr>
          <a:xfrm>
            <a:off x="609480" y="708120"/>
            <a:ext cx="10971720" cy="274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>
              <a:buNone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текста заглавия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34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3976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34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50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347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50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1" r:id="rId32"/>
  </p:sldLayoutIdLst>
</p:sldMaster>
</file>

<file path=ppt/slideMasters/slideMaster18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eee9e3">
            <a:alpha val="10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352" name="Объект 17"/>
          <p:cNvGraphicFramePr/>
          <p:nvPr/>
        </p:nvGraphicFramePr>
        <p:xfrm>
          <a:off x="225360" y="0"/>
          <a:ext cx="394920" cy="518760"/>
        </p:xfrm>
        <a:graphic>
          <a:graphicData uri="http://schemas.openxmlformats.org/presentationml/2006/ole">
            <p:oleObj r:id="rId2" spid="">
              <p:embed/>
              <p:pic>
                <p:nvPicPr>
                  <p:cNvPr id="6353" name="Объект 17" descr=""/>
                  <p:cNvPicPr/>
                  <p:nvPr/>
                </p:nvPicPr>
                <p:blipFill>
                  <a:blip r:embed="rId3"/>
                  <a:stretch/>
                </p:blipFill>
                <p:spPr>
                  <a:xfrm>
                    <a:off x="225360" y="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6354" name="Объект 18"/>
          <p:cNvGraphicFramePr/>
          <p:nvPr/>
        </p:nvGraphicFramePr>
        <p:xfrm>
          <a:off x="225360" y="446040"/>
          <a:ext cx="394920" cy="518760"/>
        </p:xfrm>
        <a:graphic>
          <a:graphicData uri="http://schemas.openxmlformats.org/presentationml/2006/ole">
            <p:oleObj r:id="rId4" spid="">
              <p:embed/>
              <p:pic>
                <p:nvPicPr>
                  <p:cNvPr id="6355" name="Объект 18" descr=""/>
                  <p:cNvPicPr/>
                  <p:nvPr/>
                </p:nvPicPr>
                <p:blipFill>
                  <a:blip r:embed="rId5"/>
                  <a:stretch/>
                </p:blipFill>
                <p:spPr>
                  <a:xfrm>
                    <a:off x="225360" y="4460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6356" name="Объект 19"/>
          <p:cNvGraphicFramePr/>
          <p:nvPr/>
        </p:nvGraphicFramePr>
        <p:xfrm>
          <a:off x="225360" y="893880"/>
          <a:ext cx="394920" cy="516960"/>
        </p:xfrm>
        <a:graphic>
          <a:graphicData uri="http://schemas.openxmlformats.org/presentationml/2006/ole">
            <p:oleObj r:id="rId6" spid="">
              <p:embed/>
              <p:pic>
                <p:nvPicPr>
                  <p:cNvPr id="6357" name="Объект 19" descr=""/>
                  <p:cNvPicPr/>
                  <p:nvPr/>
                </p:nvPicPr>
                <p:blipFill>
                  <a:blip r:embed="rId7"/>
                  <a:stretch/>
                </p:blipFill>
                <p:spPr>
                  <a:xfrm>
                    <a:off x="225360" y="89388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6358" name="Объект 20"/>
          <p:cNvGraphicFramePr/>
          <p:nvPr/>
        </p:nvGraphicFramePr>
        <p:xfrm>
          <a:off x="225360" y="1339920"/>
          <a:ext cx="394920" cy="518760"/>
        </p:xfrm>
        <a:graphic>
          <a:graphicData uri="http://schemas.openxmlformats.org/presentationml/2006/ole">
            <p:oleObj r:id="rId8" spid="">
              <p:embed/>
              <p:pic>
                <p:nvPicPr>
                  <p:cNvPr id="6359" name="Объект 20" descr=""/>
                  <p:cNvPicPr/>
                  <p:nvPr/>
                </p:nvPicPr>
                <p:blipFill>
                  <a:blip r:embed="rId9"/>
                  <a:stretch/>
                </p:blipFill>
                <p:spPr>
                  <a:xfrm>
                    <a:off x="225360" y="133992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6360" name="Объект 21"/>
          <p:cNvGraphicFramePr/>
          <p:nvPr/>
        </p:nvGraphicFramePr>
        <p:xfrm>
          <a:off x="225360" y="1817640"/>
          <a:ext cx="394920" cy="518760"/>
        </p:xfrm>
        <a:graphic>
          <a:graphicData uri="http://schemas.openxmlformats.org/presentationml/2006/ole">
            <p:oleObj r:id="rId10" spid="">
              <p:embed/>
              <p:pic>
                <p:nvPicPr>
                  <p:cNvPr id="6361" name="Объект 21" descr=""/>
                  <p:cNvPicPr/>
                  <p:nvPr/>
                </p:nvPicPr>
                <p:blipFill>
                  <a:blip r:embed="rId11"/>
                  <a:stretch/>
                </p:blipFill>
                <p:spPr>
                  <a:xfrm>
                    <a:off x="225360" y="18176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6362" name="Объект 22"/>
          <p:cNvGraphicFramePr/>
          <p:nvPr/>
        </p:nvGraphicFramePr>
        <p:xfrm>
          <a:off x="225360" y="2263680"/>
          <a:ext cx="394920" cy="518760"/>
        </p:xfrm>
        <a:graphic>
          <a:graphicData uri="http://schemas.openxmlformats.org/presentationml/2006/ole">
            <p:oleObj r:id="rId12" spid="">
              <p:embed/>
              <p:pic>
                <p:nvPicPr>
                  <p:cNvPr id="6363" name="Объект 22" descr=""/>
                  <p:cNvPicPr/>
                  <p:nvPr/>
                </p:nvPicPr>
                <p:blipFill>
                  <a:blip r:embed="rId13"/>
                  <a:stretch/>
                </p:blipFill>
                <p:spPr>
                  <a:xfrm>
                    <a:off x="225360" y="22636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6364" name="Объект 23"/>
          <p:cNvGraphicFramePr/>
          <p:nvPr/>
        </p:nvGraphicFramePr>
        <p:xfrm>
          <a:off x="225360" y="2711520"/>
          <a:ext cx="394920" cy="516960"/>
        </p:xfrm>
        <a:graphic>
          <a:graphicData uri="http://schemas.openxmlformats.org/presentationml/2006/ole">
            <p:oleObj r:id="rId14" spid="">
              <p:embed/>
              <p:pic>
                <p:nvPicPr>
                  <p:cNvPr id="6365" name="Объект 23" descr=""/>
                  <p:cNvPicPr/>
                  <p:nvPr/>
                </p:nvPicPr>
                <p:blipFill>
                  <a:blip r:embed="rId15"/>
                  <a:stretch/>
                </p:blipFill>
                <p:spPr>
                  <a:xfrm>
                    <a:off x="225360" y="271152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6366" name="Объект 24"/>
          <p:cNvGraphicFramePr/>
          <p:nvPr/>
        </p:nvGraphicFramePr>
        <p:xfrm>
          <a:off x="225360" y="3157560"/>
          <a:ext cx="394920" cy="518760"/>
        </p:xfrm>
        <a:graphic>
          <a:graphicData uri="http://schemas.openxmlformats.org/presentationml/2006/ole">
            <p:oleObj r:id="rId16" spid="">
              <p:embed/>
              <p:pic>
                <p:nvPicPr>
                  <p:cNvPr id="6367" name="Объект 24" descr=""/>
                  <p:cNvPicPr/>
                  <p:nvPr/>
                </p:nvPicPr>
                <p:blipFill>
                  <a:blip r:embed="rId17"/>
                  <a:stretch/>
                </p:blipFill>
                <p:spPr>
                  <a:xfrm>
                    <a:off x="225360" y="315756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6368" name="Объект 25"/>
          <p:cNvGraphicFramePr/>
          <p:nvPr/>
        </p:nvGraphicFramePr>
        <p:xfrm>
          <a:off x="225360" y="3605040"/>
          <a:ext cx="394920" cy="516960"/>
        </p:xfrm>
        <a:graphic>
          <a:graphicData uri="http://schemas.openxmlformats.org/presentationml/2006/ole">
            <p:oleObj r:id="rId18" spid="">
              <p:embed/>
              <p:pic>
                <p:nvPicPr>
                  <p:cNvPr id="6369" name="Объект 25" descr=""/>
                  <p:cNvPicPr/>
                  <p:nvPr/>
                </p:nvPicPr>
                <p:blipFill>
                  <a:blip r:embed="rId19"/>
                  <a:stretch/>
                </p:blipFill>
                <p:spPr>
                  <a:xfrm>
                    <a:off x="225360" y="360504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6370" name="Объект 26"/>
          <p:cNvGraphicFramePr/>
          <p:nvPr/>
        </p:nvGraphicFramePr>
        <p:xfrm>
          <a:off x="225360" y="4051440"/>
          <a:ext cx="394920" cy="518760"/>
        </p:xfrm>
        <a:graphic>
          <a:graphicData uri="http://schemas.openxmlformats.org/presentationml/2006/ole">
            <p:oleObj r:id="rId20" spid="">
              <p:embed/>
              <p:pic>
                <p:nvPicPr>
                  <p:cNvPr id="6371" name="Объект 26" descr=""/>
                  <p:cNvPicPr/>
                  <p:nvPr/>
                </p:nvPicPr>
                <p:blipFill>
                  <a:blip r:embed="rId21"/>
                  <a:stretch/>
                </p:blipFill>
                <p:spPr>
                  <a:xfrm>
                    <a:off x="225360" y="40514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6372" name="Объект 27"/>
          <p:cNvGraphicFramePr/>
          <p:nvPr/>
        </p:nvGraphicFramePr>
        <p:xfrm>
          <a:off x="225360" y="4497480"/>
          <a:ext cx="394920" cy="518760"/>
        </p:xfrm>
        <a:graphic>
          <a:graphicData uri="http://schemas.openxmlformats.org/presentationml/2006/ole">
            <p:oleObj r:id="rId22" spid="">
              <p:embed/>
              <p:pic>
                <p:nvPicPr>
                  <p:cNvPr id="6373" name="Объект 27" descr=""/>
                  <p:cNvPicPr/>
                  <p:nvPr/>
                </p:nvPicPr>
                <p:blipFill>
                  <a:blip r:embed="rId23"/>
                  <a:stretch/>
                </p:blipFill>
                <p:spPr>
                  <a:xfrm>
                    <a:off x="225360" y="44974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6374" name="Объект 28"/>
          <p:cNvGraphicFramePr/>
          <p:nvPr/>
        </p:nvGraphicFramePr>
        <p:xfrm>
          <a:off x="225360" y="4944960"/>
          <a:ext cx="394920" cy="516960"/>
        </p:xfrm>
        <a:graphic>
          <a:graphicData uri="http://schemas.openxmlformats.org/presentationml/2006/ole">
            <p:oleObj r:id="rId24" spid="">
              <p:embed/>
              <p:pic>
                <p:nvPicPr>
                  <p:cNvPr id="6375" name="Объект 28" descr=""/>
                  <p:cNvPicPr/>
                  <p:nvPr/>
                </p:nvPicPr>
                <p:blipFill>
                  <a:blip r:embed="rId25"/>
                  <a:stretch/>
                </p:blipFill>
                <p:spPr>
                  <a:xfrm>
                    <a:off x="225360" y="494496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6376" name="Объект 29"/>
          <p:cNvGraphicFramePr/>
          <p:nvPr/>
        </p:nvGraphicFramePr>
        <p:xfrm>
          <a:off x="225360" y="5435640"/>
          <a:ext cx="394920" cy="516960"/>
        </p:xfrm>
        <a:graphic>
          <a:graphicData uri="http://schemas.openxmlformats.org/presentationml/2006/ole">
            <p:oleObj r:id="rId26" spid="">
              <p:embed/>
              <p:pic>
                <p:nvPicPr>
                  <p:cNvPr id="6377" name="Объект 29" descr=""/>
                  <p:cNvPicPr/>
                  <p:nvPr/>
                </p:nvPicPr>
                <p:blipFill>
                  <a:blip r:embed="rId27"/>
                  <a:stretch/>
                </p:blipFill>
                <p:spPr>
                  <a:xfrm>
                    <a:off x="225360" y="543564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6378" name="Объект 30"/>
          <p:cNvGraphicFramePr/>
          <p:nvPr/>
        </p:nvGraphicFramePr>
        <p:xfrm>
          <a:off x="225360" y="5881680"/>
          <a:ext cx="394920" cy="518760"/>
        </p:xfrm>
        <a:graphic>
          <a:graphicData uri="http://schemas.openxmlformats.org/presentationml/2006/ole">
            <p:oleObj r:id="rId28" spid="">
              <p:embed/>
              <p:pic>
                <p:nvPicPr>
                  <p:cNvPr id="6379" name="Объект 30" descr=""/>
                  <p:cNvPicPr/>
                  <p:nvPr/>
                </p:nvPicPr>
                <p:blipFill>
                  <a:blip r:embed="rId29"/>
                  <a:stretch/>
                </p:blipFill>
                <p:spPr>
                  <a:xfrm>
                    <a:off x="225360" y="58816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6380" name="Объект 31"/>
          <p:cNvGraphicFramePr/>
          <p:nvPr/>
        </p:nvGraphicFramePr>
        <p:xfrm>
          <a:off x="225360" y="6327720"/>
          <a:ext cx="394920" cy="518760"/>
        </p:xfrm>
        <a:graphic>
          <a:graphicData uri="http://schemas.openxmlformats.org/presentationml/2006/ole">
            <p:oleObj r:id="rId30" spid="">
              <p:embed/>
              <p:pic>
                <p:nvPicPr>
                  <p:cNvPr id="6381" name="Объект 31" descr=""/>
                  <p:cNvPicPr/>
                  <p:nvPr/>
                </p:nvPicPr>
                <p:blipFill>
                  <a:blip r:embed="rId31"/>
                  <a:stretch/>
                </p:blipFill>
                <p:spPr>
                  <a:xfrm>
                    <a:off x="225360" y="632772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6382" name="PlaceHolder 1"/>
          <p:cNvSpPr>
            <a:spLocks noGrp="1"/>
          </p:cNvSpPr>
          <p:nvPr>
            <p:ph type="title"/>
          </p:nvPr>
        </p:nvSpPr>
        <p:spPr>
          <a:xfrm>
            <a:off x="609480" y="708120"/>
            <a:ext cx="10971720" cy="274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>
              <a:buNone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текста заглавия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38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17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384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17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3" r:id="rId32"/>
  </p:sldLayoutIdLst>
</p:sldMaster>
</file>

<file path=ppt/slideMasters/slideMaster18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eee9e3">
            <a:alpha val="10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388" name="Объект 17"/>
          <p:cNvGraphicFramePr/>
          <p:nvPr/>
        </p:nvGraphicFramePr>
        <p:xfrm>
          <a:off x="225360" y="0"/>
          <a:ext cx="394920" cy="518760"/>
        </p:xfrm>
        <a:graphic>
          <a:graphicData uri="http://schemas.openxmlformats.org/presentationml/2006/ole">
            <p:oleObj r:id="rId2" spid="">
              <p:embed/>
              <p:pic>
                <p:nvPicPr>
                  <p:cNvPr id="6389" name="Объект 17" descr=""/>
                  <p:cNvPicPr/>
                  <p:nvPr/>
                </p:nvPicPr>
                <p:blipFill>
                  <a:blip r:embed="rId3"/>
                  <a:stretch/>
                </p:blipFill>
                <p:spPr>
                  <a:xfrm>
                    <a:off x="225360" y="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6390" name="Объект 18"/>
          <p:cNvGraphicFramePr/>
          <p:nvPr/>
        </p:nvGraphicFramePr>
        <p:xfrm>
          <a:off x="225360" y="446040"/>
          <a:ext cx="394920" cy="518760"/>
        </p:xfrm>
        <a:graphic>
          <a:graphicData uri="http://schemas.openxmlformats.org/presentationml/2006/ole">
            <p:oleObj r:id="rId4" spid="">
              <p:embed/>
              <p:pic>
                <p:nvPicPr>
                  <p:cNvPr id="6391" name="Объект 18" descr=""/>
                  <p:cNvPicPr/>
                  <p:nvPr/>
                </p:nvPicPr>
                <p:blipFill>
                  <a:blip r:embed="rId5"/>
                  <a:stretch/>
                </p:blipFill>
                <p:spPr>
                  <a:xfrm>
                    <a:off x="225360" y="4460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6392" name="Объект 19"/>
          <p:cNvGraphicFramePr/>
          <p:nvPr/>
        </p:nvGraphicFramePr>
        <p:xfrm>
          <a:off x="225360" y="893880"/>
          <a:ext cx="394920" cy="516960"/>
        </p:xfrm>
        <a:graphic>
          <a:graphicData uri="http://schemas.openxmlformats.org/presentationml/2006/ole">
            <p:oleObj r:id="rId6" spid="">
              <p:embed/>
              <p:pic>
                <p:nvPicPr>
                  <p:cNvPr id="6393" name="Объект 19" descr=""/>
                  <p:cNvPicPr/>
                  <p:nvPr/>
                </p:nvPicPr>
                <p:blipFill>
                  <a:blip r:embed="rId7"/>
                  <a:stretch/>
                </p:blipFill>
                <p:spPr>
                  <a:xfrm>
                    <a:off x="225360" y="89388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6394" name="Объект 20"/>
          <p:cNvGraphicFramePr/>
          <p:nvPr/>
        </p:nvGraphicFramePr>
        <p:xfrm>
          <a:off x="225360" y="1339920"/>
          <a:ext cx="394920" cy="518760"/>
        </p:xfrm>
        <a:graphic>
          <a:graphicData uri="http://schemas.openxmlformats.org/presentationml/2006/ole">
            <p:oleObj r:id="rId8" spid="">
              <p:embed/>
              <p:pic>
                <p:nvPicPr>
                  <p:cNvPr id="6395" name="Объект 20" descr=""/>
                  <p:cNvPicPr/>
                  <p:nvPr/>
                </p:nvPicPr>
                <p:blipFill>
                  <a:blip r:embed="rId9"/>
                  <a:stretch/>
                </p:blipFill>
                <p:spPr>
                  <a:xfrm>
                    <a:off x="225360" y="133992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6396" name="Объект 21"/>
          <p:cNvGraphicFramePr/>
          <p:nvPr/>
        </p:nvGraphicFramePr>
        <p:xfrm>
          <a:off x="225360" y="1817640"/>
          <a:ext cx="394920" cy="518760"/>
        </p:xfrm>
        <a:graphic>
          <a:graphicData uri="http://schemas.openxmlformats.org/presentationml/2006/ole">
            <p:oleObj r:id="rId10" spid="">
              <p:embed/>
              <p:pic>
                <p:nvPicPr>
                  <p:cNvPr id="6397" name="Объект 21" descr=""/>
                  <p:cNvPicPr/>
                  <p:nvPr/>
                </p:nvPicPr>
                <p:blipFill>
                  <a:blip r:embed="rId11"/>
                  <a:stretch/>
                </p:blipFill>
                <p:spPr>
                  <a:xfrm>
                    <a:off x="225360" y="18176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6398" name="Объект 22"/>
          <p:cNvGraphicFramePr/>
          <p:nvPr/>
        </p:nvGraphicFramePr>
        <p:xfrm>
          <a:off x="225360" y="2263680"/>
          <a:ext cx="394920" cy="518760"/>
        </p:xfrm>
        <a:graphic>
          <a:graphicData uri="http://schemas.openxmlformats.org/presentationml/2006/ole">
            <p:oleObj r:id="rId12" spid="">
              <p:embed/>
              <p:pic>
                <p:nvPicPr>
                  <p:cNvPr id="6399" name="Объект 22" descr=""/>
                  <p:cNvPicPr/>
                  <p:nvPr/>
                </p:nvPicPr>
                <p:blipFill>
                  <a:blip r:embed="rId13"/>
                  <a:stretch/>
                </p:blipFill>
                <p:spPr>
                  <a:xfrm>
                    <a:off x="225360" y="22636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6400" name="Объект 23"/>
          <p:cNvGraphicFramePr/>
          <p:nvPr/>
        </p:nvGraphicFramePr>
        <p:xfrm>
          <a:off x="225360" y="2711520"/>
          <a:ext cx="394920" cy="516960"/>
        </p:xfrm>
        <a:graphic>
          <a:graphicData uri="http://schemas.openxmlformats.org/presentationml/2006/ole">
            <p:oleObj r:id="rId14" spid="">
              <p:embed/>
              <p:pic>
                <p:nvPicPr>
                  <p:cNvPr id="6401" name="Объект 23" descr=""/>
                  <p:cNvPicPr/>
                  <p:nvPr/>
                </p:nvPicPr>
                <p:blipFill>
                  <a:blip r:embed="rId15"/>
                  <a:stretch/>
                </p:blipFill>
                <p:spPr>
                  <a:xfrm>
                    <a:off x="225360" y="271152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6402" name="Объект 24"/>
          <p:cNvGraphicFramePr/>
          <p:nvPr/>
        </p:nvGraphicFramePr>
        <p:xfrm>
          <a:off x="225360" y="3157560"/>
          <a:ext cx="394920" cy="518760"/>
        </p:xfrm>
        <a:graphic>
          <a:graphicData uri="http://schemas.openxmlformats.org/presentationml/2006/ole">
            <p:oleObj r:id="rId16" spid="">
              <p:embed/>
              <p:pic>
                <p:nvPicPr>
                  <p:cNvPr id="6403" name="Объект 24" descr=""/>
                  <p:cNvPicPr/>
                  <p:nvPr/>
                </p:nvPicPr>
                <p:blipFill>
                  <a:blip r:embed="rId17"/>
                  <a:stretch/>
                </p:blipFill>
                <p:spPr>
                  <a:xfrm>
                    <a:off x="225360" y="315756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6404" name="Объект 25"/>
          <p:cNvGraphicFramePr/>
          <p:nvPr/>
        </p:nvGraphicFramePr>
        <p:xfrm>
          <a:off x="225360" y="3605040"/>
          <a:ext cx="394920" cy="516960"/>
        </p:xfrm>
        <a:graphic>
          <a:graphicData uri="http://schemas.openxmlformats.org/presentationml/2006/ole">
            <p:oleObj r:id="rId18" spid="">
              <p:embed/>
              <p:pic>
                <p:nvPicPr>
                  <p:cNvPr id="6405" name="Объект 25" descr=""/>
                  <p:cNvPicPr/>
                  <p:nvPr/>
                </p:nvPicPr>
                <p:blipFill>
                  <a:blip r:embed="rId19"/>
                  <a:stretch/>
                </p:blipFill>
                <p:spPr>
                  <a:xfrm>
                    <a:off x="225360" y="360504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6406" name="Объект 26"/>
          <p:cNvGraphicFramePr/>
          <p:nvPr/>
        </p:nvGraphicFramePr>
        <p:xfrm>
          <a:off x="225360" y="4051440"/>
          <a:ext cx="394920" cy="518760"/>
        </p:xfrm>
        <a:graphic>
          <a:graphicData uri="http://schemas.openxmlformats.org/presentationml/2006/ole">
            <p:oleObj r:id="rId20" spid="">
              <p:embed/>
              <p:pic>
                <p:nvPicPr>
                  <p:cNvPr id="6407" name="Объект 26" descr=""/>
                  <p:cNvPicPr/>
                  <p:nvPr/>
                </p:nvPicPr>
                <p:blipFill>
                  <a:blip r:embed="rId21"/>
                  <a:stretch/>
                </p:blipFill>
                <p:spPr>
                  <a:xfrm>
                    <a:off x="225360" y="40514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6408" name="Объект 27"/>
          <p:cNvGraphicFramePr/>
          <p:nvPr/>
        </p:nvGraphicFramePr>
        <p:xfrm>
          <a:off x="225360" y="4497480"/>
          <a:ext cx="394920" cy="518760"/>
        </p:xfrm>
        <a:graphic>
          <a:graphicData uri="http://schemas.openxmlformats.org/presentationml/2006/ole">
            <p:oleObj r:id="rId22" spid="">
              <p:embed/>
              <p:pic>
                <p:nvPicPr>
                  <p:cNvPr id="6409" name="Объект 27" descr=""/>
                  <p:cNvPicPr/>
                  <p:nvPr/>
                </p:nvPicPr>
                <p:blipFill>
                  <a:blip r:embed="rId23"/>
                  <a:stretch/>
                </p:blipFill>
                <p:spPr>
                  <a:xfrm>
                    <a:off x="225360" y="44974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6410" name="Объект 28"/>
          <p:cNvGraphicFramePr/>
          <p:nvPr/>
        </p:nvGraphicFramePr>
        <p:xfrm>
          <a:off x="225360" y="4944960"/>
          <a:ext cx="394920" cy="516960"/>
        </p:xfrm>
        <a:graphic>
          <a:graphicData uri="http://schemas.openxmlformats.org/presentationml/2006/ole">
            <p:oleObj r:id="rId24" spid="">
              <p:embed/>
              <p:pic>
                <p:nvPicPr>
                  <p:cNvPr id="6411" name="Объект 28" descr=""/>
                  <p:cNvPicPr/>
                  <p:nvPr/>
                </p:nvPicPr>
                <p:blipFill>
                  <a:blip r:embed="rId25"/>
                  <a:stretch/>
                </p:blipFill>
                <p:spPr>
                  <a:xfrm>
                    <a:off x="225360" y="494496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6412" name="Объект 29"/>
          <p:cNvGraphicFramePr/>
          <p:nvPr/>
        </p:nvGraphicFramePr>
        <p:xfrm>
          <a:off x="225360" y="5435640"/>
          <a:ext cx="394920" cy="516960"/>
        </p:xfrm>
        <a:graphic>
          <a:graphicData uri="http://schemas.openxmlformats.org/presentationml/2006/ole">
            <p:oleObj r:id="rId26" spid="">
              <p:embed/>
              <p:pic>
                <p:nvPicPr>
                  <p:cNvPr id="6413" name="Объект 29" descr=""/>
                  <p:cNvPicPr/>
                  <p:nvPr/>
                </p:nvPicPr>
                <p:blipFill>
                  <a:blip r:embed="rId27"/>
                  <a:stretch/>
                </p:blipFill>
                <p:spPr>
                  <a:xfrm>
                    <a:off x="225360" y="543564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6414" name="Объект 30"/>
          <p:cNvGraphicFramePr/>
          <p:nvPr/>
        </p:nvGraphicFramePr>
        <p:xfrm>
          <a:off x="225360" y="5881680"/>
          <a:ext cx="394920" cy="518760"/>
        </p:xfrm>
        <a:graphic>
          <a:graphicData uri="http://schemas.openxmlformats.org/presentationml/2006/ole">
            <p:oleObj r:id="rId28" spid="">
              <p:embed/>
              <p:pic>
                <p:nvPicPr>
                  <p:cNvPr id="6415" name="Объект 30" descr=""/>
                  <p:cNvPicPr/>
                  <p:nvPr/>
                </p:nvPicPr>
                <p:blipFill>
                  <a:blip r:embed="rId29"/>
                  <a:stretch/>
                </p:blipFill>
                <p:spPr>
                  <a:xfrm>
                    <a:off x="225360" y="58816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6416" name="Объект 31"/>
          <p:cNvGraphicFramePr/>
          <p:nvPr/>
        </p:nvGraphicFramePr>
        <p:xfrm>
          <a:off x="225360" y="6327720"/>
          <a:ext cx="394920" cy="518760"/>
        </p:xfrm>
        <a:graphic>
          <a:graphicData uri="http://schemas.openxmlformats.org/presentationml/2006/ole">
            <p:oleObj r:id="rId30" spid="">
              <p:embed/>
              <p:pic>
                <p:nvPicPr>
                  <p:cNvPr id="6417" name="Объект 31" descr=""/>
                  <p:cNvPicPr/>
                  <p:nvPr/>
                </p:nvPicPr>
                <p:blipFill>
                  <a:blip r:embed="rId31"/>
                  <a:stretch/>
                </p:blipFill>
                <p:spPr>
                  <a:xfrm>
                    <a:off x="225360" y="632772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6418" name="PlaceHolder 1"/>
          <p:cNvSpPr>
            <a:spLocks noGrp="1"/>
          </p:cNvSpPr>
          <p:nvPr>
            <p:ph type="title"/>
          </p:nvPr>
        </p:nvSpPr>
        <p:spPr>
          <a:xfrm>
            <a:off x="609480" y="708120"/>
            <a:ext cx="10971720" cy="274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>
              <a:buNone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текста заглавия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41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50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42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3976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421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50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5" r:id="rId32"/>
  </p:sldLayoutIdLst>
</p:sldMaster>
</file>

<file path=ppt/slideMasters/slideMaster18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eee9e3">
            <a:alpha val="10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426" name="Объект 17"/>
          <p:cNvGraphicFramePr/>
          <p:nvPr/>
        </p:nvGraphicFramePr>
        <p:xfrm>
          <a:off x="225360" y="0"/>
          <a:ext cx="394920" cy="518760"/>
        </p:xfrm>
        <a:graphic>
          <a:graphicData uri="http://schemas.openxmlformats.org/presentationml/2006/ole">
            <p:oleObj r:id="rId2" spid="">
              <p:embed/>
              <p:pic>
                <p:nvPicPr>
                  <p:cNvPr id="6427" name="Объект 17" descr=""/>
                  <p:cNvPicPr/>
                  <p:nvPr/>
                </p:nvPicPr>
                <p:blipFill>
                  <a:blip r:embed="rId3"/>
                  <a:stretch/>
                </p:blipFill>
                <p:spPr>
                  <a:xfrm>
                    <a:off x="225360" y="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6428" name="Объект 18"/>
          <p:cNvGraphicFramePr/>
          <p:nvPr/>
        </p:nvGraphicFramePr>
        <p:xfrm>
          <a:off x="225360" y="446040"/>
          <a:ext cx="394920" cy="518760"/>
        </p:xfrm>
        <a:graphic>
          <a:graphicData uri="http://schemas.openxmlformats.org/presentationml/2006/ole">
            <p:oleObj r:id="rId4" spid="">
              <p:embed/>
              <p:pic>
                <p:nvPicPr>
                  <p:cNvPr id="6429" name="Объект 18" descr=""/>
                  <p:cNvPicPr/>
                  <p:nvPr/>
                </p:nvPicPr>
                <p:blipFill>
                  <a:blip r:embed="rId5"/>
                  <a:stretch/>
                </p:blipFill>
                <p:spPr>
                  <a:xfrm>
                    <a:off x="225360" y="4460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6430" name="Объект 19"/>
          <p:cNvGraphicFramePr/>
          <p:nvPr/>
        </p:nvGraphicFramePr>
        <p:xfrm>
          <a:off x="225360" y="893880"/>
          <a:ext cx="394920" cy="516960"/>
        </p:xfrm>
        <a:graphic>
          <a:graphicData uri="http://schemas.openxmlformats.org/presentationml/2006/ole">
            <p:oleObj r:id="rId6" spid="">
              <p:embed/>
              <p:pic>
                <p:nvPicPr>
                  <p:cNvPr id="6431" name="Объект 19" descr=""/>
                  <p:cNvPicPr/>
                  <p:nvPr/>
                </p:nvPicPr>
                <p:blipFill>
                  <a:blip r:embed="rId7"/>
                  <a:stretch/>
                </p:blipFill>
                <p:spPr>
                  <a:xfrm>
                    <a:off x="225360" y="89388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6432" name="Объект 20"/>
          <p:cNvGraphicFramePr/>
          <p:nvPr/>
        </p:nvGraphicFramePr>
        <p:xfrm>
          <a:off x="225360" y="1339920"/>
          <a:ext cx="394920" cy="518760"/>
        </p:xfrm>
        <a:graphic>
          <a:graphicData uri="http://schemas.openxmlformats.org/presentationml/2006/ole">
            <p:oleObj r:id="rId8" spid="">
              <p:embed/>
              <p:pic>
                <p:nvPicPr>
                  <p:cNvPr id="6433" name="Объект 20" descr=""/>
                  <p:cNvPicPr/>
                  <p:nvPr/>
                </p:nvPicPr>
                <p:blipFill>
                  <a:blip r:embed="rId9"/>
                  <a:stretch/>
                </p:blipFill>
                <p:spPr>
                  <a:xfrm>
                    <a:off x="225360" y="133992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6434" name="Объект 21"/>
          <p:cNvGraphicFramePr/>
          <p:nvPr/>
        </p:nvGraphicFramePr>
        <p:xfrm>
          <a:off x="225360" y="1817640"/>
          <a:ext cx="394920" cy="518760"/>
        </p:xfrm>
        <a:graphic>
          <a:graphicData uri="http://schemas.openxmlformats.org/presentationml/2006/ole">
            <p:oleObj r:id="rId10" spid="">
              <p:embed/>
              <p:pic>
                <p:nvPicPr>
                  <p:cNvPr id="6435" name="Объект 21" descr=""/>
                  <p:cNvPicPr/>
                  <p:nvPr/>
                </p:nvPicPr>
                <p:blipFill>
                  <a:blip r:embed="rId11"/>
                  <a:stretch/>
                </p:blipFill>
                <p:spPr>
                  <a:xfrm>
                    <a:off x="225360" y="18176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6436" name="Объект 22"/>
          <p:cNvGraphicFramePr/>
          <p:nvPr/>
        </p:nvGraphicFramePr>
        <p:xfrm>
          <a:off x="225360" y="2263680"/>
          <a:ext cx="394920" cy="518760"/>
        </p:xfrm>
        <a:graphic>
          <a:graphicData uri="http://schemas.openxmlformats.org/presentationml/2006/ole">
            <p:oleObj r:id="rId12" spid="">
              <p:embed/>
              <p:pic>
                <p:nvPicPr>
                  <p:cNvPr id="6437" name="Объект 22" descr=""/>
                  <p:cNvPicPr/>
                  <p:nvPr/>
                </p:nvPicPr>
                <p:blipFill>
                  <a:blip r:embed="rId13"/>
                  <a:stretch/>
                </p:blipFill>
                <p:spPr>
                  <a:xfrm>
                    <a:off x="225360" y="22636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6438" name="Объект 23"/>
          <p:cNvGraphicFramePr/>
          <p:nvPr/>
        </p:nvGraphicFramePr>
        <p:xfrm>
          <a:off x="225360" y="2711520"/>
          <a:ext cx="394920" cy="516960"/>
        </p:xfrm>
        <a:graphic>
          <a:graphicData uri="http://schemas.openxmlformats.org/presentationml/2006/ole">
            <p:oleObj r:id="rId14" spid="">
              <p:embed/>
              <p:pic>
                <p:nvPicPr>
                  <p:cNvPr id="6439" name="Объект 23" descr=""/>
                  <p:cNvPicPr/>
                  <p:nvPr/>
                </p:nvPicPr>
                <p:blipFill>
                  <a:blip r:embed="rId15"/>
                  <a:stretch/>
                </p:blipFill>
                <p:spPr>
                  <a:xfrm>
                    <a:off x="225360" y="271152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6440" name="Объект 24"/>
          <p:cNvGraphicFramePr/>
          <p:nvPr/>
        </p:nvGraphicFramePr>
        <p:xfrm>
          <a:off x="225360" y="3157560"/>
          <a:ext cx="394920" cy="518760"/>
        </p:xfrm>
        <a:graphic>
          <a:graphicData uri="http://schemas.openxmlformats.org/presentationml/2006/ole">
            <p:oleObj r:id="rId16" spid="">
              <p:embed/>
              <p:pic>
                <p:nvPicPr>
                  <p:cNvPr id="6441" name="Объект 24" descr=""/>
                  <p:cNvPicPr/>
                  <p:nvPr/>
                </p:nvPicPr>
                <p:blipFill>
                  <a:blip r:embed="rId17"/>
                  <a:stretch/>
                </p:blipFill>
                <p:spPr>
                  <a:xfrm>
                    <a:off x="225360" y="315756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6442" name="Объект 25"/>
          <p:cNvGraphicFramePr/>
          <p:nvPr/>
        </p:nvGraphicFramePr>
        <p:xfrm>
          <a:off x="225360" y="3605040"/>
          <a:ext cx="394920" cy="516960"/>
        </p:xfrm>
        <a:graphic>
          <a:graphicData uri="http://schemas.openxmlformats.org/presentationml/2006/ole">
            <p:oleObj r:id="rId18" spid="">
              <p:embed/>
              <p:pic>
                <p:nvPicPr>
                  <p:cNvPr id="6443" name="Объект 25" descr=""/>
                  <p:cNvPicPr/>
                  <p:nvPr/>
                </p:nvPicPr>
                <p:blipFill>
                  <a:blip r:embed="rId19"/>
                  <a:stretch/>
                </p:blipFill>
                <p:spPr>
                  <a:xfrm>
                    <a:off x="225360" y="360504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6444" name="Объект 26"/>
          <p:cNvGraphicFramePr/>
          <p:nvPr/>
        </p:nvGraphicFramePr>
        <p:xfrm>
          <a:off x="225360" y="4051440"/>
          <a:ext cx="394920" cy="518760"/>
        </p:xfrm>
        <a:graphic>
          <a:graphicData uri="http://schemas.openxmlformats.org/presentationml/2006/ole">
            <p:oleObj r:id="rId20" spid="">
              <p:embed/>
              <p:pic>
                <p:nvPicPr>
                  <p:cNvPr id="6445" name="Объект 26" descr=""/>
                  <p:cNvPicPr/>
                  <p:nvPr/>
                </p:nvPicPr>
                <p:blipFill>
                  <a:blip r:embed="rId21"/>
                  <a:stretch/>
                </p:blipFill>
                <p:spPr>
                  <a:xfrm>
                    <a:off x="225360" y="40514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6446" name="Объект 27"/>
          <p:cNvGraphicFramePr/>
          <p:nvPr/>
        </p:nvGraphicFramePr>
        <p:xfrm>
          <a:off x="225360" y="4497480"/>
          <a:ext cx="394920" cy="518760"/>
        </p:xfrm>
        <a:graphic>
          <a:graphicData uri="http://schemas.openxmlformats.org/presentationml/2006/ole">
            <p:oleObj r:id="rId22" spid="">
              <p:embed/>
              <p:pic>
                <p:nvPicPr>
                  <p:cNvPr id="6447" name="Объект 27" descr=""/>
                  <p:cNvPicPr/>
                  <p:nvPr/>
                </p:nvPicPr>
                <p:blipFill>
                  <a:blip r:embed="rId23"/>
                  <a:stretch/>
                </p:blipFill>
                <p:spPr>
                  <a:xfrm>
                    <a:off x="225360" y="44974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6448" name="Объект 28"/>
          <p:cNvGraphicFramePr/>
          <p:nvPr/>
        </p:nvGraphicFramePr>
        <p:xfrm>
          <a:off x="225360" y="4944960"/>
          <a:ext cx="394920" cy="516960"/>
        </p:xfrm>
        <a:graphic>
          <a:graphicData uri="http://schemas.openxmlformats.org/presentationml/2006/ole">
            <p:oleObj r:id="rId24" spid="">
              <p:embed/>
              <p:pic>
                <p:nvPicPr>
                  <p:cNvPr id="6449" name="Объект 28" descr=""/>
                  <p:cNvPicPr/>
                  <p:nvPr/>
                </p:nvPicPr>
                <p:blipFill>
                  <a:blip r:embed="rId25"/>
                  <a:stretch/>
                </p:blipFill>
                <p:spPr>
                  <a:xfrm>
                    <a:off x="225360" y="494496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6450" name="Объект 29"/>
          <p:cNvGraphicFramePr/>
          <p:nvPr/>
        </p:nvGraphicFramePr>
        <p:xfrm>
          <a:off x="225360" y="5435640"/>
          <a:ext cx="394920" cy="516960"/>
        </p:xfrm>
        <a:graphic>
          <a:graphicData uri="http://schemas.openxmlformats.org/presentationml/2006/ole">
            <p:oleObj r:id="rId26" spid="">
              <p:embed/>
              <p:pic>
                <p:nvPicPr>
                  <p:cNvPr id="6451" name="Объект 29" descr=""/>
                  <p:cNvPicPr/>
                  <p:nvPr/>
                </p:nvPicPr>
                <p:blipFill>
                  <a:blip r:embed="rId27"/>
                  <a:stretch/>
                </p:blipFill>
                <p:spPr>
                  <a:xfrm>
                    <a:off x="225360" y="543564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6452" name="Объект 30"/>
          <p:cNvGraphicFramePr/>
          <p:nvPr/>
        </p:nvGraphicFramePr>
        <p:xfrm>
          <a:off x="225360" y="5881680"/>
          <a:ext cx="394920" cy="518760"/>
        </p:xfrm>
        <a:graphic>
          <a:graphicData uri="http://schemas.openxmlformats.org/presentationml/2006/ole">
            <p:oleObj r:id="rId28" spid="">
              <p:embed/>
              <p:pic>
                <p:nvPicPr>
                  <p:cNvPr id="6453" name="Объект 30" descr=""/>
                  <p:cNvPicPr/>
                  <p:nvPr/>
                </p:nvPicPr>
                <p:blipFill>
                  <a:blip r:embed="rId29"/>
                  <a:stretch/>
                </p:blipFill>
                <p:spPr>
                  <a:xfrm>
                    <a:off x="225360" y="58816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6454" name="Объект 31"/>
          <p:cNvGraphicFramePr/>
          <p:nvPr/>
        </p:nvGraphicFramePr>
        <p:xfrm>
          <a:off x="225360" y="6327720"/>
          <a:ext cx="394920" cy="518760"/>
        </p:xfrm>
        <a:graphic>
          <a:graphicData uri="http://schemas.openxmlformats.org/presentationml/2006/ole">
            <p:oleObj r:id="rId30" spid="">
              <p:embed/>
              <p:pic>
                <p:nvPicPr>
                  <p:cNvPr id="6455" name="Объект 31" descr=""/>
                  <p:cNvPicPr/>
                  <p:nvPr/>
                </p:nvPicPr>
                <p:blipFill>
                  <a:blip r:embed="rId31"/>
                  <a:stretch/>
                </p:blipFill>
                <p:spPr>
                  <a:xfrm>
                    <a:off x="225360" y="632772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6456" name="PlaceHolder 1"/>
          <p:cNvSpPr>
            <a:spLocks noGrp="1"/>
          </p:cNvSpPr>
          <p:nvPr>
            <p:ph type="title"/>
          </p:nvPr>
        </p:nvSpPr>
        <p:spPr>
          <a:xfrm>
            <a:off x="609480" y="708120"/>
            <a:ext cx="10971720" cy="274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>
              <a:buNone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текста заглавия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7" r:id="rId32"/>
  </p:sldLayoutIdLst>
</p:sldMaster>
</file>

<file path=ppt/slideMasters/slideMaster18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eee9e3">
            <a:alpha val="10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458" name="Объект 17"/>
          <p:cNvGraphicFramePr/>
          <p:nvPr/>
        </p:nvGraphicFramePr>
        <p:xfrm>
          <a:off x="225360" y="0"/>
          <a:ext cx="394920" cy="518760"/>
        </p:xfrm>
        <a:graphic>
          <a:graphicData uri="http://schemas.openxmlformats.org/presentationml/2006/ole">
            <p:oleObj r:id="rId2" spid="">
              <p:embed/>
              <p:pic>
                <p:nvPicPr>
                  <p:cNvPr id="6459" name="Объект 17" descr=""/>
                  <p:cNvPicPr/>
                  <p:nvPr/>
                </p:nvPicPr>
                <p:blipFill>
                  <a:blip r:embed="rId3"/>
                  <a:stretch/>
                </p:blipFill>
                <p:spPr>
                  <a:xfrm>
                    <a:off x="225360" y="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6460" name="Объект 18"/>
          <p:cNvGraphicFramePr/>
          <p:nvPr/>
        </p:nvGraphicFramePr>
        <p:xfrm>
          <a:off x="225360" y="446040"/>
          <a:ext cx="394920" cy="518760"/>
        </p:xfrm>
        <a:graphic>
          <a:graphicData uri="http://schemas.openxmlformats.org/presentationml/2006/ole">
            <p:oleObj r:id="rId4" spid="">
              <p:embed/>
              <p:pic>
                <p:nvPicPr>
                  <p:cNvPr id="6461" name="Объект 18" descr=""/>
                  <p:cNvPicPr/>
                  <p:nvPr/>
                </p:nvPicPr>
                <p:blipFill>
                  <a:blip r:embed="rId5"/>
                  <a:stretch/>
                </p:blipFill>
                <p:spPr>
                  <a:xfrm>
                    <a:off x="225360" y="4460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6462" name="Объект 19"/>
          <p:cNvGraphicFramePr/>
          <p:nvPr/>
        </p:nvGraphicFramePr>
        <p:xfrm>
          <a:off x="225360" y="893880"/>
          <a:ext cx="394920" cy="516960"/>
        </p:xfrm>
        <a:graphic>
          <a:graphicData uri="http://schemas.openxmlformats.org/presentationml/2006/ole">
            <p:oleObj r:id="rId6" spid="">
              <p:embed/>
              <p:pic>
                <p:nvPicPr>
                  <p:cNvPr id="6463" name="Объект 19" descr=""/>
                  <p:cNvPicPr/>
                  <p:nvPr/>
                </p:nvPicPr>
                <p:blipFill>
                  <a:blip r:embed="rId7"/>
                  <a:stretch/>
                </p:blipFill>
                <p:spPr>
                  <a:xfrm>
                    <a:off x="225360" y="89388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6464" name="Объект 20"/>
          <p:cNvGraphicFramePr/>
          <p:nvPr/>
        </p:nvGraphicFramePr>
        <p:xfrm>
          <a:off x="225360" y="1339920"/>
          <a:ext cx="394920" cy="518760"/>
        </p:xfrm>
        <a:graphic>
          <a:graphicData uri="http://schemas.openxmlformats.org/presentationml/2006/ole">
            <p:oleObj r:id="rId8" spid="">
              <p:embed/>
              <p:pic>
                <p:nvPicPr>
                  <p:cNvPr id="6465" name="Объект 20" descr=""/>
                  <p:cNvPicPr/>
                  <p:nvPr/>
                </p:nvPicPr>
                <p:blipFill>
                  <a:blip r:embed="rId9"/>
                  <a:stretch/>
                </p:blipFill>
                <p:spPr>
                  <a:xfrm>
                    <a:off x="225360" y="133992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6466" name="Объект 21"/>
          <p:cNvGraphicFramePr/>
          <p:nvPr/>
        </p:nvGraphicFramePr>
        <p:xfrm>
          <a:off x="225360" y="1817640"/>
          <a:ext cx="394920" cy="518760"/>
        </p:xfrm>
        <a:graphic>
          <a:graphicData uri="http://schemas.openxmlformats.org/presentationml/2006/ole">
            <p:oleObj r:id="rId10" spid="">
              <p:embed/>
              <p:pic>
                <p:nvPicPr>
                  <p:cNvPr id="6467" name="Объект 21" descr=""/>
                  <p:cNvPicPr/>
                  <p:nvPr/>
                </p:nvPicPr>
                <p:blipFill>
                  <a:blip r:embed="rId11"/>
                  <a:stretch/>
                </p:blipFill>
                <p:spPr>
                  <a:xfrm>
                    <a:off x="225360" y="18176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6468" name="Объект 22"/>
          <p:cNvGraphicFramePr/>
          <p:nvPr/>
        </p:nvGraphicFramePr>
        <p:xfrm>
          <a:off x="225360" y="2263680"/>
          <a:ext cx="394920" cy="518760"/>
        </p:xfrm>
        <a:graphic>
          <a:graphicData uri="http://schemas.openxmlformats.org/presentationml/2006/ole">
            <p:oleObj r:id="rId12" spid="">
              <p:embed/>
              <p:pic>
                <p:nvPicPr>
                  <p:cNvPr id="6469" name="Объект 22" descr=""/>
                  <p:cNvPicPr/>
                  <p:nvPr/>
                </p:nvPicPr>
                <p:blipFill>
                  <a:blip r:embed="rId13"/>
                  <a:stretch/>
                </p:blipFill>
                <p:spPr>
                  <a:xfrm>
                    <a:off x="225360" y="22636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6470" name="Объект 23"/>
          <p:cNvGraphicFramePr/>
          <p:nvPr/>
        </p:nvGraphicFramePr>
        <p:xfrm>
          <a:off x="225360" y="2711520"/>
          <a:ext cx="394920" cy="516960"/>
        </p:xfrm>
        <a:graphic>
          <a:graphicData uri="http://schemas.openxmlformats.org/presentationml/2006/ole">
            <p:oleObj r:id="rId14" spid="">
              <p:embed/>
              <p:pic>
                <p:nvPicPr>
                  <p:cNvPr id="6471" name="Объект 23" descr=""/>
                  <p:cNvPicPr/>
                  <p:nvPr/>
                </p:nvPicPr>
                <p:blipFill>
                  <a:blip r:embed="rId15"/>
                  <a:stretch/>
                </p:blipFill>
                <p:spPr>
                  <a:xfrm>
                    <a:off x="225360" y="271152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6472" name="Объект 24"/>
          <p:cNvGraphicFramePr/>
          <p:nvPr/>
        </p:nvGraphicFramePr>
        <p:xfrm>
          <a:off x="225360" y="3157560"/>
          <a:ext cx="394920" cy="518760"/>
        </p:xfrm>
        <a:graphic>
          <a:graphicData uri="http://schemas.openxmlformats.org/presentationml/2006/ole">
            <p:oleObj r:id="rId16" spid="">
              <p:embed/>
              <p:pic>
                <p:nvPicPr>
                  <p:cNvPr id="6473" name="Объект 24" descr=""/>
                  <p:cNvPicPr/>
                  <p:nvPr/>
                </p:nvPicPr>
                <p:blipFill>
                  <a:blip r:embed="rId17"/>
                  <a:stretch/>
                </p:blipFill>
                <p:spPr>
                  <a:xfrm>
                    <a:off x="225360" y="315756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6474" name="Объект 25"/>
          <p:cNvGraphicFramePr/>
          <p:nvPr/>
        </p:nvGraphicFramePr>
        <p:xfrm>
          <a:off x="225360" y="3605040"/>
          <a:ext cx="394920" cy="516960"/>
        </p:xfrm>
        <a:graphic>
          <a:graphicData uri="http://schemas.openxmlformats.org/presentationml/2006/ole">
            <p:oleObj r:id="rId18" spid="">
              <p:embed/>
              <p:pic>
                <p:nvPicPr>
                  <p:cNvPr id="6475" name="Объект 25" descr=""/>
                  <p:cNvPicPr/>
                  <p:nvPr/>
                </p:nvPicPr>
                <p:blipFill>
                  <a:blip r:embed="rId19"/>
                  <a:stretch/>
                </p:blipFill>
                <p:spPr>
                  <a:xfrm>
                    <a:off x="225360" y="360504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6476" name="Объект 26"/>
          <p:cNvGraphicFramePr/>
          <p:nvPr/>
        </p:nvGraphicFramePr>
        <p:xfrm>
          <a:off x="225360" y="4051440"/>
          <a:ext cx="394920" cy="518760"/>
        </p:xfrm>
        <a:graphic>
          <a:graphicData uri="http://schemas.openxmlformats.org/presentationml/2006/ole">
            <p:oleObj r:id="rId20" spid="">
              <p:embed/>
              <p:pic>
                <p:nvPicPr>
                  <p:cNvPr id="6477" name="Объект 26" descr=""/>
                  <p:cNvPicPr/>
                  <p:nvPr/>
                </p:nvPicPr>
                <p:blipFill>
                  <a:blip r:embed="rId21"/>
                  <a:stretch/>
                </p:blipFill>
                <p:spPr>
                  <a:xfrm>
                    <a:off x="225360" y="40514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6478" name="Объект 27"/>
          <p:cNvGraphicFramePr/>
          <p:nvPr/>
        </p:nvGraphicFramePr>
        <p:xfrm>
          <a:off x="225360" y="4497480"/>
          <a:ext cx="394920" cy="518760"/>
        </p:xfrm>
        <a:graphic>
          <a:graphicData uri="http://schemas.openxmlformats.org/presentationml/2006/ole">
            <p:oleObj r:id="rId22" spid="">
              <p:embed/>
              <p:pic>
                <p:nvPicPr>
                  <p:cNvPr id="6479" name="Объект 27" descr=""/>
                  <p:cNvPicPr/>
                  <p:nvPr/>
                </p:nvPicPr>
                <p:blipFill>
                  <a:blip r:embed="rId23"/>
                  <a:stretch/>
                </p:blipFill>
                <p:spPr>
                  <a:xfrm>
                    <a:off x="225360" y="44974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6480" name="Объект 28"/>
          <p:cNvGraphicFramePr/>
          <p:nvPr/>
        </p:nvGraphicFramePr>
        <p:xfrm>
          <a:off x="225360" y="4944960"/>
          <a:ext cx="394920" cy="516960"/>
        </p:xfrm>
        <a:graphic>
          <a:graphicData uri="http://schemas.openxmlformats.org/presentationml/2006/ole">
            <p:oleObj r:id="rId24" spid="">
              <p:embed/>
              <p:pic>
                <p:nvPicPr>
                  <p:cNvPr id="6481" name="Объект 28" descr=""/>
                  <p:cNvPicPr/>
                  <p:nvPr/>
                </p:nvPicPr>
                <p:blipFill>
                  <a:blip r:embed="rId25"/>
                  <a:stretch/>
                </p:blipFill>
                <p:spPr>
                  <a:xfrm>
                    <a:off x="225360" y="494496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6482" name="Объект 29"/>
          <p:cNvGraphicFramePr/>
          <p:nvPr/>
        </p:nvGraphicFramePr>
        <p:xfrm>
          <a:off x="225360" y="5435640"/>
          <a:ext cx="394920" cy="516960"/>
        </p:xfrm>
        <a:graphic>
          <a:graphicData uri="http://schemas.openxmlformats.org/presentationml/2006/ole">
            <p:oleObj r:id="rId26" spid="">
              <p:embed/>
              <p:pic>
                <p:nvPicPr>
                  <p:cNvPr id="6483" name="Объект 29" descr=""/>
                  <p:cNvPicPr/>
                  <p:nvPr/>
                </p:nvPicPr>
                <p:blipFill>
                  <a:blip r:embed="rId27"/>
                  <a:stretch/>
                </p:blipFill>
                <p:spPr>
                  <a:xfrm>
                    <a:off x="225360" y="543564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6484" name="Объект 30"/>
          <p:cNvGraphicFramePr/>
          <p:nvPr/>
        </p:nvGraphicFramePr>
        <p:xfrm>
          <a:off x="225360" y="5881680"/>
          <a:ext cx="394920" cy="518760"/>
        </p:xfrm>
        <a:graphic>
          <a:graphicData uri="http://schemas.openxmlformats.org/presentationml/2006/ole">
            <p:oleObj r:id="rId28" spid="">
              <p:embed/>
              <p:pic>
                <p:nvPicPr>
                  <p:cNvPr id="6485" name="Объект 30" descr=""/>
                  <p:cNvPicPr/>
                  <p:nvPr/>
                </p:nvPicPr>
                <p:blipFill>
                  <a:blip r:embed="rId29"/>
                  <a:stretch/>
                </p:blipFill>
                <p:spPr>
                  <a:xfrm>
                    <a:off x="225360" y="58816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6486" name="Объект 31"/>
          <p:cNvGraphicFramePr/>
          <p:nvPr/>
        </p:nvGraphicFramePr>
        <p:xfrm>
          <a:off x="225360" y="6327720"/>
          <a:ext cx="394920" cy="518760"/>
        </p:xfrm>
        <a:graphic>
          <a:graphicData uri="http://schemas.openxmlformats.org/presentationml/2006/ole">
            <p:oleObj r:id="rId30" spid="">
              <p:embed/>
              <p:pic>
                <p:nvPicPr>
                  <p:cNvPr id="6487" name="Объект 31" descr=""/>
                  <p:cNvPicPr/>
                  <p:nvPr/>
                </p:nvPicPr>
                <p:blipFill>
                  <a:blip r:embed="rId31"/>
                  <a:stretch/>
                </p:blipFill>
                <p:spPr>
                  <a:xfrm>
                    <a:off x="225360" y="632772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6488" name="PlaceHolder 1"/>
          <p:cNvSpPr>
            <a:spLocks noGrp="1"/>
          </p:cNvSpPr>
          <p:nvPr>
            <p:ph type="title"/>
          </p:nvPr>
        </p:nvSpPr>
        <p:spPr>
          <a:xfrm>
            <a:off x="609480" y="708120"/>
            <a:ext cx="10971720" cy="274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>
              <a:buNone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текста заглавия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48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50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49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50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491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17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9" r:id="rId32"/>
  </p:sldLayoutIdLst>
</p:sldMaster>
</file>

<file path=ppt/slideMasters/slideMaster18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eee9e3">
            <a:alpha val="10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496" name="Объект 17"/>
          <p:cNvGraphicFramePr/>
          <p:nvPr/>
        </p:nvGraphicFramePr>
        <p:xfrm>
          <a:off x="225360" y="0"/>
          <a:ext cx="394920" cy="518760"/>
        </p:xfrm>
        <a:graphic>
          <a:graphicData uri="http://schemas.openxmlformats.org/presentationml/2006/ole">
            <p:oleObj r:id="rId2" spid="">
              <p:embed/>
              <p:pic>
                <p:nvPicPr>
                  <p:cNvPr id="6497" name="Объект 17" descr=""/>
                  <p:cNvPicPr/>
                  <p:nvPr/>
                </p:nvPicPr>
                <p:blipFill>
                  <a:blip r:embed="rId3"/>
                  <a:stretch/>
                </p:blipFill>
                <p:spPr>
                  <a:xfrm>
                    <a:off x="225360" y="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6498" name="Объект 18"/>
          <p:cNvGraphicFramePr/>
          <p:nvPr/>
        </p:nvGraphicFramePr>
        <p:xfrm>
          <a:off x="225360" y="446040"/>
          <a:ext cx="394920" cy="518760"/>
        </p:xfrm>
        <a:graphic>
          <a:graphicData uri="http://schemas.openxmlformats.org/presentationml/2006/ole">
            <p:oleObj r:id="rId4" spid="">
              <p:embed/>
              <p:pic>
                <p:nvPicPr>
                  <p:cNvPr id="6499" name="Объект 18" descr=""/>
                  <p:cNvPicPr/>
                  <p:nvPr/>
                </p:nvPicPr>
                <p:blipFill>
                  <a:blip r:embed="rId5"/>
                  <a:stretch/>
                </p:blipFill>
                <p:spPr>
                  <a:xfrm>
                    <a:off x="225360" y="4460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6500" name="Объект 19"/>
          <p:cNvGraphicFramePr/>
          <p:nvPr/>
        </p:nvGraphicFramePr>
        <p:xfrm>
          <a:off x="225360" y="893880"/>
          <a:ext cx="394920" cy="516960"/>
        </p:xfrm>
        <a:graphic>
          <a:graphicData uri="http://schemas.openxmlformats.org/presentationml/2006/ole">
            <p:oleObj r:id="rId6" spid="">
              <p:embed/>
              <p:pic>
                <p:nvPicPr>
                  <p:cNvPr id="6501" name="Объект 19" descr=""/>
                  <p:cNvPicPr/>
                  <p:nvPr/>
                </p:nvPicPr>
                <p:blipFill>
                  <a:blip r:embed="rId7"/>
                  <a:stretch/>
                </p:blipFill>
                <p:spPr>
                  <a:xfrm>
                    <a:off x="225360" y="89388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6502" name="Объект 20"/>
          <p:cNvGraphicFramePr/>
          <p:nvPr/>
        </p:nvGraphicFramePr>
        <p:xfrm>
          <a:off x="225360" y="1339920"/>
          <a:ext cx="394920" cy="518760"/>
        </p:xfrm>
        <a:graphic>
          <a:graphicData uri="http://schemas.openxmlformats.org/presentationml/2006/ole">
            <p:oleObj r:id="rId8" spid="">
              <p:embed/>
              <p:pic>
                <p:nvPicPr>
                  <p:cNvPr id="6503" name="Объект 20" descr=""/>
                  <p:cNvPicPr/>
                  <p:nvPr/>
                </p:nvPicPr>
                <p:blipFill>
                  <a:blip r:embed="rId9"/>
                  <a:stretch/>
                </p:blipFill>
                <p:spPr>
                  <a:xfrm>
                    <a:off x="225360" y="133992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6504" name="Объект 21"/>
          <p:cNvGraphicFramePr/>
          <p:nvPr/>
        </p:nvGraphicFramePr>
        <p:xfrm>
          <a:off x="225360" y="1817640"/>
          <a:ext cx="394920" cy="518760"/>
        </p:xfrm>
        <a:graphic>
          <a:graphicData uri="http://schemas.openxmlformats.org/presentationml/2006/ole">
            <p:oleObj r:id="rId10" spid="">
              <p:embed/>
              <p:pic>
                <p:nvPicPr>
                  <p:cNvPr id="6505" name="Объект 21" descr=""/>
                  <p:cNvPicPr/>
                  <p:nvPr/>
                </p:nvPicPr>
                <p:blipFill>
                  <a:blip r:embed="rId11"/>
                  <a:stretch/>
                </p:blipFill>
                <p:spPr>
                  <a:xfrm>
                    <a:off x="225360" y="18176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6506" name="Объект 22"/>
          <p:cNvGraphicFramePr/>
          <p:nvPr/>
        </p:nvGraphicFramePr>
        <p:xfrm>
          <a:off x="225360" y="2263680"/>
          <a:ext cx="394920" cy="518760"/>
        </p:xfrm>
        <a:graphic>
          <a:graphicData uri="http://schemas.openxmlformats.org/presentationml/2006/ole">
            <p:oleObj r:id="rId12" spid="">
              <p:embed/>
              <p:pic>
                <p:nvPicPr>
                  <p:cNvPr id="6507" name="Объект 22" descr=""/>
                  <p:cNvPicPr/>
                  <p:nvPr/>
                </p:nvPicPr>
                <p:blipFill>
                  <a:blip r:embed="rId13"/>
                  <a:stretch/>
                </p:blipFill>
                <p:spPr>
                  <a:xfrm>
                    <a:off x="225360" y="22636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6508" name="Объект 23"/>
          <p:cNvGraphicFramePr/>
          <p:nvPr/>
        </p:nvGraphicFramePr>
        <p:xfrm>
          <a:off x="225360" y="2711520"/>
          <a:ext cx="394920" cy="516960"/>
        </p:xfrm>
        <a:graphic>
          <a:graphicData uri="http://schemas.openxmlformats.org/presentationml/2006/ole">
            <p:oleObj r:id="rId14" spid="">
              <p:embed/>
              <p:pic>
                <p:nvPicPr>
                  <p:cNvPr id="6509" name="Объект 23" descr=""/>
                  <p:cNvPicPr/>
                  <p:nvPr/>
                </p:nvPicPr>
                <p:blipFill>
                  <a:blip r:embed="rId15"/>
                  <a:stretch/>
                </p:blipFill>
                <p:spPr>
                  <a:xfrm>
                    <a:off x="225360" y="271152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6510" name="Объект 24"/>
          <p:cNvGraphicFramePr/>
          <p:nvPr/>
        </p:nvGraphicFramePr>
        <p:xfrm>
          <a:off x="225360" y="3157560"/>
          <a:ext cx="394920" cy="518760"/>
        </p:xfrm>
        <a:graphic>
          <a:graphicData uri="http://schemas.openxmlformats.org/presentationml/2006/ole">
            <p:oleObj r:id="rId16" spid="">
              <p:embed/>
              <p:pic>
                <p:nvPicPr>
                  <p:cNvPr id="6511" name="Объект 24" descr=""/>
                  <p:cNvPicPr/>
                  <p:nvPr/>
                </p:nvPicPr>
                <p:blipFill>
                  <a:blip r:embed="rId17"/>
                  <a:stretch/>
                </p:blipFill>
                <p:spPr>
                  <a:xfrm>
                    <a:off x="225360" y="315756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6512" name="Объект 25"/>
          <p:cNvGraphicFramePr/>
          <p:nvPr/>
        </p:nvGraphicFramePr>
        <p:xfrm>
          <a:off x="225360" y="3605040"/>
          <a:ext cx="394920" cy="516960"/>
        </p:xfrm>
        <a:graphic>
          <a:graphicData uri="http://schemas.openxmlformats.org/presentationml/2006/ole">
            <p:oleObj r:id="rId18" spid="">
              <p:embed/>
              <p:pic>
                <p:nvPicPr>
                  <p:cNvPr id="6513" name="Объект 25" descr=""/>
                  <p:cNvPicPr/>
                  <p:nvPr/>
                </p:nvPicPr>
                <p:blipFill>
                  <a:blip r:embed="rId19"/>
                  <a:stretch/>
                </p:blipFill>
                <p:spPr>
                  <a:xfrm>
                    <a:off x="225360" y="360504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6514" name="Объект 26"/>
          <p:cNvGraphicFramePr/>
          <p:nvPr/>
        </p:nvGraphicFramePr>
        <p:xfrm>
          <a:off x="225360" y="4051440"/>
          <a:ext cx="394920" cy="518760"/>
        </p:xfrm>
        <a:graphic>
          <a:graphicData uri="http://schemas.openxmlformats.org/presentationml/2006/ole">
            <p:oleObj r:id="rId20" spid="">
              <p:embed/>
              <p:pic>
                <p:nvPicPr>
                  <p:cNvPr id="6515" name="Объект 26" descr=""/>
                  <p:cNvPicPr/>
                  <p:nvPr/>
                </p:nvPicPr>
                <p:blipFill>
                  <a:blip r:embed="rId21"/>
                  <a:stretch/>
                </p:blipFill>
                <p:spPr>
                  <a:xfrm>
                    <a:off x="225360" y="40514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6516" name="Объект 27"/>
          <p:cNvGraphicFramePr/>
          <p:nvPr/>
        </p:nvGraphicFramePr>
        <p:xfrm>
          <a:off x="225360" y="4497480"/>
          <a:ext cx="394920" cy="518760"/>
        </p:xfrm>
        <a:graphic>
          <a:graphicData uri="http://schemas.openxmlformats.org/presentationml/2006/ole">
            <p:oleObj r:id="rId22" spid="">
              <p:embed/>
              <p:pic>
                <p:nvPicPr>
                  <p:cNvPr id="6517" name="Объект 27" descr=""/>
                  <p:cNvPicPr/>
                  <p:nvPr/>
                </p:nvPicPr>
                <p:blipFill>
                  <a:blip r:embed="rId23"/>
                  <a:stretch/>
                </p:blipFill>
                <p:spPr>
                  <a:xfrm>
                    <a:off x="225360" y="44974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6518" name="Объект 28"/>
          <p:cNvGraphicFramePr/>
          <p:nvPr/>
        </p:nvGraphicFramePr>
        <p:xfrm>
          <a:off x="225360" y="4944960"/>
          <a:ext cx="394920" cy="516960"/>
        </p:xfrm>
        <a:graphic>
          <a:graphicData uri="http://schemas.openxmlformats.org/presentationml/2006/ole">
            <p:oleObj r:id="rId24" spid="">
              <p:embed/>
              <p:pic>
                <p:nvPicPr>
                  <p:cNvPr id="6519" name="Объект 28" descr=""/>
                  <p:cNvPicPr/>
                  <p:nvPr/>
                </p:nvPicPr>
                <p:blipFill>
                  <a:blip r:embed="rId25"/>
                  <a:stretch/>
                </p:blipFill>
                <p:spPr>
                  <a:xfrm>
                    <a:off x="225360" y="494496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6520" name="Объект 29"/>
          <p:cNvGraphicFramePr/>
          <p:nvPr/>
        </p:nvGraphicFramePr>
        <p:xfrm>
          <a:off x="225360" y="5435640"/>
          <a:ext cx="394920" cy="516960"/>
        </p:xfrm>
        <a:graphic>
          <a:graphicData uri="http://schemas.openxmlformats.org/presentationml/2006/ole">
            <p:oleObj r:id="rId26" spid="">
              <p:embed/>
              <p:pic>
                <p:nvPicPr>
                  <p:cNvPr id="6521" name="Объект 29" descr=""/>
                  <p:cNvPicPr/>
                  <p:nvPr/>
                </p:nvPicPr>
                <p:blipFill>
                  <a:blip r:embed="rId27"/>
                  <a:stretch/>
                </p:blipFill>
                <p:spPr>
                  <a:xfrm>
                    <a:off x="225360" y="543564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6522" name="Объект 30"/>
          <p:cNvGraphicFramePr/>
          <p:nvPr/>
        </p:nvGraphicFramePr>
        <p:xfrm>
          <a:off x="225360" y="5881680"/>
          <a:ext cx="394920" cy="518760"/>
        </p:xfrm>
        <a:graphic>
          <a:graphicData uri="http://schemas.openxmlformats.org/presentationml/2006/ole">
            <p:oleObj r:id="rId28" spid="">
              <p:embed/>
              <p:pic>
                <p:nvPicPr>
                  <p:cNvPr id="6523" name="Объект 30" descr=""/>
                  <p:cNvPicPr/>
                  <p:nvPr/>
                </p:nvPicPr>
                <p:blipFill>
                  <a:blip r:embed="rId29"/>
                  <a:stretch/>
                </p:blipFill>
                <p:spPr>
                  <a:xfrm>
                    <a:off x="225360" y="58816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6524" name="Объект 31"/>
          <p:cNvGraphicFramePr/>
          <p:nvPr/>
        </p:nvGraphicFramePr>
        <p:xfrm>
          <a:off x="225360" y="6327720"/>
          <a:ext cx="394920" cy="518760"/>
        </p:xfrm>
        <a:graphic>
          <a:graphicData uri="http://schemas.openxmlformats.org/presentationml/2006/ole">
            <p:oleObj r:id="rId30" spid="">
              <p:embed/>
              <p:pic>
                <p:nvPicPr>
                  <p:cNvPr id="6525" name="Объект 31" descr=""/>
                  <p:cNvPicPr/>
                  <p:nvPr/>
                </p:nvPicPr>
                <p:blipFill>
                  <a:blip r:embed="rId31"/>
                  <a:stretch/>
                </p:blipFill>
                <p:spPr>
                  <a:xfrm>
                    <a:off x="225360" y="632772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6526" name="PlaceHolder 1"/>
          <p:cNvSpPr>
            <a:spLocks noGrp="1"/>
          </p:cNvSpPr>
          <p:nvPr>
            <p:ph type="title"/>
          </p:nvPr>
        </p:nvSpPr>
        <p:spPr>
          <a:xfrm>
            <a:off x="609480" y="708120"/>
            <a:ext cx="10971720" cy="274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>
              <a:buNone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текста заглавия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52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3976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52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3976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1" r:id="rId32"/>
  </p:sldLayoutIdLst>
</p:sldMaster>
</file>

<file path=ppt/slideMasters/slideMaster18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eee9e3">
            <a:alpha val="10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532" name="Объект 17"/>
          <p:cNvGraphicFramePr/>
          <p:nvPr/>
        </p:nvGraphicFramePr>
        <p:xfrm>
          <a:off x="225360" y="0"/>
          <a:ext cx="394920" cy="518760"/>
        </p:xfrm>
        <a:graphic>
          <a:graphicData uri="http://schemas.openxmlformats.org/presentationml/2006/ole">
            <p:oleObj r:id="rId2" spid="">
              <p:embed/>
              <p:pic>
                <p:nvPicPr>
                  <p:cNvPr id="6533" name="Объект 17" descr=""/>
                  <p:cNvPicPr/>
                  <p:nvPr/>
                </p:nvPicPr>
                <p:blipFill>
                  <a:blip r:embed="rId3"/>
                  <a:stretch/>
                </p:blipFill>
                <p:spPr>
                  <a:xfrm>
                    <a:off x="225360" y="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6534" name="Объект 18"/>
          <p:cNvGraphicFramePr/>
          <p:nvPr/>
        </p:nvGraphicFramePr>
        <p:xfrm>
          <a:off x="225360" y="446040"/>
          <a:ext cx="394920" cy="518760"/>
        </p:xfrm>
        <a:graphic>
          <a:graphicData uri="http://schemas.openxmlformats.org/presentationml/2006/ole">
            <p:oleObj r:id="rId4" spid="">
              <p:embed/>
              <p:pic>
                <p:nvPicPr>
                  <p:cNvPr id="6535" name="Объект 18" descr=""/>
                  <p:cNvPicPr/>
                  <p:nvPr/>
                </p:nvPicPr>
                <p:blipFill>
                  <a:blip r:embed="rId5"/>
                  <a:stretch/>
                </p:blipFill>
                <p:spPr>
                  <a:xfrm>
                    <a:off x="225360" y="4460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6536" name="Объект 19"/>
          <p:cNvGraphicFramePr/>
          <p:nvPr/>
        </p:nvGraphicFramePr>
        <p:xfrm>
          <a:off x="225360" y="893880"/>
          <a:ext cx="394920" cy="516960"/>
        </p:xfrm>
        <a:graphic>
          <a:graphicData uri="http://schemas.openxmlformats.org/presentationml/2006/ole">
            <p:oleObj r:id="rId6" spid="">
              <p:embed/>
              <p:pic>
                <p:nvPicPr>
                  <p:cNvPr id="6537" name="Объект 19" descr=""/>
                  <p:cNvPicPr/>
                  <p:nvPr/>
                </p:nvPicPr>
                <p:blipFill>
                  <a:blip r:embed="rId7"/>
                  <a:stretch/>
                </p:blipFill>
                <p:spPr>
                  <a:xfrm>
                    <a:off x="225360" y="89388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6538" name="Объект 20"/>
          <p:cNvGraphicFramePr/>
          <p:nvPr/>
        </p:nvGraphicFramePr>
        <p:xfrm>
          <a:off x="225360" y="1339920"/>
          <a:ext cx="394920" cy="518760"/>
        </p:xfrm>
        <a:graphic>
          <a:graphicData uri="http://schemas.openxmlformats.org/presentationml/2006/ole">
            <p:oleObj r:id="rId8" spid="">
              <p:embed/>
              <p:pic>
                <p:nvPicPr>
                  <p:cNvPr id="6539" name="Объект 20" descr=""/>
                  <p:cNvPicPr/>
                  <p:nvPr/>
                </p:nvPicPr>
                <p:blipFill>
                  <a:blip r:embed="rId9"/>
                  <a:stretch/>
                </p:blipFill>
                <p:spPr>
                  <a:xfrm>
                    <a:off x="225360" y="133992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6540" name="Объект 21"/>
          <p:cNvGraphicFramePr/>
          <p:nvPr/>
        </p:nvGraphicFramePr>
        <p:xfrm>
          <a:off x="225360" y="1817640"/>
          <a:ext cx="394920" cy="518760"/>
        </p:xfrm>
        <a:graphic>
          <a:graphicData uri="http://schemas.openxmlformats.org/presentationml/2006/ole">
            <p:oleObj r:id="rId10" spid="">
              <p:embed/>
              <p:pic>
                <p:nvPicPr>
                  <p:cNvPr id="6541" name="Объект 21" descr=""/>
                  <p:cNvPicPr/>
                  <p:nvPr/>
                </p:nvPicPr>
                <p:blipFill>
                  <a:blip r:embed="rId11"/>
                  <a:stretch/>
                </p:blipFill>
                <p:spPr>
                  <a:xfrm>
                    <a:off x="225360" y="18176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6542" name="Объект 22"/>
          <p:cNvGraphicFramePr/>
          <p:nvPr/>
        </p:nvGraphicFramePr>
        <p:xfrm>
          <a:off x="225360" y="2263680"/>
          <a:ext cx="394920" cy="518760"/>
        </p:xfrm>
        <a:graphic>
          <a:graphicData uri="http://schemas.openxmlformats.org/presentationml/2006/ole">
            <p:oleObj r:id="rId12" spid="">
              <p:embed/>
              <p:pic>
                <p:nvPicPr>
                  <p:cNvPr id="6543" name="Объект 22" descr=""/>
                  <p:cNvPicPr/>
                  <p:nvPr/>
                </p:nvPicPr>
                <p:blipFill>
                  <a:blip r:embed="rId13"/>
                  <a:stretch/>
                </p:blipFill>
                <p:spPr>
                  <a:xfrm>
                    <a:off x="225360" y="22636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6544" name="Объект 23"/>
          <p:cNvGraphicFramePr/>
          <p:nvPr/>
        </p:nvGraphicFramePr>
        <p:xfrm>
          <a:off x="225360" y="2711520"/>
          <a:ext cx="394920" cy="516960"/>
        </p:xfrm>
        <a:graphic>
          <a:graphicData uri="http://schemas.openxmlformats.org/presentationml/2006/ole">
            <p:oleObj r:id="rId14" spid="">
              <p:embed/>
              <p:pic>
                <p:nvPicPr>
                  <p:cNvPr id="6545" name="Объект 23" descr=""/>
                  <p:cNvPicPr/>
                  <p:nvPr/>
                </p:nvPicPr>
                <p:blipFill>
                  <a:blip r:embed="rId15"/>
                  <a:stretch/>
                </p:blipFill>
                <p:spPr>
                  <a:xfrm>
                    <a:off x="225360" y="271152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6546" name="Объект 24"/>
          <p:cNvGraphicFramePr/>
          <p:nvPr/>
        </p:nvGraphicFramePr>
        <p:xfrm>
          <a:off x="225360" y="3157560"/>
          <a:ext cx="394920" cy="518760"/>
        </p:xfrm>
        <a:graphic>
          <a:graphicData uri="http://schemas.openxmlformats.org/presentationml/2006/ole">
            <p:oleObj r:id="rId16" spid="">
              <p:embed/>
              <p:pic>
                <p:nvPicPr>
                  <p:cNvPr id="6547" name="Объект 24" descr=""/>
                  <p:cNvPicPr/>
                  <p:nvPr/>
                </p:nvPicPr>
                <p:blipFill>
                  <a:blip r:embed="rId17"/>
                  <a:stretch/>
                </p:blipFill>
                <p:spPr>
                  <a:xfrm>
                    <a:off x="225360" y="315756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6548" name="Объект 25"/>
          <p:cNvGraphicFramePr/>
          <p:nvPr/>
        </p:nvGraphicFramePr>
        <p:xfrm>
          <a:off x="225360" y="3605040"/>
          <a:ext cx="394920" cy="516960"/>
        </p:xfrm>
        <a:graphic>
          <a:graphicData uri="http://schemas.openxmlformats.org/presentationml/2006/ole">
            <p:oleObj r:id="rId18" spid="">
              <p:embed/>
              <p:pic>
                <p:nvPicPr>
                  <p:cNvPr id="6549" name="Объект 25" descr=""/>
                  <p:cNvPicPr/>
                  <p:nvPr/>
                </p:nvPicPr>
                <p:blipFill>
                  <a:blip r:embed="rId19"/>
                  <a:stretch/>
                </p:blipFill>
                <p:spPr>
                  <a:xfrm>
                    <a:off x="225360" y="360504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6550" name="Объект 26"/>
          <p:cNvGraphicFramePr/>
          <p:nvPr/>
        </p:nvGraphicFramePr>
        <p:xfrm>
          <a:off x="225360" y="4051440"/>
          <a:ext cx="394920" cy="518760"/>
        </p:xfrm>
        <a:graphic>
          <a:graphicData uri="http://schemas.openxmlformats.org/presentationml/2006/ole">
            <p:oleObj r:id="rId20" spid="">
              <p:embed/>
              <p:pic>
                <p:nvPicPr>
                  <p:cNvPr id="6551" name="Объект 26" descr=""/>
                  <p:cNvPicPr/>
                  <p:nvPr/>
                </p:nvPicPr>
                <p:blipFill>
                  <a:blip r:embed="rId21"/>
                  <a:stretch/>
                </p:blipFill>
                <p:spPr>
                  <a:xfrm>
                    <a:off x="225360" y="40514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6552" name="Объект 27"/>
          <p:cNvGraphicFramePr/>
          <p:nvPr/>
        </p:nvGraphicFramePr>
        <p:xfrm>
          <a:off x="225360" y="4497480"/>
          <a:ext cx="394920" cy="518760"/>
        </p:xfrm>
        <a:graphic>
          <a:graphicData uri="http://schemas.openxmlformats.org/presentationml/2006/ole">
            <p:oleObj r:id="rId22" spid="">
              <p:embed/>
              <p:pic>
                <p:nvPicPr>
                  <p:cNvPr id="6553" name="Объект 27" descr=""/>
                  <p:cNvPicPr/>
                  <p:nvPr/>
                </p:nvPicPr>
                <p:blipFill>
                  <a:blip r:embed="rId23"/>
                  <a:stretch/>
                </p:blipFill>
                <p:spPr>
                  <a:xfrm>
                    <a:off x="225360" y="44974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6554" name="Объект 28"/>
          <p:cNvGraphicFramePr/>
          <p:nvPr/>
        </p:nvGraphicFramePr>
        <p:xfrm>
          <a:off x="225360" y="4944960"/>
          <a:ext cx="394920" cy="516960"/>
        </p:xfrm>
        <a:graphic>
          <a:graphicData uri="http://schemas.openxmlformats.org/presentationml/2006/ole">
            <p:oleObj r:id="rId24" spid="">
              <p:embed/>
              <p:pic>
                <p:nvPicPr>
                  <p:cNvPr id="6555" name="Объект 28" descr=""/>
                  <p:cNvPicPr/>
                  <p:nvPr/>
                </p:nvPicPr>
                <p:blipFill>
                  <a:blip r:embed="rId25"/>
                  <a:stretch/>
                </p:blipFill>
                <p:spPr>
                  <a:xfrm>
                    <a:off x="225360" y="494496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6556" name="Объект 29"/>
          <p:cNvGraphicFramePr/>
          <p:nvPr/>
        </p:nvGraphicFramePr>
        <p:xfrm>
          <a:off x="225360" y="5435640"/>
          <a:ext cx="394920" cy="516960"/>
        </p:xfrm>
        <a:graphic>
          <a:graphicData uri="http://schemas.openxmlformats.org/presentationml/2006/ole">
            <p:oleObj r:id="rId26" spid="">
              <p:embed/>
              <p:pic>
                <p:nvPicPr>
                  <p:cNvPr id="6557" name="Объект 29" descr=""/>
                  <p:cNvPicPr/>
                  <p:nvPr/>
                </p:nvPicPr>
                <p:blipFill>
                  <a:blip r:embed="rId27"/>
                  <a:stretch/>
                </p:blipFill>
                <p:spPr>
                  <a:xfrm>
                    <a:off x="225360" y="543564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6558" name="Объект 30"/>
          <p:cNvGraphicFramePr/>
          <p:nvPr/>
        </p:nvGraphicFramePr>
        <p:xfrm>
          <a:off x="225360" y="5881680"/>
          <a:ext cx="394920" cy="518760"/>
        </p:xfrm>
        <a:graphic>
          <a:graphicData uri="http://schemas.openxmlformats.org/presentationml/2006/ole">
            <p:oleObj r:id="rId28" spid="">
              <p:embed/>
              <p:pic>
                <p:nvPicPr>
                  <p:cNvPr id="6559" name="Объект 30" descr=""/>
                  <p:cNvPicPr/>
                  <p:nvPr/>
                </p:nvPicPr>
                <p:blipFill>
                  <a:blip r:embed="rId29"/>
                  <a:stretch/>
                </p:blipFill>
                <p:spPr>
                  <a:xfrm>
                    <a:off x="225360" y="58816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6560" name="Объект 31"/>
          <p:cNvGraphicFramePr/>
          <p:nvPr/>
        </p:nvGraphicFramePr>
        <p:xfrm>
          <a:off x="225360" y="6327720"/>
          <a:ext cx="394920" cy="518760"/>
        </p:xfrm>
        <a:graphic>
          <a:graphicData uri="http://schemas.openxmlformats.org/presentationml/2006/ole">
            <p:oleObj r:id="rId30" spid="">
              <p:embed/>
              <p:pic>
                <p:nvPicPr>
                  <p:cNvPr id="6561" name="Объект 31" descr=""/>
                  <p:cNvPicPr/>
                  <p:nvPr/>
                </p:nvPicPr>
                <p:blipFill>
                  <a:blip r:embed="rId31"/>
                  <a:stretch/>
                </p:blipFill>
                <p:spPr>
                  <a:xfrm>
                    <a:off x="225360" y="632772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</p:spTree>
  </p:cSld>
  <p:clrMap bg1="lt1" tx1="dk1" bg2="lt2" tx2="dk2" accent1="accent1" accent2="accent2" accent3="accent3" accent4="accent4" accent5="accent5" accent6="accent6" hlink="hlink" folHlink="folHlink"/>
  <p:sldLayoutIdLst>
    <p:sldLayoutId id="2147483993" r:id="rId32"/>
  </p:sldLayoutIdLst>
</p:sldMaster>
</file>

<file path=ppt/slideMasters/slideMaster18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eee9e3">
            <a:alpha val="10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562" name="Объект 17"/>
          <p:cNvGraphicFramePr/>
          <p:nvPr/>
        </p:nvGraphicFramePr>
        <p:xfrm>
          <a:off x="225360" y="0"/>
          <a:ext cx="394920" cy="518760"/>
        </p:xfrm>
        <a:graphic>
          <a:graphicData uri="http://schemas.openxmlformats.org/presentationml/2006/ole">
            <p:oleObj r:id="rId2" spid="">
              <p:embed/>
              <p:pic>
                <p:nvPicPr>
                  <p:cNvPr id="6563" name="Объект 17" descr=""/>
                  <p:cNvPicPr/>
                  <p:nvPr/>
                </p:nvPicPr>
                <p:blipFill>
                  <a:blip r:embed="rId3"/>
                  <a:stretch/>
                </p:blipFill>
                <p:spPr>
                  <a:xfrm>
                    <a:off x="225360" y="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6564" name="Объект 18"/>
          <p:cNvGraphicFramePr/>
          <p:nvPr/>
        </p:nvGraphicFramePr>
        <p:xfrm>
          <a:off x="225360" y="446040"/>
          <a:ext cx="394920" cy="518760"/>
        </p:xfrm>
        <a:graphic>
          <a:graphicData uri="http://schemas.openxmlformats.org/presentationml/2006/ole">
            <p:oleObj r:id="rId4" spid="">
              <p:embed/>
              <p:pic>
                <p:nvPicPr>
                  <p:cNvPr id="6565" name="Объект 18" descr=""/>
                  <p:cNvPicPr/>
                  <p:nvPr/>
                </p:nvPicPr>
                <p:blipFill>
                  <a:blip r:embed="rId5"/>
                  <a:stretch/>
                </p:blipFill>
                <p:spPr>
                  <a:xfrm>
                    <a:off x="225360" y="4460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6566" name="Объект 19"/>
          <p:cNvGraphicFramePr/>
          <p:nvPr/>
        </p:nvGraphicFramePr>
        <p:xfrm>
          <a:off x="225360" y="893880"/>
          <a:ext cx="394920" cy="516960"/>
        </p:xfrm>
        <a:graphic>
          <a:graphicData uri="http://schemas.openxmlformats.org/presentationml/2006/ole">
            <p:oleObj r:id="rId6" spid="">
              <p:embed/>
              <p:pic>
                <p:nvPicPr>
                  <p:cNvPr id="6567" name="Объект 19" descr=""/>
                  <p:cNvPicPr/>
                  <p:nvPr/>
                </p:nvPicPr>
                <p:blipFill>
                  <a:blip r:embed="rId7"/>
                  <a:stretch/>
                </p:blipFill>
                <p:spPr>
                  <a:xfrm>
                    <a:off x="225360" y="89388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6568" name="Объект 20"/>
          <p:cNvGraphicFramePr/>
          <p:nvPr/>
        </p:nvGraphicFramePr>
        <p:xfrm>
          <a:off x="225360" y="1339920"/>
          <a:ext cx="394920" cy="518760"/>
        </p:xfrm>
        <a:graphic>
          <a:graphicData uri="http://schemas.openxmlformats.org/presentationml/2006/ole">
            <p:oleObj r:id="rId8" spid="">
              <p:embed/>
              <p:pic>
                <p:nvPicPr>
                  <p:cNvPr id="6569" name="Объект 20" descr=""/>
                  <p:cNvPicPr/>
                  <p:nvPr/>
                </p:nvPicPr>
                <p:blipFill>
                  <a:blip r:embed="rId9"/>
                  <a:stretch/>
                </p:blipFill>
                <p:spPr>
                  <a:xfrm>
                    <a:off x="225360" y="133992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6570" name="Объект 21"/>
          <p:cNvGraphicFramePr/>
          <p:nvPr/>
        </p:nvGraphicFramePr>
        <p:xfrm>
          <a:off x="225360" y="1817640"/>
          <a:ext cx="394920" cy="518760"/>
        </p:xfrm>
        <a:graphic>
          <a:graphicData uri="http://schemas.openxmlformats.org/presentationml/2006/ole">
            <p:oleObj r:id="rId10" spid="">
              <p:embed/>
              <p:pic>
                <p:nvPicPr>
                  <p:cNvPr id="6571" name="Объект 21" descr=""/>
                  <p:cNvPicPr/>
                  <p:nvPr/>
                </p:nvPicPr>
                <p:blipFill>
                  <a:blip r:embed="rId11"/>
                  <a:stretch/>
                </p:blipFill>
                <p:spPr>
                  <a:xfrm>
                    <a:off x="225360" y="18176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6572" name="Объект 22"/>
          <p:cNvGraphicFramePr/>
          <p:nvPr/>
        </p:nvGraphicFramePr>
        <p:xfrm>
          <a:off x="225360" y="2263680"/>
          <a:ext cx="394920" cy="518760"/>
        </p:xfrm>
        <a:graphic>
          <a:graphicData uri="http://schemas.openxmlformats.org/presentationml/2006/ole">
            <p:oleObj r:id="rId12" spid="">
              <p:embed/>
              <p:pic>
                <p:nvPicPr>
                  <p:cNvPr id="6573" name="Объект 22" descr=""/>
                  <p:cNvPicPr/>
                  <p:nvPr/>
                </p:nvPicPr>
                <p:blipFill>
                  <a:blip r:embed="rId13"/>
                  <a:stretch/>
                </p:blipFill>
                <p:spPr>
                  <a:xfrm>
                    <a:off x="225360" y="22636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6574" name="Объект 23"/>
          <p:cNvGraphicFramePr/>
          <p:nvPr/>
        </p:nvGraphicFramePr>
        <p:xfrm>
          <a:off x="225360" y="2711520"/>
          <a:ext cx="394920" cy="516960"/>
        </p:xfrm>
        <a:graphic>
          <a:graphicData uri="http://schemas.openxmlformats.org/presentationml/2006/ole">
            <p:oleObj r:id="rId14" spid="">
              <p:embed/>
              <p:pic>
                <p:nvPicPr>
                  <p:cNvPr id="6575" name="Объект 23" descr=""/>
                  <p:cNvPicPr/>
                  <p:nvPr/>
                </p:nvPicPr>
                <p:blipFill>
                  <a:blip r:embed="rId15"/>
                  <a:stretch/>
                </p:blipFill>
                <p:spPr>
                  <a:xfrm>
                    <a:off x="225360" y="271152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6576" name="Объект 24"/>
          <p:cNvGraphicFramePr/>
          <p:nvPr/>
        </p:nvGraphicFramePr>
        <p:xfrm>
          <a:off x="225360" y="3157560"/>
          <a:ext cx="394920" cy="518760"/>
        </p:xfrm>
        <a:graphic>
          <a:graphicData uri="http://schemas.openxmlformats.org/presentationml/2006/ole">
            <p:oleObj r:id="rId16" spid="">
              <p:embed/>
              <p:pic>
                <p:nvPicPr>
                  <p:cNvPr id="6577" name="Объект 24" descr=""/>
                  <p:cNvPicPr/>
                  <p:nvPr/>
                </p:nvPicPr>
                <p:blipFill>
                  <a:blip r:embed="rId17"/>
                  <a:stretch/>
                </p:blipFill>
                <p:spPr>
                  <a:xfrm>
                    <a:off x="225360" y="315756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6578" name="Объект 25"/>
          <p:cNvGraphicFramePr/>
          <p:nvPr/>
        </p:nvGraphicFramePr>
        <p:xfrm>
          <a:off x="225360" y="3605040"/>
          <a:ext cx="394920" cy="516960"/>
        </p:xfrm>
        <a:graphic>
          <a:graphicData uri="http://schemas.openxmlformats.org/presentationml/2006/ole">
            <p:oleObj r:id="rId18" spid="">
              <p:embed/>
              <p:pic>
                <p:nvPicPr>
                  <p:cNvPr id="6579" name="Объект 25" descr=""/>
                  <p:cNvPicPr/>
                  <p:nvPr/>
                </p:nvPicPr>
                <p:blipFill>
                  <a:blip r:embed="rId19"/>
                  <a:stretch/>
                </p:blipFill>
                <p:spPr>
                  <a:xfrm>
                    <a:off x="225360" y="360504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6580" name="Объект 26"/>
          <p:cNvGraphicFramePr/>
          <p:nvPr/>
        </p:nvGraphicFramePr>
        <p:xfrm>
          <a:off x="225360" y="4051440"/>
          <a:ext cx="394920" cy="518760"/>
        </p:xfrm>
        <a:graphic>
          <a:graphicData uri="http://schemas.openxmlformats.org/presentationml/2006/ole">
            <p:oleObj r:id="rId20" spid="">
              <p:embed/>
              <p:pic>
                <p:nvPicPr>
                  <p:cNvPr id="6581" name="Объект 26" descr=""/>
                  <p:cNvPicPr/>
                  <p:nvPr/>
                </p:nvPicPr>
                <p:blipFill>
                  <a:blip r:embed="rId21"/>
                  <a:stretch/>
                </p:blipFill>
                <p:spPr>
                  <a:xfrm>
                    <a:off x="225360" y="40514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6582" name="Объект 27"/>
          <p:cNvGraphicFramePr/>
          <p:nvPr/>
        </p:nvGraphicFramePr>
        <p:xfrm>
          <a:off x="225360" y="4497480"/>
          <a:ext cx="394920" cy="518760"/>
        </p:xfrm>
        <a:graphic>
          <a:graphicData uri="http://schemas.openxmlformats.org/presentationml/2006/ole">
            <p:oleObj r:id="rId22" spid="">
              <p:embed/>
              <p:pic>
                <p:nvPicPr>
                  <p:cNvPr id="6583" name="Объект 27" descr=""/>
                  <p:cNvPicPr/>
                  <p:nvPr/>
                </p:nvPicPr>
                <p:blipFill>
                  <a:blip r:embed="rId23"/>
                  <a:stretch/>
                </p:blipFill>
                <p:spPr>
                  <a:xfrm>
                    <a:off x="225360" y="44974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6584" name="Объект 28"/>
          <p:cNvGraphicFramePr/>
          <p:nvPr/>
        </p:nvGraphicFramePr>
        <p:xfrm>
          <a:off x="225360" y="4944960"/>
          <a:ext cx="394920" cy="516960"/>
        </p:xfrm>
        <a:graphic>
          <a:graphicData uri="http://schemas.openxmlformats.org/presentationml/2006/ole">
            <p:oleObj r:id="rId24" spid="">
              <p:embed/>
              <p:pic>
                <p:nvPicPr>
                  <p:cNvPr id="6585" name="Объект 28" descr=""/>
                  <p:cNvPicPr/>
                  <p:nvPr/>
                </p:nvPicPr>
                <p:blipFill>
                  <a:blip r:embed="rId25"/>
                  <a:stretch/>
                </p:blipFill>
                <p:spPr>
                  <a:xfrm>
                    <a:off x="225360" y="494496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6586" name="Объект 29"/>
          <p:cNvGraphicFramePr/>
          <p:nvPr/>
        </p:nvGraphicFramePr>
        <p:xfrm>
          <a:off x="225360" y="5435640"/>
          <a:ext cx="394920" cy="516960"/>
        </p:xfrm>
        <a:graphic>
          <a:graphicData uri="http://schemas.openxmlformats.org/presentationml/2006/ole">
            <p:oleObj r:id="rId26" spid="">
              <p:embed/>
              <p:pic>
                <p:nvPicPr>
                  <p:cNvPr id="6587" name="Объект 29" descr=""/>
                  <p:cNvPicPr/>
                  <p:nvPr/>
                </p:nvPicPr>
                <p:blipFill>
                  <a:blip r:embed="rId27"/>
                  <a:stretch/>
                </p:blipFill>
                <p:spPr>
                  <a:xfrm>
                    <a:off x="225360" y="543564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6588" name="Объект 30"/>
          <p:cNvGraphicFramePr/>
          <p:nvPr/>
        </p:nvGraphicFramePr>
        <p:xfrm>
          <a:off x="225360" y="5881680"/>
          <a:ext cx="394920" cy="518760"/>
        </p:xfrm>
        <a:graphic>
          <a:graphicData uri="http://schemas.openxmlformats.org/presentationml/2006/ole">
            <p:oleObj r:id="rId28" spid="">
              <p:embed/>
              <p:pic>
                <p:nvPicPr>
                  <p:cNvPr id="6589" name="Объект 30" descr=""/>
                  <p:cNvPicPr/>
                  <p:nvPr/>
                </p:nvPicPr>
                <p:blipFill>
                  <a:blip r:embed="rId29"/>
                  <a:stretch/>
                </p:blipFill>
                <p:spPr>
                  <a:xfrm>
                    <a:off x="225360" y="58816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6590" name="Объект 31"/>
          <p:cNvGraphicFramePr/>
          <p:nvPr/>
        </p:nvGraphicFramePr>
        <p:xfrm>
          <a:off x="225360" y="6327720"/>
          <a:ext cx="394920" cy="518760"/>
        </p:xfrm>
        <a:graphic>
          <a:graphicData uri="http://schemas.openxmlformats.org/presentationml/2006/ole">
            <p:oleObj r:id="rId30" spid="">
              <p:embed/>
              <p:pic>
                <p:nvPicPr>
                  <p:cNvPr id="6591" name="Объект 31" descr=""/>
                  <p:cNvPicPr/>
                  <p:nvPr/>
                </p:nvPicPr>
                <p:blipFill>
                  <a:blip r:embed="rId31"/>
                  <a:stretch/>
                </p:blipFill>
                <p:spPr>
                  <a:xfrm>
                    <a:off x="225360" y="632772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6592" name="PlaceHolder 1"/>
          <p:cNvSpPr>
            <a:spLocks noGrp="1"/>
          </p:cNvSpPr>
          <p:nvPr>
            <p:ph type="title"/>
          </p:nvPr>
        </p:nvSpPr>
        <p:spPr>
          <a:xfrm>
            <a:off x="609480" y="708120"/>
            <a:ext cx="10971720" cy="274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>
              <a:buNone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текста заглавия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59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50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59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50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595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50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596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50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5" r:id="rId32"/>
  </p:sldLayoutIdLst>
</p:sldMaster>
</file>

<file path=ppt/slideMasters/slideMaster18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eee9e3">
            <a:alpha val="10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602" name="Объект 17"/>
          <p:cNvGraphicFramePr/>
          <p:nvPr/>
        </p:nvGraphicFramePr>
        <p:xfrm>
          <a:off x="225360" y="0"/>
          <a:ext cx="394920" cy="518760"/>
        </p:xfrm>
        <a:graphic>
          <a:graphicData uri="http://schemas.openxmlformats.org/presentationml/2006/ole">
            <p:oleObj r:id="rId2" spid="">
              <p:embed/>
              <p:pic>
                <p:nvPicPr>
                  <p:cNvPr id="6603" name="Объект 17" descr=""/>
                  <p:cNvPicPr/>
                  <p:nvPr/>
                </p:nvPicPr>
                <p:blipFill>
                  <a:blip r:embed="rId3"/>
                  <a:stretch/>
                </p:blipFill>
                <p:spPr>
                  <a:xfrm>
                    <a:off x="225360" y="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6604" name="Объект 18"/>
          <p:cNvGraphicFramePr/>
          <p:nvPr/>
        </p:nvGraphicFramePr>
        <p:xfrm>
          <a:off x="225360" y="446040"/>
          <a:ext cx="394920" cy="518760"/>
        </p:xfrm>
        <a:graphic>
          <a:graphicData uri="http://schemas.openxmlformats.org/presentationml/2006/ole">
            <p:oleObj r:id="rId4" spid="">
              <p:embed/>
              <p:pic>
                <p:nvPicPr>
                  <p:cNvPr id="6605" name="Объект 18" descr=""/>
                  <p:cNvPicPr/>
                  <p:nvPr/>
                </p:nvPicPr>
                <p:blipFill>
                  <a:blip r:embed="rId5"/>
                  <a:stretch/>
                </p:blipFill>
                <p:spPr>
                  <a:xfrm>
                    <a:off x="225360" y="4460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6606" name="Объект 19"/>
          <p:cNvGraphicFramePr/>
          <p:nvPr/>
        </p:nvGraphicFramePr>
        <p:xfrm>
          <a:off x="225360" y="893880"/>
          <a:ext cx="394920" cy="516960"/>
        </p:xfrm>
        <a:graphic>
          <a:graphicData uri="http://schemas.openxmlformats.org/presentationml/2006/ole">
            <p:oleObj r:id="rId6" spid="">
              <p:embed/>
              <p:pic>
                <p:nvPicPr>
                  <p:cNvPr id="6607" name="Объект 19" descr=""/>
                  <p:cNvPicPr/>
                  <p:nvPr/>
                </p:nvPicPr>
                <p:blipFill>
                  <a:blip r:embed="rId7"/>
                  <a:stretch/>
                </p:blipFill>
                <p:spPr>
                  <a:xfrm>
                    <a:off x="225360" y="89388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6608" name="Объект 20"/>
          <p:cNvGraphicFramePr/>
          <p:nvPr/>
        </p:nvGraphicFramePr>
        <p:xfrm>
          <a:off x="225360" y="1339920"/>
          <a:ext cx="394920" cy="518760"/>
        </p:xfrm>
        <a:graphic>
          <a:graphicData uri="http://schemas.openxmlformats.org/presentationml/2006/ole">
            <p:oleObj r:id="rId8" spid="">
              <p:embed/>
              <p:pic>
                <p:nvPicPr>
                  <p:cNvPr id="6609" name="Объект 20" descr=""/>
                  <p:cNvPicPr/>
                  <p:nvPr/>
                </p:nvPicPr>
                <p:blipFill>
                  <a:blip r:embed="rId9"/>
                  <a:stretch/>
                </p:blipFill>
                <p:spPr>
                  <a:xfrm>
                    <a:off x="225360" y="133992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6610" name="Объект 21"/>
          <p:cNvGraphicFramePr/>
          <p:nvPr/>
        </p:nvGraphicFramePr>
        <p:xfrm>
          <a:off x="225360" y="1817640"/>
          <a:ext cx="394920" cy="518760"/>
        </p:xfrm>
        <a:graphic>
          <a:graphicData uri="http://schemas.openxmlformats.org/presentationml/2006/ole">
            <p:oleObj r:id="rId10" spid="">
              <p:embed/>
              <p:pic>
                <p:nvPicPr>
                  <p:cNvPr id="6611" name="Объект 21" descr=""/>
                  <p:cNvPicPr/>
                  <p:nvPr/>
                </p:nvPicPr>
                <p:blipFill>
                  <a:blip r:embed="rId11"/>
                  <a:stretch/>
                </p:blipFill>
                <p:spPr>
                  <a:xfrm>
                    <a:off x="225360" y="18176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6612" name="Объект 22"/>
          <p:cNvGraphicFramePr/>
          <p:nvPr/>
        </p:nvGraphicFramePr>
        <p:xfrm>
          <a:off x="225360" y="2263680"/>
          <a:ext cx="394920" cy="518760"/>
        </p:xfrm>
        <a:graphic>
          <a:graphicData uri="http://schemas.openxmlformats.org/presentationml/2006/ole">
            <p:oleObj r:id="rId12" spid="">
              <p:embed/>
              <p:pic>
                <p:nvPicPr>
                  <p:cNvPr id="6613" name="Объект 22" descr=""/>
                  <p:cNvPicPr/>
                  <p:nvPr/>
                </p:nvPicPr>
                <p:blipFill>
                  <a:blip r:embed="rId13"/>
                  <a:stretch/>
                </p:blipFill>
                <p:spPr>
                  <a:xfrm>
                    <a:off x="225360" y="22636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6614" name="Объект 23"/>
          <p:cNvGraphicFramePr/>
          <p:nvPr/>
        </p:nvGraphicFramePr>
        <p:xfrm>
          <a:off x="225360" y="2711520"/>
          <a:ext cx="394920" cy="516960"/>
        </p:xfrm>
        <a:graphic>
          <a:graphicData uri="http://schemas.openxmlformats.org/presentationml/2006/ole">
            <p:oleObj r:id="rId14" spid="">
              <p:embed/>
              <p:pic>
                <p:nvPicPr>
                  <p:cNvPr id="6615" name="Объект 23" descr=""/>
                  <p:cNvPicPr/>
                  <p:nvPr/>
                </p:nvPicPr>
                <p:blipFill>
                  <a:blip r:embed="rId15"/>
                  <a:stretch/>
                </p:blipFill>
                <p:spPr>
                  <a:xfrm>
                    <a:off x="225360" y="271152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6616" name="Объект 24"/>
          <p:cNvGraphicFramePr/>
          <p:nvPr/>
        </p:nvGraphicFramePr>
        <p:xfrm>
          <a:off x="225360" y="3157560"/>
          <a:ext cx="394920" cy="518760"/>
        </p:xfrm>
        <a:graphic>
          <a:graphicData uri="http://schemas.openxmlformats.org/presentationml/2006/ole">
            <p:oleObj r:id="rId16" spid="">
              <p:embed/>
              <p:pic>
                <p:nvPicPr>
                  <p:cNvPr id="6617" name="Объект 24" descr=""/>
                  <p:cNvPicPr/>
                  <p:nvPr/>
                </p:nvPicPr>
                <p:blipFill>
                  <a:blip r:embed="rId17"/>
                  <a:stretch/>
                </p:blipFill>
                <p:spPr>
                  <a:xfrm>
                    <a:off x="225360" y="315756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6618" name="Объект 25"/>
          <p:cNvGraphicFramePr/>
          <p:nvPr/>
        </p:nvGraphicFramePr>
        <p:xfrm>
          <a:off x="225360" y="3605040"/>
          <a:ext cx="394920" cy="516960"/>
        </p:xfrm>
        <a:graphic>
          <a:graphicData uri="http://schemas.openxmlformats.org/presentationml/2006/ole">
            <p:oleObj r:id="rId18" spid="">
              <p:embed/>
              <p:pic>
                <p:nvPicPr>
                  <p:cNvPr id="6619" name="Объект 25" descr=""/>
                  <p:cNvPicPr/>
                  <p:nvPr/>
                </p:nvPicPr>
                <p:blipFill>
                  <a:blip r:embed="rId19"/>
                  <a:stretch/>
                </p:blipFill>
                <p:spPr>
                  <a:xfrm>
                    <a:off x="225360" y="360504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6620" name="Объект 26"/>
          <p:cNvGraphicFramePr/>
          <p:nvPr/>
        </p:nvGraphicFramePr>
        <p:xfrm>
          <a:off x="225360" y="4051440"/>
          <a:ext cx="394920" cy="518760"/>
        </p:xfrm>
        <a:graphic>
          <a:graphicData uri="http://schemas.openxmlformats.org/presentationml/2006/ole">
            <p:oleObj r:id="rId20" spid="">
              <p:embed/>
              <p:pic>
                <p:nvPicPr>
                  <p:cNvPr id="6621" name="Объект 26" descr=""/>
                  <p:cNvPicPr/>
                  <p:nvPr/>
                </p:nvPicPr>
                <p:blipFill>
                  <a:blip r:embed="rId21"/>
                  <a:stretch/>
                </p:blipFill>
                <p:spPr>
                  <a:xfrm>
                    <a:off x="225360" y="40514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6622" name="Объект 27"/>
          <p:cNvGraphicFramePr/>
          <p:nvPr/>
        </p:nvGraphicFramePr>
        <p:xfrm>
          <a:off x="225360" y="4497480"/>
          <a:ext cx="394920" cy="518760"/>
        </p:xfrm>
        <a:graphic>
          <a:graphicData uri="http://schemas.openxmlformats.org/presentationml/2006/ole">
            <p:oleObj r:id="rId22" spid="">
              <p:embed/>
              <p:pic>
                <p:nvPicPr>
                  <p:cNvPr id="6623" name="Объект 27" descr=""/>
                  <p:cNvPicPr/>
                  <p:nvPr/>
                </p:nvPicPr>
                <p:blipFill>
                  <a:blip r:embed="rId23"/>
                  <a:stretch/>
                </p:blipFill>
                <p:spPr>
                  <a:xfrm>
                    <a:off x="225360" y="44974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6624" name="Объект 28"/>
          <p:cNvGraphicFramePr/>
          <p:nvPr/>
        </p:nvGraphicFramePr>
        <p:xfrm>
          <a:off x="225360" y="4944960"/>
          <a:ext cx="394920" cy="516960"/>
        </p:xfrm>
        <a:graphic>
          <a:graphicData uri="http://schemas.openxmlformats.org/presentationml/2006/ole">
            <p:oleObj r:id="rId24" spid="">
              <p:embed/>
              <p:pic>
                <p:nvPicPr>
                  <p:cNvPr id="6625" name="Объект 28" descr=""/>
                  <p:cNvPicPr/>
                  <p:nvPr/>
                </p:nvPicPr>
                <p:blipFill>
                  <a:blip r:embed="rId25"/>
                  <a:stretch/>
                </p:blipFill>
                <p:spPr>
                  <a:xfrm>
                    <a:off x="225360" y="494496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6626" name="Объект 29"/>
          <p:cNvGraphicFramePr/>
          <p:nvPr/>
        </p:nvGraphicFramePr>
        <p:xfrm>
          <a:off x="225360" y="5435640"/>
          <a:ext cx="394920" cy="516960"/>
        </p:xfrm>
        <a:graphic>
          <a:graphicData uri="http://schemas.openxmlformats.org/presentationml/2006/ole">
            <p:oleObj r:id="rId26" spid="">
              <p:embed/>
              <p:pic>
                <p:nvPicPr>
                  <p:cNvPr id="6627" name="Объект 29" descr=""/>
                  <p:cNvPicPr/>
                  <p:nvPr/>
                </p:nvPicPr>
                <p:blipFill>
                  <a:blip r:embed="rId27"/>
                  <a:stretch/>
                </p:blipFill>
                <p:spPr>
                  <a:xfrm>
                    <a:off x="225360" y="543564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6628" name="Объект 30"/>
          <p:cNvGraphicFramePr/>
          <p:nvPr/>
        </p:nvGraphicFramePr>
        <p:xfrm>
          <a:off x="225360" y="5881680"/>
          <a:ext cx="394920" cy="518760"/>
        </p:xfrm>
        <a:graphic>
          <a:graphicData uri="http://schemas.openxmlformats.org/presentationml/2006/ole">
            <p:oleObj r:id="rId28" spid="">
              <p:embed/>
              <p:pic>
                <p:nvPicPr>
                  <p:cNvPr id="6629" name="Объект 30" descr=""/>
                  <p:cNvPicPr/>
                  <p:nvPr/>
                </p:nvPicPr>
                <p:blipFill>
                  <a:blip r:embed="rId29"/>
                  <a:stretch/>
                </p:blipFill>
                <p:spPr>
                  <a:xfrm>
                    <a:off x="225360" y="58816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6630" name="Объект 31"/>
          <p:cNvGraphicFramePr/>
          <p:nvPr/>
        </p:nvGraphicFramePr>
        <p:xfrm>
          <a:off x="225360" y="6327720"/>
          <a:ext cx="394920" cy="518760"/>
        </p:xfrm>
        <a:graphic>
          <a:graphicData uri="http://schemas.openxmlformats.org/presentationml/2006/ole">
            <p:oleObj r:id="rId30" spid="">
              <p:embed/>
              <p:pic>
                <p:nvPicPr>
                  <p:cNvPr id="6631" name="Объект 31" descr=""/>
                  <p:cNvPicPr/>
                  <p:nvPr/>
                </p:nvPicPr>
                <p:blipFill>
                  <a:blip r:embed="rId31"/>
                  <a:stretch/>
                </p:blipFill>
                <p:spPr>
                  <a:xfrm>
                    <a:off x="225360" y="632772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6632" name="PlaceHolder 1"/>
          <p:cNvSpPr>
            <a:spLocks noGrp="1"/>
          </p:cNvSpPr>
          <p:nvPr>
            <p:ph type="title"/>
          </p:nvPr>
        </p:nvSpPr>
        <p:spPr>
          <a:xfrm>
            <a:off x="609480" y="708120"/>
            <a:ext cx="10971720" cy="274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>
              <a:buNone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текста заглавия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63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3976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63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50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635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50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7" r:id="rId32"/>
  </p:sldLayoutIdLst>
</p:sldMaster>
</file>

<file path=ppt/slideMasters/slideMaster18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eee9e3">
            <a:alpha val="10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640" name="Объект 17"/>
          <p:cNvGraphicFramePr/>
          <p:nvPr/>
        </p:nvGraphicFramePr>
        <p:xfrm>
          <a:off x="225360" y="0"/>
          <a:ext cx="394920" cy="518760"/>
        </p:xfrm>
        <a:graphic>
          <a:graphicData uri="http://schemas.openxmlformats.org/presentationml/2006/ole">
            <p:oleObj r:id="rId2" spid="">
              <p:embed/>
              <p:pic>
                <p:nvPicPr>
                  <p:cNvPr id="6641" name="Объект 17" descr=""/>
                  <p:cNvPicPr/>
                  <p:nvPr/>
                </p:nvPicPr>
                <p:blipFill>
                  <a:blip r:embed="rId3"/>
                  <a:stretch/>
                </p:blipFill>
                <p:spPr>
                  <a:xfrm>
                    <a:off x="225360" y="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6642" name="Объект 18"/>
          <p:cNvGraphicFramePr/>
          <p:nvPr/>
        </p:nvGraphicFramePr>
        <p:xfrm>
          <a:off x="225360" y="446040"/>
          <a:ext cx="394920" cy="518760"/>
        </p:xfrm>
        <a:graphic>
          <a:graphicData uri="http://schemas.openxmlformats.org/presentationml/2006/ole">
            <p:oleObj r:id="rId4" spid="">
              <p:embed/>
              <p:pic>
                <p:nvPicPr>
                  <p:cNvPr id="6643" name="Объект 18" descr=""/>
                  <p:cNvPicPr/>
                  <p:nvPr/>
                </p:nvPicPr>
                <p:blipFill>
                  <a:blip r:embed="rId5"/>
                  <a:stretch/>
                </p:blipFill>
                <p:spPr>
                  <a:xfrm>
                    <a:off x="225360" y="4460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6644" name="Объект 19"/>
          <p:cNvGraphicFramePr/>
          <p:nvPr/>
        </p:nvGraphicFramePr>
        <p:xfrm>
          <a:off x="225360" y="893880"/>
          <a:ext cx="394920" cy="516960"/>
        </p:xfrm>
        <a:graphic>
          <a:graphicData uri="http://schemas.openxmlformats.org/presentationml/2006/ole">
            <p:oleObj r:id="rId6" spid="">
              <p:embed/>
              <p:pic>
                <p:nvPicPr>
                  <p:cNvPr id="6645" name="Объект 19" descr=""/>
                  <p:cNvPicPr/>
                  <p:nvPr/>
                </p:nvPicPr>
                <p:blipFill>
                  <a:blip r:embed="rId7"/>
                  <a:stretch/>
                </p:blipFill>
                <p:spPr>
                  <a:xfrm>
                    <a:off x="225360" y="89388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6646" name="Объект 20"/>
          <p:cNvGraphicFramePr/>
          <p:nvPr/>
        </p:nvGraphicFramePr>
        <p:xfrm>
          <a:off x="225360" y="1339920"/>
          <a:ext cx="394920" cy="518760"/>
        </p:xfrm>
        <a:graphic>
          <a:graphicData uri="http://schemas.openxmlformats.org/presentationml/2006/ole">
            <p:oleObj r:id="rId8" spid="">
              <p:embed/>
              <p:pic>
                <p:nvPicPr>
                  <p:cNvPr id="6647" name="Объект 20" descr=""/>
                  <p:cNvPicPr/>
                  <p:nvPr/>
                </p:nvPicPr>
                <p:blipFill>
                  <a:blip r:embed="rId9"/>
                  <a:stretch/>
                </p:blipFill>
                <p:spPr>
                  <a:xfrm>
                    <a:off x="225360" y="133992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6648" name="Объект 21"/>
          <p:cNvGraphicFramePr/>
          <p:nvPr/>
        </p:nvGraphicFramePr>
        <p:xfrm>
          <a:off x="225360" y="1817640"/>
          <a:ext cx="394920" cy="518760"/>
        </p:xfrm>
        <a:graphic>
          <a:graphicData uri="http://schemas.openxmlformats.org/presentationml/2006/ole">
            <p:oleObj r:id="rId10" spid="">
              <p:embed/>
              <p:pic>
                <p:nvPicPr>
                  <p:cNvPr id="6649" name="Объект 21" descr=""/>
                  <p:cNvPicPr/>
                  <p:nvPr/>
                </p:nvPicPr>
                <p:blipFill>
                  <a:blip r:embed="rId11"/>
                  <a:stretch/>
                </p:blipFill>
                <p:spPr>
                  <a:xfrm>
                    <a:off x="225360" y="18176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6650" name="Объект 22"/>
          <p:cNvGraphicFramePr/>
          <p:nvPr/>
        </p:nvGraphicFramePr>
        <p:xfrm>
          <a:off x="225360" y="2263680"/>
          <a:ext cx="394920" cy="518760"/>
        </p:xfrm>
        <a:graphic>
          <a:graphicData uri="http://schemas.openxmlformats.org/presentationml/2006/ole">
            <p:oleObj r:id="rId12" spid="">
              <p:embed/>
              <p:pic>
                <p:nvPicPr>
                  <p:cNvPr id="6651" name="Объект 22" descr=""/>
                  <p:cNvPicPr/>
                  <p:nvPr/>
                </p:nvPicPr>
                <p:blipFill>
                  <a:blip r:embed="rId13"/>
                  <a:stretch/>
                </p:blipFill>
                <p:spPr>
                  <a:xfrm>
                    <a:off x="225360" y="22636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6652" name="Объект 23"/>
          <p:cNvGraphicFramePr/>
          <p:nvPr/>
        </p:nvGraphicFramePr>
        <p:xfrm>
          <a:off x="225360" y="2711520"/>
          <a:ext cx="394920" cy="516960"/>
        </p:xfrm>
        <a:graphic>
          <a:graphicData uri="http://schemas.openxmlformats.org/presentationml/2006/ole">
            <p:oleObj r:id="rId14" spid="">
              <p:embed/>
              <p:pic>
                <p:nvPicPr>
                  <p:cNvPr id="6653" name="Объект 23" descr=""/>
                  <p:cNvPicPr/>
                  <p:nvPr/>
                </p:nvPicPr>
                <p:blipFill>
                  <a:blip r:embed="rId15"/>
                  <a:stretch/>
                </p:blipFill>
                <p:spPr>
                  <a:xfrm>
                    <a:off x="225360" y="271152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6654" name="Объект 24"/>
          <p:cNvGraphicFramePr/>
          <p:nvPr/>
        </p:nvGraphicFramePr>
        <p:xfrm>
          <a:off x="225360" y="3157560"/>
          <a:ext cx="394920" cy="518760"/>
        </p:xfrm>
        <a:graphic>
          <a:graphicData uri="http://schemas.openxmlformats.org/presentationml/2006/ole">
            <p:oleObj r:id="rId16" spid="">
              <p:embed/>
              <p:pic>
                <p:nvPicPr>
                  <p:cNvPr id="6655" name="Объект 24" descr=""/>
                  <p:cNvPicPr/>
                  <p:nvPr/>
                </p:nvPicPr>
                <p:blipFill>
                  <a:blip r:embed="rId17"/>
                  <a:stretch/>
                </p:blipFill>
                <p:spPr>
                  <a:xfrm>
                    <a:off x="225360" y="315756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6656" name="Объект 25"/>
          <p:cNvGraphicFramePr/>
          <p:nvPr/>
        </p:nvGraphicFramePr>
        <p:xfrm>
          <a:off x="225360" y="3605040"/>
          <a:ext cx="394920" cy="516960"/>
        </p:xfrm>
        <a:graphic>
          <a:graphicData uri="http://schemas.openxmlformats.org/presentationml/2006/ole">
            <p:oleObj r:id="rId18" spid="">
              <p:embed/>
              <p:pic>
                <p:nvPicPr>
                  <p:cNvPr id="6657" name="Объект 25" descr=""/>
                  <p:cNvPicPr/>
                  <p:nvPr/>
                </p:nvPicPr>
                <p:blipFill>
                  <a:blip r:embed="rId19"/>
                  <a:stretch/>
                </p:blipFill>
                <p:spPr>
                  <a:xfrm>
                    <a:off x="225360" y="360504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6658" name="Объект 26"/>
          <p:cNvGraphicFramePr/>
          <p:nvPr/>
        </p:nvGraphicFramePr>
        <p:xfrm>
          <a:off x="225360" y="4051440"/>
          <a:ext cx="394920" cy="518760"/>
        </p:xfrm>
        <a:graphic>
          <a:graphicData uri="http://schemas.openxmlformats.org/presentationml/2006/ole">
            <p:oleObj r:id="rId20" spid="">
              <p:embed/>
              <p:pic>
                <p:nvPicPr>
                  <p:cNvPr id="6659" name="Объект 26" descr=""/>
                  <p:cNvPicPr/>
                  <p:nvPr/>
                </p:nvPicPr>
                <p:blipFill>
                  <a:blip r:embed="rId21"/>
                  <a:stretch/>
                </p:blipFill>
                <p:spPr>
                  <a:xfrm>
                    <a:off x="225360" y="40514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6660" name="Объект 27"/>
          <p:cNvGraphicFramePr/>
          <p:nvPr/>
        </p:nvGraphicFramePr>
        <p:xfrm>
          <a:off x="225360" y="4497480"/>
          <a:ext cx="394920" cy="518760"/>
        </p:xfrm>
        <a:graphic>
          <a:graphicData uri="http://schemas.openxmlformats.org/presentationml/2006/ole">
            <p:oleObj r:id="rId22" spid="">
              <p:embed/>
              <p:pic>
                <p:nvPicPr>
                  <p:cNvPr id="6661" name="Объект 27" descr=""/>
                  <p:cNvPicPr/>
                  <p:nvPr/>
                </p:nvPicPr>
                <p:blipFill>
                  <a:blip r:embed="rId23"/>
                  <a:stretch/>
                </p:blipFill>
                <p:spPr>
                  <a:xfrm>
                    <a:off x="225360" y="44974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6662" name="Объект 28"/>
          <p:cNvGraphicFramePr/>
          <p:nvPr/>
        </p:nvGraphicFramePr>
        <p:xfrm>
          <a:off x="225360" y="4944960"/>
          <a:ext cx="394920" cy="516960"/>
        </p:xfrm>
        <a:graphic>
          <a:graphicData uri="http://schemas.openxmlformats.org/presentationml/2006/ole">
            <p:oleObj r:id="rId24" spid="">
              <p:embed/>
              <p:pic>
                <p:nvPicPr>
                  <p:cNvPr id="6663" name="Объект 28" descr=""/>
                  <p:cNvPicPr/>
                  <p:nvPr/>
                </p:nvPicPr>
                <p:blipFill>
                  <a:blip r:embed="rId25"/>
                  <a:stretch/>
                </p:blipFill>
                <p:spPr>
                  <a:xfrm>
                    <a:off x="225360" y="494496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6664" name="Объект 29"/>
          <p:cNvGraphicFramePr/>
          <p:nvPr/>
        </p:nvGraphicFramePr>
        <p:xfrm>
          <a:off x="225360" y="5435640"/>
          <a:ext cx="394920" cy="516960"/>
        </p:xfrm>
        <a:graphic>
          <a:graphicData uri="http://schemas.openxmlformats.org/presentationml/2006/ole">
            <p:oleObj r:id="rId26" spid="">
              <p:embed/>
              <p:pic>
                <p:nvPicPr>
                  <p:cNvPr id="6665" name="Объект 29" descr=""/>
                  <p:cNvPicPr/>
                  <p:nvPr/>
                </p:nvPicPr>
                <p:blipFill>
                  <a:blip r:embed="rId27"/>
                  <a:stretch/>
                </p:blipFill>
                <p:spPr>
                  <a:xfrm>
                    <a:off x="225360" y="543564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6666" name="Объект 30"/>
          <p:cNvGraphicFramePr/>
          <p:nvPr/>
        </p:nvGraphicFramePr>
        <p:xfrm>
          <a:off x="225360" y="5881680"/>
          <a:ext cx="394920" cy="518760"/>
        </p:xfrm>
        <a:graphic>
          <a:graphicData uri="http://schemas.openxmlformats.org/presentationml/2006/ole">
            <p:oleObj r:id="rId28" spid="">
              <p:embed/>
              <p:pic>
                <p:nvPicPr>
                  <p:cNvPr id="6667" name="Объект 30" descr=""/>
                  <p:cNvPicPr/>
                  <p:nvPr/>
                </p:nvPicPr>
                <p:blipFill>
                  <a:blip r:embed="rId29"/>
                  <a:stretch/>
                </p:blipFill>
                <p:spPr>
                  <a:xfrm>
                    <a:off x="225360" y="58816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6668" name="Объект 31"/>
          <p:cNvGraphicFramePr/>
          <p:nvPr/>
        </p:nvGraphicFramePr>
        <p:xfrm>
          <a:off x="225360" y="6327720"/>
          <a:ext cx="394920" cy="518760"/>
        </p:xfrm>
        <a:graphic>
          <a:graphicData uri="http://schemas.openxmlformats.org/presentationml/2006/ole">
            <p:oleObj r:id="rId30" spid="">
              <p:embed/>
              <p:pic>
                <p:nvPicPr>
                  <p:cNvPr id="6669" name="Объект 31" descr=""/>
                  <p:cNvPicPr/>
                  <p:nvPr/>
                </p:nvPicPr>
                <p:blipFill>
                  <a:blip r:embed="rId31"/>
                  <a:stretch/>
                </p:blipFill>
                <p:spPr>
                  <a:xfrm>
                    <a:off x="225360" y="632772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6670" name="PlaceHolder 1"/>
          <p:cNvSpPr>
            <a:spLocks noGrp="1"/>
          </p:cNvSpPr>
          <p:nvPr>
            <p:ph type="title"/>
          </p:nvPr>
        </p:nvSpPr>
        <p:spPr>
          <a:xfrm>
            <a:off x="609480" y="708120"/>
            <a:ext cx="10971720" cy="274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>
              <a:buNone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текста заглавия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67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17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672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17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9" r:id="rId32"/>
  </p:sldLayoutIdLst>
</p:sldMaster>
</file>

<file path=ppt/slideMasters/slideMaster18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eee9e3">
            <a:alpha val="10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676" name="Объект 17"/>
          <p:cNvGraphicFramePr/>
          <p:nvPr/>
        </p:nvGraphicFramePr>
        <p:xfrm>
          <a:off x="225360" y="0"/>
          <a:ext cx="394920" cy="518760"/>
        </p:xfrm>
        <a:graphic>
          <a:graphicData uri="http://schemas.openxmlformats.org/presentationml/2006/ole">
            <p:oleObj r:id="rId2" spid="">
              <p:embed/>
              <p:pic>
                <p:nvPicPr>
                  <p:cNvPr id="6677" name="Объект 17" descr=""/>
                  <p:cNvPicPr/>
                  <p:nvPr/>
                </p:nvPicPr>
                <p:blipFill>
                  <a:blip r:embed="rId3"/>
                  <a:stretch/>
                </p:blipFill>
                <p:spPr>
                  <a:xfrm>
                    <a:off x="225360" y="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6678" name="Объект 18"/>
          <p:cNvGraphicFramePr/>
          <p:nvPr/>
        </p:nvGraphicFramePr>
        <p:xfrm>
          <a:off x="225360" y="446040"/>
          <a:ext cx="394920" cy="518760"/>
        </p:xfrm>
        <a:graphic>
          <a:graphicData uri="http://schemas.openxmlformats.org/presentationml/2006/ole">
            <p:oleObj r:id="rId4" spid="">
              <p:embed/>
              <p:pic>
                <p:nvPicPr>
                  <p:cNvPr id="6679" name="Объект 18" descr=""/>
                  <p:cNvPicPr/>
                  <p:nvPr/>
                </p:nvPicPr>
                <p:blipFill>
                  <a:blip r:embed="rId5"/>
                  <a:stretch/>
                </p:blipFill>
                <p:spPr>
                  <a:xfrm>
                    <a:off x="225360" y="4460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6680" name="Объект 19"/>
          <p:cNvGraphicFramePr/>
          <p:nvPr/>
        </p:nvGraphicFramePr>
        <p:xfrm>
          <a:off x="225360" y="893880"/>
          <a:ext cx="394920" cy="516960"/>
        </p:xfrm>
        <a:graphic>
          <a:graphicData uri="http://schemas.openxmlformats.org/presentationml/2006/ole">
            <p:oleObj r:id="rId6" spid="">
              <p:embed/>
              <p:pic>
                <p:nvPicPr>
                  <p:cNvPr id="6681" name="Объект 19" descr=""/>
                  <p:cNvPicPr/>
                  <p:nvPr/>
                </p:nvPicPr>
                <p:blipFill>
                  <a:blip r:embed="rId7"/>
                  <a:stretch/>
                </p:blipFill>
                <p:spPr>
                  <a:xfrm>
                    <a:off x="225360" y="89388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6682" name="Объект 20"/>
          <p:cNvGraphicFramePr/>
          <p:nvPr/>
        </p:nvGraphicFramePr>
        <p:xfrm>
          <a:off x="225360" y="1339920"/>
          <a:ext cx="394920" cy="518760"/>
        </p:xfrm>
        <a:graphic>
          <a:graphicData uri="http://schemas.openxmlformats.org/presentationml/2006/ole">
            <p:oleObj r:id="rId8" spid="">
              <p:embed/>
              <p:pic>
                <p:nvPicPr>
                  <p:cNvPr id="6683" name="Объект 20" descr=""/>
                  <p:cNvPicPr/>
                  <p:nvPr/>
                </p:nvPicPr>
                <p:blipFill>
                  <a:blip r:embed="rId9"/>
                  <a:stretch/>
                </p:blipFill>
                <p:spPr>
                  <a:xfrm>
                    <a:off x="225360" y="133992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6684" name="Объект 21"/>
          <p:cNvGraphicFramePr/>
          <p:nvPr/>
        </p:nvGraphicFramePr>
        <p:xfrm>
          <a:off x="225360" y="1817640"/>
          <a:ext cx="394920" cy="518760"/>
        </p:xfrm>
        <a:graphic>
          <a:graphicData uri="http://schemas.openxmlformats.org/presentationml/2006/ole">
            <p:oleObj r:id="rId10" spid="">
              <p:embed/>
              <p:pic>
                <p:nvPicPr>
                  <p:cNvPr id="6685" name="Объект 21" descr=""/>
                  <p:cNvPicPr/>
                  <p:nvPr/>
                </p:nvPicPr>
                <p:blipFill>
                  <a:blip r:embed="rId11"/>
                  <a:stretch/>
                </p:blipFill>
                <p:spPr>
                  <a:xfrm>
                    <a:off x="225360" y="18176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6686" name="Объект 22"/>
          <p:cNvGraphicFramePr/>
          <p:nvPr/>
        </p:nvGraphicFramePr>
        <p:xfrm>
          <a:off x="225360" y="2263680"/>
          <a:ext cx="394920" cy="518760"/>
        </p:xfrm>
        <a:graphic>
          <a:graphicData uri="http://schemas.openxmlformats.org/presentationml/2006/ole">
            <p:oleObj r:id="rId12" spid="">
              <p:embed/>
              <p:pic>
                <p:nvPicPr>
                  <p:cNvPr id="6687" name="Объект 22" descr=""/>
                  <p:cNvPicPr/>
                  <p:nvPr/>
                </p:nvPicPr>
                <p:blipFill>
                  <a:blip r:embed="rId13"/>
                  <a:stretch/>
                </p:blipFill>
                <p:spPr>
                  <a:xfrm>
                    <a:off x="225360" y="22636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6688" name="Объект 23"/>
          <p:cNvGraphicFramePr/>
          <p:nvPr/>
        </p:nvGraphicFramePr>
        <p:xfrm>
          <a:off x="225360" y="2711520"/>
          <a:ext cx="394920" cy="516960"/>
        </p:xfrm>
        <a:graphic>
          <a:graphicData uri="http://schemas.openxmlformats.org/presentationml/2006/ole">
            <p:oleObj r:id="rId14" spid="">
              <p:embed/>
              <p:pic>
                <p:nvPicPr>
                  <p:cNvPr id="6689" name="Объект 23" descr=""/>
                  <p:cNvPicPr/>
                  <p:nvPr/>
                </p:nvPicPr>
                <p:blipFill>
                  <a:blip r:embed="rId15"/>
                  <a:stretch/>
                </p:blipFill>
                <p:spPr>
                  <a:xfrm>
                    <a:off x="225360" y="271152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6690" name="Объект 24"/>
          <p:cNvGraphicFramePr/>
          <p:nvPr/>
        </p:nvGraphicFramePr>
        <p:xfrm>
          <a:off x="225360" y="3157560"/>
          <a:ext cx="394920" cy="518760"/>
        </p:xfrm>
        <a:graphic>
          <a:graphicData uri="http://schemas.openxmlformats.org/presentationml/2006/ole">
            <p:oleObj r:id="rId16" spid="">
              <p:embed/>
              <p:pic>
                <p:nvPicPr>
                  <p:cNvPr id="6691" name="Объект 24" descr=""/>
                  <p:cNvPicPr/>
                  <p:nvPr/>
                </p:nvPicPr>
                <p:blipFill>
                  <a:blip r:embed="rId17"/>
                  <a:stretch/>
                </p:blipFill>
                <p:spPr>
                  <a:xfrm>
                    <a:off x="225360" y="315756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6692" name="Объект 25"/>
          <p:cNvGraphicFramePr/>
          <p:nvPr/>
        </p:nvGraphicFramePr>
        <p:xfrm>
          <a:off x="225360" y="3605040"/>
          <a:ext cx="394920" cy="516960"/>
        </p:xfrm>
        <a:graphic>
          <a:graphicData uri="http://schemas.openxmlformats.org/presentationml/2006/ole">
            <p:oleObj r:id="rId18" spid="">
              <p:embed/>
              <p:pic>
                <p:nvPicPr>
                  <p:cNvPr id="6693" name="Объект 25" descr=""/>
                  <p:cNvPicPr/>
                  <p:nvPr/>
                </p:nvPicPr>
                <p:blipFill>
                  <a:blip r:embed="rId19"/>
                  <a:stretch/>
                </p:blipFill>
                <p:spPr>
                  <a:xfrm>
                    <a:off x="225360" y="360504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6694" name="Объект 26"/>
          <p:cNvGraphicFramePr/>
          <p:nvPr/>
        </p:nvGraphicFramePr>
        <p:xfrm>
          <a:off x="225360" y="4051440"/>
          <a:ext cx="394920" cy="518760"/>
        </p:xfrm>
        <a:graphic>
          <a:graphicData uri="http://schemas.openxmlformats.org/presentationml/2006/ole">
            <p:oleObj r:id="rId20" spid="">
              <p:embed/>
              <p:pic>
                <p:nvPicPr>
                  <p:cNvPr id="6695" name="Объект 26" descr=""/>
                  <p:cNvPicPr/>
                  <p:nvPr/>
                </p:nvPicPr>
                <p:blipFill>
                  <a:blip r:embed="rId21"/>
                  <a:stretch/>
                </p:blipFill>
                <p:spPr>
                  <a:xfrm>
                    <a:off x="225360" y="40514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6696" name="Объект 27"/>
          <p:cNvGraphicFramePr/>
          <p:nvPr/>
        </p:nvGraphicFramePr>
        <p:xfrm>
          <a:off x="225360" y="4497480"/>
          <a:ext cx="394920" cy="518760"/>
        </p:xfrm>
        <a:graphic>
          <a:graphicData uri="http://schemas.openxmlformats.org/presentationml/2006/ole">
            <p:oleObj r:id="rId22" spid="">
              <p:embed/>
              <p:pic>
                <p:nvPicPr>
                  <p:cNvPr id="6697" name="Объект 27" descr=""/>
                  <p:cNvPicPr/>
                  <p:nvPr/>
                </p:nvPicPr>
                <p:blipFill>
                  <a:blip r:embed="rId23"/>
                  <a:stretch/>
                </p:blipFill>
                <p:spPr>
                  <a:xfrm>
                    <a:off x="225360" y="44974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6698" name="Объект 28"/>
          <p:cNvGraphicFramePr/>
          <p:nvPr/>
        </p:nvGraphicFramePr>
        <p:xfrm>
          <a:off x="225360" y="4944960"/>
          <a:ext cx="394920" cy="516960"/>
        </p:xfrm>
        <a:graphic>
          <a:graphicData uri="http://schemas.openxmlformats.org/presentationml/2006/ole">
            <p:oleObj r:id="rId24" spid="">
              <p:embed/>
              <p:pic>
                <p:nvPicPr>
                  <p:cNvPr id="6699" name="Объект 28" descr=""/>
                  <p:cNvPicPr/>
                  <p:nvPr/>
                </p:nvPicPr>
                <p:blipFill>
                  <a:blip r:embed="rId25"/>
                  <a:stretch/>
                </p:blipFill>
                <p:spPr>
                  <a:xfrm>
                    <a:off x="225360" y="494496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6700" name="Объект 29"/>
          <p:cNvGraphicFramePr/>
          <p:nvPr/>
        </p:nvGraphicFramePr>
        <p:xfrm>
          <a:off x="225360" y="5435640"/>
          <a:ext cx="394920" cy="516960"/>
        </p:xfrm>
        <a:graphic>
          <a:graphicData uri="http://schemas.openxmlformats.org/presentationml/2006/ole">
            <p:oleObj r:id="rId26" spid="">
              <p:embed/>
              <p:pic>
                <p:nvPicPr>
                  <p:cNvPr id="6701" name="Объект 29" descr=""/>
                  <p:cNvPicPr/>
                  <p:nvPr/>
                </p:nvPicPr>
                <p:blipFill>
                  <a:blip r:embed="rId27"/>
                  <a:stretch/>
                </p:blipFill>
                <p:spPr>
                  <a:xfrm>
                    <a:off x="225360" y="543564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6702" name="Объект 30"/>
          <p:cNvGraphicFramePr/>
          <p:nvPr/>
        </p:nvGraphicFramePr>
        <p:xfrm>
          <a:off x="225360" y="5881680"/>
          <a:ext cx="394920" cy="518760"/>
        </p:xfrm>
        <a:graphic>
          <a:graphicData uri="http://schemas.openxmlformats.org/presentationml/2006/ole">
            <p:oleObj r:id="rId28" spid="">
              <p:embed/>
              <p:pic>
                <p:nvPicPr>
                  <p:cNvPr id="6703" name="Объект 30" descr=""/>
                  <p:cNvPicPr/>
                  <p:nvPr/>
                </p:nvPicPr>
                <p:blipFill>
                  <a:blip r:embed="rId29"/>
                  <a:stretch/>
                </p:blipFill>
                <p:spPr>
                  <a:xfrm>
                    <a:off x="225360" y="58816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6704" name="Объект 31"/>
          <p:cNvGraphicFramePr/>
          <p:nvPr/>
        </p:nvGraphicFramePr>
        <p:xfrm>
          <a:off x="225360" y="6327720"/>
          <a:ext cx="394920" cy="518760"/>
        </p:xfrm>
        <a:graphic>
          <a:graphicData uri="http://schemas.openxmlformats.org/presentationml/2006/ole">
            <p:oleObj r:id="rId30" spid="">
              <p:embed/>
              <p:pic>
                <p:nvPicPr>
                  <p:cNvPr id="6705" name="Объект 31" descr=""/>
                  <p:cNvPicPr/>
                  <p:nvPr/>
                </p:nvPicPr>
                <p:blipFill>
                  <a:blip r:embed="rId31"/>
                  <a:stretch/>
                </p:blipFill>
                <p:spPr>
                  <a:xfrm>
                    <a:off x="225360" y="632772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6706" name="PlaceHolder 1"/>
          <p:cNvSpPr>
            <a:spLocks noGrp="1"/>
          </p:cNvSpPr>
          <p:nvPr>
            <p:ph type="title"/>
          </p:nvPr>
        </p:nvSpPr>
        <p:spPr>
          <a:xfrm>
            <a:off x="609480" y="708120"/>
            <a:ext cx="10971720" cy="274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>
              <a:buNone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текста заглавия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70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50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70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3976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709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50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1" r:id="rId32"/>
  </p:sldLayoutIdLst>
</p:sldMaster>
</file>

<file path=ppt/slideMasters/slideMaster19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eee9e3">
            <a:alpha val="10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714" name="Объект 17"/>
          <p:cNvGraphicFramePr/>
          <p:nvPr/>
        </p:nvGraphicFramePr>
        <p:xfrm>
          <a:off x="225360" y="0"/>
          <a:ext cx="394920" cy="518760"/>
        </p:xfrm>
        <a:graphic>
          <a:graphicData uri="http://schemas.openxmlformats.org/presentationml/2006/ole">
            <p:oleObj r:id="rId2" spid="">
              <p:embed/>
              <p:pic>
                <p:nvPicPr>
                  <p:cNvPr id="6715" name="Объект 17" descr=""/>
                  <p:cNvPicPr/>
                  <p:nvPr/>
                </p:nvPicPr>
                <p:blipFill>
                  <a:blip r:embed="rId3"/>
                  <a:stretch/>
                </p:blipFill>
                <p:spPr>
                  <a:xfrm>
                    <a:off x="225360" y="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6716" name="Объект 18"/>
          <p:cNvGraphicFramePr/>
          <p:nvPr/>
        </p:nvGraphicFramePr>
        <p:xfrm>
          <a:off x="225360" y="446040"/>
          <a:ext cx="394920" cy="518760"/>
        </p:xfrm>
        <a:graphic>
          <a:graphicData uri="http://schemas.openxmlformats.org/presentationml/2006/ole">
            <p:oleObj r:id="rId4" spid="">
              <p:embed/>
              <p:pic>
                <p:nvPicPr>
                  <p:cNvPr id="6717" name="Объект 18" descr=""/>
                  <p:cNvPicPr/>
                  <p:nvPr/>
                </p:nvPicPr>
                <p:blipFill>
                  <a:blip r:embed="rId5"/>
                  <a:stretch/>
                </p:blipFill>
                <p:spPr>
                  <a:xfrm>
                    <a:off x="225360" y="4460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6718" name="Объект 19"/>
          <p:cNvGraphicFramePr/>
          <p:nvPr/>
        </p:nvGraphicFramePr>
        <p:xfrm>
          <a:off x="225360" y="893880"/>
          <a:ext cx="394920" cy="516960"/>
        </p:xfrm>
        <a:graphic>
          <a:graphicData uri="http://schemas.openxmlformats.org/presentationml/2006/ole">
            <p:oleObj r:id="rId6" spid="">
              <p:embed/>
              <p:pic>
                <p:nvPicPr>
                  <p:cNvPr id="6719" name="Объект 19" descr=""/>
                  <p:cNvPicPr/>
                  <p:nvPr/>
                </p:nvPicPr>
                <p:blipFill>
                  <a:blip r:embed="rId7"/>
                  <a:stretch/>
                </p:blipFill>
                <p:spPr>
                  <a:xfrm>
                    <a:off x="225360" y="89388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6720" name="Объект 20"/>
          <p:cNvGraphicFramePr/>
          <p:nvPr/>
        </p:nvGraphicFramePr>
        <p:xfrm>
          <a:off x="225360" y="1339920"/>
          <a:ext cx="394920" cy="518760"/>
        </p:xfrm>
        <a:graphic>
          <a:graphicData uri="http://schemas.openxmlformats.org/presentationml/2006/ole">
            <p:oleObj r:id="rId8" spid="">
              <p:embed/>
              <p:pic>
                <p:nvPicPr>
                  <p:cNvPr id="6721" name="Объект 20" descr=""/>
                  <p:cNvPicPr/>
                  <p:nvPr/>
                </p:nvPicPr>
                <p:blipFill>
                  <a:blip r:embed="rId9"/>
                  <a:stretch/>
                </p:blipFill>
                <p:spPr>
                  <a:xfrm>
                    <a:off x="225360" y="133992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6722" name="Объект 21"/>
          <p:cNvGraphicFramePr/>
          <p:nvPr/>
        </p:nvGraphicFramePr>
        <p:xfrm>
          <a:off x="225360" y="1817640"/>
          <a:ext cx="394920" cy="518760"/>
        </p:xfrm>
        <a:graphic>
          <a:graphicData uri="http://schemas.openxmlformats.org/presentationml/2006/ole">
            <p:oleObj r:id="rId10" spid="">
              <p:embed/>
              <p:pic>
                <p:nvPicPr>
                  <p:cNvPr id="6723" name="Объект 21" descr=""/>
                  <p:cNvPicPr/>
                  <p:nvPr/>
                </p:nvPicPr>
                <p:blipFill>
                  <a:blip r:embed="rId11"/>
                  <a:stretch/>
                </p:blipFill>
                <p:spPr>
                  <a:xfrm>
                    <a:off x="225360" y="18176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6724" name="Объект 22"/>
          <p:cNvGraphicFramePr/>
          <p:nvPr/>
        </p:nvGraphicFramePr>
        <p:xfrm>
          <a:off x="225360" y="2263680"/>
          <a:ext cx="394920" cy="518760"/>
        </p:xfrm>
        <a:graphic>
          <a:graphicData uri="http://schemas.openxmlformats.org/presentationml/2006/ole">
            <p:oleObj r:id="rId12" spid="">
              <p:embed/>
              <p:pic>
                <p:nvPicPr>
                  <p:cNvPr id="6725" name="Объект 22" descr=""/>
                  <p:cNvPicPr/>
                  <p:nvPr/>
                </p:nvPicPr>
                <p:blipFill>
                  <a:blip r:embed="rId13"/>
                  <a:stretch/>
                </p:blipFill>
                <p:spPr>
                  <a:xfrm>
                    <a:off x="225360" y="22636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6726" name="Объект 23"/>
          <p:cNvGraphicFramePr/>
          <p:nvPr/>
        </p:nvGraphicFramePr>
        <p:xfrm>
          <a:off x="225360" y="2711520"/>
          <a:ext cx="394920" cy="516960"/>
        </p:xfrm>
        <a:graphic>
          <a:graphicData uri="http://schemas.openxmlformats.org/presentationml/2006/ole">
            <p:oleObj r:id="rId14" spid="">
              <p:embed/>
              <p:pic>
                <p:nvPicPr>
                  <p:cNvPr id="6727" name="Объект 23" descr=""/>
                  <p:cNvPicPr/>
                  <p:nvPr/>
                </p:nvPicPr>
                <p:blipFill>
                  <a:blip r:embed="rId15"/>
                  <a:stretch/>
                </p:blipFill>
                <p:spPr>
                  <a:xfrm>
                    <a:off x="225360" y="271152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6728" name="Объект 24"/>
          <p:cNvGraphicFramePr/>
          <p:nvPr/>
        </p:nvGraphicFramePr>
        <p:xfrm>
          <a:off x="225360" y="3157560"/>
          <a:ext cx="394920" cy="518760"/>
        </p:xfrm>
        <a:graphic>
          <a:graphicData uri="http://schemas.openxmlformats.org/presentationml/2006/ole">
            <p:oleObj r:id="rId16" spid="">
              <p:embed/>
              <p:pic>
                <p:nvPicPr>
                  <p:cNvPr id="6729" name="Объект 24" descr=""/>
                  <p:cNvPicPr/>
                  <p:nvPr/>
                </p:nvPicPr>
                <p:blipFill>
                  <a:blip r:embed="rId17"/>
                  <a:stretch/>
                </p:blipFill>
                <p:spPr>
                  <a:xfrm>
                    <a:off x="225360" y="315756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6730" name="Объект 25"/>
          <p:cNvGraphicFramePr/>
          <p:nvPr/>
        </p:nvGraphicFramePr>
        <p:xfrm>
          <a:off x="225360" y="3605040"/>
          <a:ext cx="394920" cy="516960"/>
        </p:xfrm>
        <a:graphic>
          <a:graphicData uri="http://schemas.openxmlformats.org/presentationml/2006/ole">
            <p:oleObj r:id="rId18" spid="">
              <p:embed/>
              <p:pic>
                <p:nvPicPr>
                  <p:cNvPr id="6731" name="Объект 25" descr=""/>
                  <p:cNvPicPr/>
                  <p:nvPr/>
                </p:nvPicPr>
                <p:blipFill>
                  <a:blip r:embed="rId19"/>
                  <a:stretch/>
                </p:blipFill>
                <p:spPr>
                  <a:xfrm>
                    <a:off x="225360" y="360504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6732" name="Объект 26"/>
          <p:cNvGraphicFramePr/>
          <p:nvPr/>
        </p:nvGraphicFramePr>
        <p:xfrm>
          <a:off x="225360" y="4051440"/>
          <a:ext cx="394920" cy="518760"/>
        </p:xfrm>
        <a:graphic>
          <a:graphicData uri="http://schemas.openxmlformats.org/presentationml/2006/ole">
            <p:oleObj r:id="rId20" spid="">
              <p:embed/>
              <p:pic>
                <p:nvPicPr>
                  <p:cNvPr id="6733" name="Объект 26" descr=""/>
                  <p:cNvPicPr/>
                  <p:nvPr/>
                </p:nvPicPr>
                <p:blipFill>
                  <a:blip r:embed="rId21"/>
                  <a:stretch/>
                </p:blipFill>
                <p:spPr>
                  <a:xfrm>
                    <a:off x="225360" y="40514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6734" name="Объект 27"/>
          <p:cNvGraphicFramePr/>
          <p:nvPr/>
        </p:nvGraphicFramePr>
        <p:xfrm>
          <a:off x="225360" y="4497480"/>
          <a:ext cx="394920" cy="518760"/>
        </p:xfrm>
        <a:graphic>
          <a:graphicData uri="http://schemas.openxmlformats.org/presentationml/2006/ole">
            <p:oleObj r:id="rId22" spid="">
              <p:embed/>
              <p:pic>
                <p:nvPicPr>
                  <p:cNvPr id="6735" name="Объект 27" descr=""/>
                  <p:cNvPicPr/>
                  <p:nvPr/>
                </p:nvPicPr>
                <p:blipFill>
                  <a:blip r:embed="rId23"/>
                  <a:stretch/>
                </p:blipFill>
                <p:spPr>
                  <a:xfrm>
                    <a:off x="225360" y="44974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6736" name="Объект 28"/>
          <p:cNvGraphicFramePr/>
          <p:nvPr/>
        </p:nvGraphicFramePr>
        <p:xfrm>
          <a:off x="225360" y="4944960"/>
          <a:ext cx="394920" cy="516960"/>
        </p:xfrm>
        <a:graphic>
          <a:graphicData uri="http://schemas.openxmlformats.org/presentationml/2006/ole">
            <p:oleObj r:id="rId24" spid="">
              <p:embed/>
              <p:pic>
                <p:nvPicPr>
                  <p:cNvPr id="6737" name="Объект 28" descr=""/>
                  <p:cNvPicPr/>
                  <p:nvPr/>
                </p:nvPicPr>
                <p:blipFill>
                  <a:blip r:embed="rId25"/>
                  <a:stretch/>
                </p:blipFill>
                <p:spPr>
                  <a:xfrm>
                    <a:off x="225360" y="494496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6738" name="Объект 29"/>
          <p:cNvGraphicFramePr/>
          <p:nvPr/>
        </p:nvGraphicFramePr>
        <p:xfrm>
          <a:off x="225360" y="5435640"/>
          <a:ext cx="394920" cy="516960"/>
        </p:xfrm>
        <a:graphic>
          <a:graphicData uri="http://schemas.openxmlformats.org/presentationml/2006/ole">
            <p:oleObj r:id="rId26" spid="">
              <p:embed/>
              <p:pic>
                <p:nvPicPr>
                  <p:cNvPr id="6739" name="Объект 29" descr=""/>
                  <p:cNvPicPr/>
                  <p:nvPr/>
                </p:nvPicPr>
                <p:blipFill>
                  <a:blip r:embed="rId27"/>
                  <a:stretch/>
                </p:blipFill>
                <p:spPr>
                  <a:xfrm>
                    <a:off x="225360" y="543564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6740" name="Объект 30"/>
          <p:cNvGraphicFramePr/>
          <p:nvPr/>
        </p:nvGraphicFramePr>
        <p:xfrm>
          <a:off x="225360" y="5881680"/>
          <a:ext cx="394920" cy="518760"/>
        </p:xfrm>
        <a:graphic>
          <a:graphicData uri="http://schemas.openxmlformats.org/presentationml/2006/ole">
            <p:oleObj r:id="rId28" spid="">
              <p:embed/>
              <p:pic>
                <p:nvPicPr>
                  <p:cNvPr id="6741" name="Объект 30" descr=""/>
                  <p:cNvPicPr/>
                  <p:nvPr/>
                </p:nvPicPr>
                <p:blipFill>
                  <a:blip r:embed="rId29"/>
                  <a:stretch/>
                </p:blipFill>
                <p:spPr>
                  <a:xfrm>
                    <a:off x="225360" y="58816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6742" name="Объект 31"/>
          <p:cNvGraphicFramePr/>
          <p:nvPr/>
        </p:nvGraphicFramePr>
        <p:xfrm>
          <a:off x="225360" y="6327720"/>
          <a:ext cx="394920" cy="518760"/>
        </p:xfrm>
        <a:graphic>
          <a:graphicData uri="http://schemas.openxmlformats.org/presentationml/2006/ole">
            <p:oleObj r:id="rId30" spid="">
              <p:embed/>
              <p:pic>
                <p:nvPicPr>
                  <p:cNvPr id="6743" name="Объект 31" descr=""/>
                  <p:cNvPicPr/>
                  <p:nvPr/>
                </p:nvPicPr>
                <p:blipFill>
                  <a:blip r:embed="rId31"/>
                  <a:stretch/>
                </p:blipFill>
                <p:spPr>
                  <a:xfrm>
                    <a:off x="225360" y="632772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6744" name="PlaceHolder 1"/>
          <p:cNvSpPr>
            <a:spLocks noGrp="1"/>
          </p:cNvSpPr>
          <p:nvPr>
            <p:ph type="title"/>
          </p:nvPr>
        </p:nvSpPr>
        <p:spPr>
          <a:xfrm>
            <a:off x="609480" y="708120"/>
            <a:ext cx="10971720" cy="274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>
              <a:buNone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текста заглавия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3" r:id="rId32"/>
  </p:sldLayoutIdLst>
</p:sldMaster>
</file>

<file path=ppt/slideMasters/slideMaster19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eee9e3">
            <a:alpha val="10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746" name="Объект 17"/>
          <p:cNvGraphicFramePr/>
          <p:nvPr/>
        </p:nvGraphicFramePr>
        <p:xfrm>
          <a:off x="225360" y="0"/>
          <a:ext cx="394920" cy="518760"/>
        </p:xfrm>
        <a:graphic>
          <a:graphicData uri="http://schemas.openxmlformats.org/presentationml/2006/ole">
            <p:oleObj r:id="rId2" spid="">
              <p:embed/>
              <p:pic>
                <p:nvPicPr>
                  <p:cNvPr id="6747" name="Объект 17" descr=""/>
                  <p:cNvPicPr/>
                  <p:nvPr/>
                </p:nvPicPr>
                <p:blipFill>
                  <a:blip r:embed="rId3"/>
                  <a:stretch/>
                </p:blipFill>
                <p:spPr>
                  <a:xfrm>
                    <a:off x="225360" y="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6748" name="Объект 18"/>
          <p:cNvGraphicFramePr/>
          <p:nvPr/>
        </p:nvGraphicFramePr>
        <p:xfrm>
          <a:off x="225360" y="446040"/>
          <a:ext cx="394920" cy="518760"/>
        </p:xfrm>
        <a:graphic>
          <a:graphicData uri="http://schemas.openxmlformats.org/presentationml/2006/ole">
            <p:oleObj r:id="rId4" spid="">
              <p:embed/>
              <p:pic>
                <p:nvPicPr>
                  <p:cNvPr id="6749" name="Объект 18" descr=""/>
                  <p:cNvPicPr/>
                  <p:nvPr/>
                </p:nvPicPr>
                <p:blipFill>
                  <a:blip r:embed="rId5"/>
                  <a:stretch/>
                </p:blipFill>
                <p:spPr>
                  <a:xfrm>
                    <a:off x="225360" y="4460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6750" name="Объект 19"/>
          <p:cNvGraphicFramePr/>
          <p:nvPr/>
        </p:nvGraphicFramePr>
        <p:xfrm>
          <a:off x="225360" y="893880"/>
          <a:ext cx="394920" cy="516960"/>
        </p:xfrm>
        <a:graphic>
          <a:graphicData uri="http://schemas.openxmlformats.org/presentationml/2006/ole">
            <p:oleObj r:id="rId6" spid="">
              <p:embed/>
              <p:pic>
                <p:nvPicPr>
                  <p:cNvPr id="6751" name="Объект 19" descr=""/>
                  <p:cNvPicPr/>
                  <p:nvPr/>
                </p:nvPicPr>
                <p:blipFill>
                  <a:blip r:embed="rId7"/>
                  <a:stretch/>
                </p:blipFill>
                <p:spPr>
                  <a:xfrm>
                    <a:off x="225360" y="89388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6752" name="Объект 20"/>
          <p:cNvGraphicFramePr/>
          <p:nvPr/>
        </p:nvGraphicFramePr>
        <p:xfrm>
          <a:off x="225360" y="1339920"/>
          <a:ext cx="394920" cy="518760"/>
        </p:xfrm>
        <a:graphic>
          <a:graphicData uri="http://schemas.openxmlformats.org/presentationml/2006/ole">
            <p:oleObj r:id="rId8" spid="">
              <p:embed/>
              <p:pic>
                <p:nvPicPr>
                  <p:cNvPr id="6753" name="Объект 20" descr=""/>
                  <p:cNvPicPr/>
                  <p:nvPr/>
                </p:nvPicPr>
                <p:blipFill>
                  <a:blip r:embed="rId9"/>
                  <a:stretch/>
                </p:blipFill>
                <p:spPr>
                  <a:xfrm>
                    <a:off x="225360" y="133992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6754" name="Объект 21"/>
          <p:cNvGraphicFramePr/>
          <p:nvPr/>
        </p:nvGraphicFramePr>
        <p:xfrm>
          <a:off x="225360" y="1817640"/>
          <a:ext cx="394920" cy="518760"/>
        </p:xfrm>
        <a:graphic>
          <a:graphicData uri="http://schemas.openxmlformats.org/presentationml/2006/ole">
            <p:oleObj r:id="rId10" spid="">
              <p:embed/>
              <p:pic>
                <p:nvPicPr>
                  <p:cNvPr id="6755" name="Объект 21" descr=""/>
                  <p:cNvPicPr/>
                  <p:nvPr/>
                </p:nvPicPr>
                <p:blipFill>
                  <a:blip r:embed="rId11"/>
                  <a:stretch/>
                </p:blipFill>
                <p:spPr>
                  <a:xfrm>
                    <a:off x="225360" y="18176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6756" name="Объект 22"/>
          <p:cNvGraphicFramePr/>
          <p:nvPr/>
        </p:nvGraphicFramePr>
        <p:xfrm>
          <a:off x="225360" y="2263680"/>
          <a:ext cx="394920" cy="518760"/>
        </p:xfrm>
        <a:graphic>
          <a:graphicData uri="http://schemas.openxmlformats.org/presentationml/2006/ole">
            <p:oleObj r:id="rId12" spid="">
              <p:embed/>
              <p:pic>
                <p:nvPicPr>
                  <p:cNvPr id="6757" name="Объект 22" descr=""/>
                  <p:cNvPicPr/>
                  <p:nvPr/>
                </p:nvPicPr>
                <p:blipFill>
                  <a:blip r:embed="rId13"/>
                  <a:stretch/>
                </p:blipFill>
                <p:spPr>
                  <a:xfrm>
                    <a:off x="225360" y="22636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6758" name="Объект 23"/>
          <p:cNvGraphicFramePr/>
          <p:nvPr/>
        </p:nvGraphicFramePr>
        <p:xfrm>
          <a:off x="225360" y="2711520"/>
          <a:ext cx="394920" cy="516960"/>
        </p:xfrm>
        <a:graphic>
          <a:graphicData uri="http://schemas.openxmlformats.org/presentationml/2006/ole">
            <p:oleObj r:id="rId14" spid="">
              <p:embed/>
              <p:pic>
                <p:nvPicPr>
                  <p:cNvPr id="6759" name="Объект 23" descr=""/>
                  <p:cNvPicPr/>
                  <p:nvPr/>
                </p:nvPicPr>
                <p:blipFill>
                  <a:blip r:embed="rId15"/>
                  <a:stretch/>
                </p:blipFill>
                <p:spPr>
                  <a:xfrm>
                    <a:off x="225360" y="271152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6760" name="Объект 24"/>
          <p:cNvGraphicFramePr/>
          <p:nvPr/>
        </p:nvGraphicFramePr>
        <p:xfrm>
          <a:off x="225360" y="3157560"/>
          <a:ext cx="394920" cy="518760"/>
        </p:xfrm>
        <a:graphic>
          <a:graphicData uri="http://schemas.openxmlformats.org/presentationml/2006/ole">
            <p:oleObj r:id="rId16" spid="">
              <p:embed/>
              <p:pic>
                <p:nvPicPr>
                  <p:cNvPr id="6761" name="Объект 24" descr=""/>
                  <p:cNvPicPr/>
                  <p:nvPr/>
                </p:nvPicPr>
                <p:blipFill>
                  <a:blip r:embed="rId17"/>
                  <a:stretch/>
                </p:blipFill>
                <p:spPr>
                  <a:xfrm>
                    <a:off x="225360" y="315756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6762" name="Объект 25"/>
          <p:cNvGraphicFramePr/>
          <p:nvPr/>
        </p:nvGraphicFramePr>
        <p:xfrm>
          <a:off x="225360" y="3605040"/>
          <a:ext cx="394920" cy="516960"/>
        </p:xfrm>
        <a:graphic>
          <a:graphicData uri="http://schemas.openxmlformats.org/presentationml/2006/ole">
            <p:oleObj r:id="rId18" spid="">
              <p:embed/>
              <p:pic>
                <p:nvPicPr>
                  <p:cNvPr id="6763" name="Объект 25" descr=""/>
                  <p:cNvPicPr/>
                  <p:nvPr/>
                </p:nvPicPr>
                <p:blipFill>
                  <a:blip r:embed="rId19"/>
                  <a:stretch/>
                </p:blipFill>
                <p:spPr>
                  <a:xfrm>
                    <a:off x="225360" y="360504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6764" name="Объект 26"/>
          <p:cNvGraphicFramePr/>
          <p:nvPr/>
        </p:nvGraphicFramePr>
        <p:xfrm>
          <a:off x="225360" y="4051440"/>
          <a:ext cx="394920" cy="518760"/>
        </p:xfrm>
        <a:graphic>
          <a:graphicData uri="http://schemas.openxmlformats.org/presentationml/2006/ole">
            <p:oleObj r:id="rId20" spid="">
              <p:embed/>
              <p:pic>
                <p:nvPicPr>
                  <p:cNvPr id="6765" name="Объект 26" descr=""/>
                  <p:cNvPicPr/>
                  <p:nvPr/>
                </p:nvPicPr>
                <p:blipFill>
                  <a:blip r:embed="rId21"/>
                  <a:stretch/>
                </p:blipFill>
                <p:spPr>
                  <a:xfrm>
                    <a:off x="225360" y="40514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6766" name="Объект 27"/>
          <p:cNvGraphicFramePr/>
          <p:nvPr/>
        </p:nvGraphicFramePr>
        <p:xfrm>
          <a:off x="225360" y="4497480"/>
          <a:ext cx="394920" cy="518760"/>
        </p:xfrm>
        <a:graphic>
          <a:graphicData uri="http://schemas.openxmlformats.org/presentationml/2006/ole">
            <p:oleObj r:id="rId22" spid="">
              <p:embed/>
              <p:pic>
                <p:nvPicPr>
                  <p:cNvPr id="6767" name="Объект 27" descr=""/>
                  <p:cNvPicPr/>
                  <p:nvPr/>
                </p:nvPicPr>
                <p:blipFill>
                  <a:blip r:embed="rId23"/>
                  <a:stretch/>
                </p:blipFill>
                <p:spPr>
                  <a:xfrm>
                    <a:off x="225360" y="44974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6768" name="Объект 28"/>
          <p:cNvGraphicFramePr/>
          <p:nvPr/>
        </p:nvGraphicFramePr>
        <p:xfrm>
          <a:off x="225360" y="4944960"/>
          <a:ext cx="394920" cy="516960"/>
        </p:xfrm>
        <a:graphic>
          <a:graphicData uri="http://schemas.openxmlformats.org/presentationml/2006/ole">
            <p:oleObj r:id="rId24" spid="">
              <p:embed/>
              <p:pic>
                <p:nvPicPr>
                  <p:cNvPr id="6769" name="Объект 28" descr=""/>
                  <p:cNvPicPr/>
                  <p:nvPr/>
                </p:nvPicPr>
                <p:blipFill>
                  <a:blip r:embed="rId25"/>
                  <a:stretch/>
                </p:blipFill>
                <p:spPr>
                  <a:xfrm>
                    <a:off x="225360" y="494496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6770" name="Объект 29"/>
          <p:cNvGraphicFramePr/>
          <p:nvPr/>
        </p:nvGraphicFramePr>
        <p:xfrm>
          <a:off x="225360" y="5435640"/>
          <a:ext cx="394920" cy="516960"/>
        </p:xfrm>
        <a:graphic>
          <a:graphicData uri="http://schemas.openxmlformats.org/presentationml/2006/ole">
            <p:oleObj r:id="rId26" spid="">
              <p:embed/>
              <p:pic>
                <p:nvPicPr>
                  <p:cNvPr id="6771" name="Объект 29" descr=""/>
                  <p:cNvPicPr/>
                  <p:nvPr/>
                </p:nvPicPr>
                <p:blipFill>
                  <a:blip r:embed="rId27"/>
                  <a:stretch/>
                </p:blipFill>
                <p:spPr>
                  <a:xfrm>
                    <a:off x="225360" y="543564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6772" name="Объект 30"/>
          <p:cNvGraphicFramePr/>
          <p:nvPr/>
        </p:nvGraphicFramePr>
        <p:xfrm>
          <a:off x="225360" y="5881680"/>
          <a:ext cx="394920" cy="518760"/>
        </p:xfrm>
        <a:graphic>
          <a:graphicData uri="http://schemas.openxmlformats.org/presentationml/2006/ole">
            <p:oleObj r:id="rId28" spid="">
              <p:embed/>
              <p:pic>
                <p:nvPicPr>
                  <p:cNvPr id="6773" name="Объект 30" descr=""/>
                  <p:cNvPicPr/>
                  <p:nvPr/>
                </p:nvPicPr>
                <p:blipFill>
                  <a:blip r:embed="rId29"/>
                  <a:stretch/>
                </p:blipFill>
                <p:spPr>
                  <a:xfrm>
                    <a:off x="225360" y="58816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6774" name="Объект 31"/>
          <p:cNvGraphicFramePr/>
          <p:nvPr/>
        </p:nvGraphicFramePr>
        <p:xfrm>
          <a:off x="225360" y="6327720"/>
          <a:ext cx="394920" cy="518760"/>
        </p:xfrm>
        <a:graphic>
          <a:graphicData uri="http://schemas.openxmlformats.org/presentationml/2006/ole">
            <p:oleObj r:id="rId30" spid="">
              <p:embed/>
              <p:pic>
                <p:nvPicPr>
                  <p:cNvPr id="6775" name="Объект 31" descr=""/>
                  <p:cNvPicPr/>
                  <p:nvPr/>
                </p:nvPicPr>
                <p:blipFill>
                  <a:blip r:embed="rId31"/>
                  <a:stretch/>
                </p:blipFill>
                <p:spPr>
                  <a:xfrm>
                    <a:off x="225360" y="632772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6776" name="PlaceHolder 1"/>
          <p:cNvSpPr>
            <a:spLocks noGrp="1"/>
          </p:cNvSpPr>
          <p:nvPr>
            <p:ph type="title"/>
          </p:nvPr>
        </p:nvSpPr>
        <p:spPr>
          <a:xfrm>
            <a:off x="609480" y="708120"/>
            <a:ext cx="10971720" cy="274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>
              <a:buNone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текста заглавия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77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50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77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50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779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17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5" r:id="rId32"/>
  </p:sldLayoutIdLst>
</p:sldMaster>
</file>

<file path=ppt/slideMasters/slideMaster19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eee9e3">
            <a:alpha val="10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784" name="Объект 17"/>
          <p:cNvGraphicFramePr/>
          <p:nvPr/>
        </p:nvGraphicFramePr>
        <p:xfrm>
          <a:off x="225360" y="0"/>
          <a:ext cx="394920" cy="518760"/>
        </p:xfrm>
        <a:graphic>
          <a:graphicData uri="http://schemas.openxmlformats.org/presentationml/2006/ole">
            <p:oleObj r:id="rId2" spid="">
              <p:embed/>
              <p:pic>
                <p:nvPicPr>
                  <p:cNvPr id="6785" name="Объект 17" descr=""/>
                  <p:cNvPicPr/>
                  <p:nvPr/>
                </p:nvPicPr>
                <p:blipFill>
                  <a:blip r:embed="rId3"/>
                  <a:stretch/>
                </p:blipFill>
                <p:spPr>
                  <a:xfrm>
                    <a:off x="225360" y="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6786" name="Объект 18"/>
          <p:cNvGraphicFramePr/>
          <p:nvPr/>
        </p:nvGraphicFramePr>
        <p:xfrm>
          <a:off x="225360" y="446040"/>
          <a:ext cx="394920" cy="518760"/>
        </p:xfrm>
        <a:graphic>
          <a:graphicData uri="http://schemas.openxmlformats.org/presentationml/2006/ole">
            <p:oleObj r:id="rId4" spid="">
              <p:embed/>
              <p:pic>
                <p:nvPicPr>
                  <p:cNvPr id="6787" name="Объект 18" descr=""/>
                  <p:cNvPicPr/>
                  <p:nvPr/>
                </p:nvPicPr>
                <p:blipFill>
                  <a:blip r:embed="rId5"/>
                  <a:stretch/>
                </p:blipFill>
                <p:spPr>
                  <a:xfrm>
                    <a:off x="225360" y="4460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6788" name="Объект 19"/>
          <p:cNvGraphicFramePr/>
          <p:nvPr/>
        </p:nvGraphicFramePr>
        <p:xfrm>
          <a:off x="225360" y="893880"/>
          <a:ext cx="394920" cy="516960"/>
        </p:xfrm>
        <a:graphic>
          <a:graphicData uri="http://schemas.openxmlformats.org/presentationml/2006/ole">
            <p:oleObj r:id="rId6" spid="">
              <p:embed/>
              <p:pic>
                <p:nvPicPr>
                  <p:cNvPr id="6789" name="Объект 19" descr=""/>
                  <p:cNvPicPr/>
                  <p:nvPr/>
                </p:nvPicPr>
                <p:blipFill>
                  <a:blip r:embed="rId7"/>
                  <a:stretch/>
                </p:blipFill>
                <p:spPr>
                  <a:xfrm>
                    <a:off x="225360" y="89388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6790" name="Объект 20"/>
          <p:cNvGraphicFramePr/>
          <p:nvPr/>
        </p:nvGraphicFramePr>
        <p:xfrm>
          <a:off x="225360" y="1339920"/>
          <a:ext cx="394920" cy="518760"/>
        </p:xfrm>
        <a:graphic>
          <a:graphicData uri="http://schemas.openxmlformats.org/presentationml/2006/ole">
            <p:oleObj r:id="rId8" spid="">
              <p:embed/>
              <p:pic>
                <p:nvPicPr>
                  <p:cNvPr id="6791" name="Объект 20" descr=""/>
                  <p:cNvPicPr/>
                  <p:nvPr/>
                </p:nvPicPr>
                <p:blipFill>
                  <a:blip r:embed="rId9"/>
                  <a:stretch/>
                </p:blipFill>
                <p:spPr>
                  <a:xfrm>
                    <a:off x="225360" y="133992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6792" name="Объект 21"/>
          <p:cNvGraphicFramePr/>
          <p:nvPr/>
        </p:nvGraphicFramePr>
        <p:xfrm>
          <a:off x="225360" y="1817640"/>
          <a:ext cx="394920" cy="518760"/>
        </p:xfrm>
        <a:graphic>
          <a:graphicData uri="http://schemas.openxmlformats.org/presentationml/2006/ole">
            <p:oleObj r:id="rId10" spid="">
              <p:embed/>
              <p:pic>
                <p:nvPicPr>
                  <p:cNvPr id="6793" name="Объект 21" descr=""/>
                  <p:cNvPicPr/>
                  <p:nvPr/>
                </p:nvPicPr>
                <p:blipFill>
                  <a:blip r:embed="rId11"/>
                  <a:stretch/>
                </p:blipFill>
                <p:spPr>
                  <a:xfrm>
                    <a:off x="225360" y="18176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6794" name="Объект 22"/>
          <p:cNvGraphicFramePr/>
          <p:nvPr/>
        </p:nvGraphicFramePr>
        <p:xfrm>
          <a:off x="225360" y="2263680"/>
          <a:ext cx="394920" cy="518760"/>
        </p:xfrm>
        <a:graphic>
          <a:graphicData uri="http://schemas.openxmlformats.org/presentationml/2006/ole">
            <p:oleObj r:id="rId12" spid="">
              <p:embed/>
              <p:pic>
                <p:nvPicPr>
                  <p:cNvPr id="6795" name="Объект 22" descr=""/>
                  <p:cNvPicPr/>
                  <p:nvPr/>
                </p:nvPicPr>
                <p:blipFill>
                  <a:blip r:embed="rId13"/>
                  <a:stretch/>
                </p:blipFill>
                <p:spPr>
                  <a:xfrm>
                    <a:off x="225360" y="22636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6796" name="Объект 23"/>
          <p:cNvGraphicFramePr/>
          <p:nvPr/>
        </p:nvGraphicFramePr>
        <p:xfrm>
          <a:off x="225360" y="2711520"/>
          <a:ext cx="394920" cy="516960"/>
        </p:xfrm>
        <a:graphic>
          <a:graphicData uri="http://schemas.openxmlformats.org/presentationml/2006/ole">
            <p:oleObj r:id="rId14" spid="">
              <p:embed/>
              <p:pic>
                <p:nvPicPr>
                  <p:cNvPr id="6797" name="Объект 23" descr=""/>
                  <p:cNvPicPr/>
                  <p:nvPr/>
                </p:nvPicPr>
                <p:blipFill>
                  <a:blip r:embed="rId15"/>
                  <a:stretch/>
                </p:blipFill>
                <p:spPr>
                  <a:xfrm>
                    <a:off x="225360" y="271152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6798" name="Объект 24"/>
          <p:cNvGraphicFramePr/>
          <p:nvPr/>
        </p:nvGraphicFramePr>
        <p:xfrm>
          <a:off x="225360" y="3157560"/>
          <a:ext cx="394920" cy="518760"/>
        </p:xfrm>
        <a:graphic>
          <a:graphicData uri="http://schemas.openxmlformats.org/presentationml/2006/ole">
            <p:oleObj r:id="rId16" spid="">
              <p:embed/>
              <p:pic>
                <p:nvPicPr>
                  <p:cNvPr id="6799" name="Объект 24" descr=""/>
                  <p:cNvPicPr/>
                  <p:nvPr/>
                </p:nvPicPr>
                <p:blipFill>
                  <a:blip r:embed="rId17"/>
                  <a:stretch/>
                </p:blipFill>
                <p:spPr>
                  <a:xfrm>
                    <a:off x="225360" y="315756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6800" name="Объект 25"/>
          <p:cNvGraphicFramePr/>
          <p:nvPr/>
        </p:nvGraphicFramePr>
        <p:xfrm>
          <a:off x="225360" y="3605040"/>
          <a:ext cx="394920" cy="516960"/>
        </p:xfrm>
        <a:graphic>
          <a:graphicData uri="http://schemas.openxmlformats.org/presentationml/2006/ole">
            <p:oleObj r:id="rId18" spid="">
              <p:embed/>
              <p:pic>
                <p:nvPicPr>
                  <p:cNvPr id="6801" name="Объект 25" descr=""/>
                  <p:cNvPicPr/>
                  <p:nvPr/>
                </p:nvPicPr>
                <p:blipFill>
                  <a:blip r:embed="rId19"/>
                  <a:stretch/>
                </p:blipFill>
                <p:spPr>
                  <a:xfrm>
                    <a:off x="225360" y="360504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6802" name="Объект 26"/>
          <p:cNvGraphicFramePr/>
          <p:nvPr/>
        </p:nvGraphicFramePr>
        <p:xfrm>
          <a:off x="225360" y="4051440"/>
          <a:ext cx="394920" cy="518760"/>
        </p:xfrm>
        <a:graphic>
          <a:graphicData uri="http://schemas.openxmlformats.org/presentationml/2006/ole">
            <p:oleObj r:id="rId20" spid="">
              <p:embed/>
              <p:pic>
                <p:nvPicPr>
                  <p:cNvPr id="6803" name="Объект 26" descr=""/>
                  <p:cNvPicPr/>
                  <p:nvPr/>
                </p:nvPicPr>
                <p:blipFill>
                  <a:blip r:embed="rId21"/>
                  <a:stretch/>
                </p:blipFill>
                <p:spPr>
                  <a:xfrm>
                    <a:off x="225360" y="40514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6804" name="Объект 27"/>
          <p:cNvGraphicFramePr/>
          <p:nvPr/>
        </p:nvGraphicFramePr>
        <p:xfrm>
          <a:off x="225360" y="4497480"/>
          <a:ext cx="394920" cy="518760"/>
        </p:xfrm>
        <a:graphic>
          <a:graphicData uri="http://schemas.openxmlformats.org/presentationml/2006/ole">
            <p:oleObj r:id="rId22" spid="">
              <p:embed/>
              <p:pic>
                <p:nvPicPr>
                  <p:cNvPr id="6805" name="Объект 27" descr=""/>
                  <p:cNvPicPr/>
                  <p:nvPr/>
                </p:nvPicPr>
                <p:blipFill>
                  <a:blip r:embed="rId23"/>
                  <a:stretch/>
                </p:blipFill>
                <p:spPr>
                  <a:xfrm>
                    <a:off x="225360" y="44974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6806" name="Объект 28"/>
          <p:cNvGraphicFramePr/>
          <p:nvPr/>
        </p:nvGraphicFramePr>
        <p:xfrm>
          <a:off x="225360" y="4944960"/>
          <a:ext cx="394920" cy="516960"/>
        </p:xfrm>
        <a:graphic>
          <a:graphicData uri="http://schemas.openxmlformats.org/presentationml/2006/ole">
            <p:oleObj r:id="rId24" spid="">
              <p:embed/>
              <p:pic>
                <p:nvPicPr>
                  <p:cNvPr id="6807" name="Объект 28" descr=""/>
                  <p:cNvPicPr/>
                  <p:nvPr/>
                </p:nvPicPr>
                <p:blipFill>
                  <a:blip r:embed="rId25"/>
                  <a:stretch/>
                </p:blipFill>
                <p:spPr>
                  <a:xfrm>
                    <a:off x="225360" y="494496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6808" name="Объект 29"/>
          <p:cNvGraphicFramePr/>
          <p:nvPr/>
        </p:nvGraphicFramePr>
        <p:xfrm>
          <a:off x="225360" y="5435640"/>
          <a:ext cx="394920" cy="516960"/>
        </p:xfrm>
        <a:graphic>
          <a:graphicData uri="http://schemas.openxmlformats.org/presentationml/2006/ole">
            <p:oleObj r:id="rId26" spid="">
              <p:embed/>
              <p:pic>
                <p:nvPicPr>
                  <p:cNvPr id="6809" name="Объект 29" descr=""/>
                  <p:cNvPicPr/>
                  <p:nvPr/>
                </p:nvPicPr>
                <p:blipFill>
                  <a:blip r:embed="rId27"/>
                  <a:stretch/>
                </p:blipFill>
                <p:spPr>
                  <a:xfrm>
                    <a:off x="225360" y="543564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6810" name="Объект 30"/>
          <p:cNvGraphicFramePr/>
          <p:nvPr/>
        </p:nvGraphicFramePr>
        <p:xfrm>
          <a:off x="225360" y="5881680"/>
          <a:ext cx="394920" cy="518760"/>
        </p:xfrm>
        <a:graphic>
          <a:graphicData uri="http://schemas.openxmlformats.org/presentationml/2006/ole">
            <p:oleObj r:id="rId28" spid="">
              <p:embed/>
              <p:pic>
                <p:nvPicPr>
                  <p:cNvPr id="6811" name="Объект 30" descr=""/>
                  <p:cNvPicPr/>
                  <p:nvPr/>
                </p:nvPicPr>
                <p:blipFill>
                  <a:blip r:embed="rId29"/>
                  <a:stretch/>
                </p:blipFill>
                <p:spPr>
                  <a:xfrm>
                    <a:off x="225360" y="58816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6812" name="Объект 31"/>
          <p:cNvGraphicFramePr/>
          <p:nvPr/>
        </p:nvGraphicFramePr>
        <p:xfrm>
          <a:off x="225360" y="6327720"/>
          <a:ext cx="394920" cy="518760"/>
        </p:xfrm>
        <a:graphic>
          <a:graphicData uri="http://schemas.openxmlformats.org/presentationml/2006/ole">
            <p:oleObj r:id="rId30" spid="">
              <p:embed/>
              <p:pic>
                <p:nvPicPr>
                  <p:cNvPr id="6813" name="Объект 31" descr=""/>
                  <p:cNvPicPr/>
                  <p:nvPr/>
                </p:nvPicPr>
                <p:blipFill>
                  <a:blip r:embed="rId31"/>
                  <a:stretch/>
                </p:blipFill>
                <p:spPr>
                  <a:xfrm>
                    <a:off x="225360" y="632772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6814" name="PlaceHolder 1"/>
          <p:cNvSpPr>
            <a:spLocks noGrp="1"/>
          </p:cNvSpPr>
          <p:nvPr>
            <p:ph type="title"/>
          </p:nvPr>
        </p:nvSpPr>
        <p:spPr>
          <a:xfrm>
            <a:off x="609480" y="708120"/>
            <a:ext cx="10971720" cy="274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>
              <a:buNone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текста заглавия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81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3976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81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3976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7" r:id="rId32"/>
  </p:sldLayoutIdLst>
</p:sldMaster>
</file>

<file path=ppt/slideMasters/slideMaster19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eee9e3">
            <a:alpha val="10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820" name="Объект 17"/>
          <p:cNvGraphicFramePr/>
          <p:nvPr/>
        </p:nvGraphicFramePr>
        <p:xfrm>
          <a:off x="225360" y="0"/>
          <a:ext cx="394920" cy="518760"/>
        </p:xfrm>
        <a:graphic>
          <a:graphicData uri="http://schemas.openxmlformats.org/presentationml/2006/ole">
            <p:oleObj r:id="rId2" spid="">
              <p:embed/>
              <p:pic>
                <p:nvPicPr>
                  <p:cNvPr id="6821" name="Объект 17" descr=""/>
                  <p:cNvPicPr/>
                  <p:nvPr/>
                </p:nvPicPr>
                <p:blipFill>
                  <a:blip r:embed="rId3"/>
                  <a:stretch/>
                </p:blipFill>
                <p:spPr>
                  <a:xfrm>
                    <a:off x="225360" y="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6822" name="Объект 18"/>
          <p:cNvGraphicFramePr/>
          <p:nvPr/>
        </p:nvGraphicFramePr>
        <p:xfrm>
          <a:off x="225360" y="446040"/>
          <a:ext cx="394920" cy="518760"/>
        </p:xfrm>
        <a:graphic>
          <a:graphicData uri="http://schemas.openxmlformats.org/presentationml/2006/ole">
            <p:oleObj r:id="rId4" spid="">
              <p:embed/>
              <p:pic>
                <p:nvPicPr>
                  <p:cNvPr id="6823" name="Объект 18" descr=""/>
                  <p:cNvPicPr/>
                  <p:nvPr/>
                </p:nvPicPr>
                <p:blipFill>
                  <a:blip r:embed="rId5"/>
                  <a:stretch/>
                </p:blipFill>
                <p:spPr>
                  <a:xfrm>
                    <a:off x="225360" y="4460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6824" name="Объект 19"/>
          <p:cNvGraphicFramePr/>
          <p:nvPr/>
        </p:nvGraphicFramePr>
        <p:xfrm>
          <a:off x="225360" y="893880"/>
          <a:ext cx="394920" cy="516960"/>
        </p:xfrm>
        <a:graphic>
          <a:graphicData uri="http://schemas.openxmlformats.org/presentationml/2006/ole">
            <p:oleObj r:id="rId6" spid="">
              <p:embed/>
              <p:pic>
                <p:nvPicPr>
                  <p:cNvPr id="6825" name="Объект 19" descr=""/>
                  <p:cNvPicPr/>
                  <p:nvPr/>
                </p:nvPicPr>
                <p:blipFill>
                  <a:blip r:embed="rId7"/>
                  <a:stretch/>
                </p:blipFill>
                <p:spPr>
                  <a:xfrm>
                    <a:off x="225360" y="89388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6826" name="Объект 20"/>
          <p:cNvGraphicFramePr/>
          <p:nvPr/>
        </p:nvGraphicFramePr>
        <p:xfrm>
          <a:off x="225360" y="1339920"/>
          <a:ext cx="394920" cy="518760"/>
        </p:xfrm>
        <a:graphic>
          <a:graphicData uri="http://schemas.openxmlformats.org/presentationml/2006/ole">
            <p:oleObj r:id="rId8" spid="">
              <p:embed/>
              <p:pic>
                <p:nvPicPr>
                  <p:cNvPr id="6827" name="Объект 20" descr=""/>
                  <p:cNvPicPr/>
                  <p:nvPr/>
                </p:nvPicPr>
                <p:blipFill>
                  <a:blip r:embed="rId9"/>
                  <a:stretch/>
                </p:blipFill>
                <p:spPr>
                  <a:xfrm>
                    <a:off x="225360" y="133992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6828" name="Объект 21"/>
          <p:cNvGraphicFramePr/>
          <p:nvPr/>
        </p:nvGraphicFramePr>
        <p:xfrm>
          <a:off x="225360" y="1817640"/>
          <a:ext cx="394920" cy="518760"/>
        </p:xfrm>
        <a:graphic>
          <a:graphicData uri="http://schemas.openxmlformats.org/presentationml/2006/ole">
            <p:oleObj r:id="rId10" spid="">
              <p:embed/>
              <p:pic>
                <p:nvPicPr>
                  <p:cNvPr id="6829" name="Объект 21" descr=""/>
                  <p:cNvPicPr/>
                  <p:nvPr/>
                </p:nvPicPr>
                <p:blipFill>
                  <a:blip r:embed="rId11"/>
                  <a:stretch/>
                </p:blipFill>
                <p:spPr>
                  <a:xfrm>
                    <a:off x="225360" y="18176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6830" name="Объект 22"/>
          <p:cNvGraphicFramePr/>
          <p:nvPr/>
        </p:nvGraphicFramePr>
        <p:xfrm>
          <a:off x="225360" y="2263680"/>
          <a:ext cx="394920" cy="518760"/>
        </p:xfrm>
        <a:graphic>
          <a:graphicData uri="http://schemas.openxmlformats.org/presentationml/2006/ole">
            <p:oleObj r:id="rId12" spid="">
              <p:embed/>
              <p:pic>
                <p:nvPicPr>
                  <p:cNvPr id="6831" name="Объект 22" descr=""/>
                  <p:cNvPicPr/>
                  <p:nvPr/>
                </p:nvPicPr>
                <p:blipFill>
                  <a:blip r:embed="rId13"/>
                  <a:stretch/>
                </p:blipFill>
                <p:spPr>
                  <a:xfrm>
                    <a:off x="225360" y="22636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6832" name="Объект 23"/>
          <p:cNvGraphicFramePr/>
          <p:nvPr/>
        </p:nvGraphicFramePr>
        <p:xfrm>
          <a:off x="225360" y="2711520"/>
          <a:ext cx="394920" cy="516960"/>
        </p:xfrm>
        <a:graphic>
          <a:graphicData uri="http://schemas.openxmlformats.org/presentationml/2006/ole">
            <p:oleObj r:id="rId14" spid="">
              <p:embed/>
              <p:pic>
                <p:nvPicPr>
                  <p:cNvPr id="6833" name="Объект 23" descr=""/>
                  <p:cNvPicPr/>
                  <p:nvPr/>
                </p:nvPicPr>
                <p:blipFill>
                  <a:blip r:embed="rId15"/>
                  <a:stretch/>
                </p:blipFill>
                <p:spPr>
                  <a:xfrm>
                    <a:off x="225360" y="271152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6834" name="Объект 24"/>
          <p:cNvGraphicFramePr/>
          <p:nvPr/>
        </p:nvGraphicFramePr>
        <p:xfrm>
          <a:off x="225360" y="3157560"/>
          <a:ext cx="394920" cy="518760"/>
        </p:xfrm>
        <a:graphic>
          <a:graphicData uri="http://schemas.openxmlformats.org/presentationml/2006/ole">
            <p:oleObj r:id="rId16" spid="">
              <p:embed/>
              <p:pic>
                <p:nvPicPr>
                  <p:cNvPr id="6835" name="Объект 24" descr=""/>
                  <p:cNvPicPr/>
                  <p:nvPr/>
                </p:nvPicPr>
                <p:blipFill>
                  <a:blip r:embed="rId17"/>
                  <a:stretch/>
                </p:blipFill>
                <p:spPr>
                  <a:xfrm>
                    <a:off x="225360" y="315756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6836" name="Объект 25"/>
          <p:cNvGraphicFramePr/>
          <p:nvPr/>
        </p:nvGraphicFramePr>
        <p:xfrm>
          <a:off x="225360" y="3605040"/>
          <a:ext cx="394920" cy="516960"/>
        </p:xfrm>
        <a:graphic>
          <a:graphicData uri="http://schemas.openxmlformats.org/presentationml/2006/ole">
            <p:oleObj r:id="rId18" spid="">
              <p:embed/>
              <p:pic>
                <p:nvPicPr>
                  <p:cNvPr id="6837" name="Объект 25" descr=""/>
                  <p:cNvPicPr/>
                  <p:nvPr/>
                </p:nvPicPr>
                <p:blipFill>
                  <a:blip r:embed="rId19"/>
                  <a:stretch/>
                </p:blipFill>
                <p:spPr>
                  <a:xfrm>
                    <a:off x="225360" y="360504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6838" name="Объект 26"/>
          <p:cNvGraphicFramePr/>
          <p:nvPr/>
        </p:nvGraphicFramePr>
        <p:xfrm>
          <a:off x="225360" y="4051440"/>
          <a:ext cx="394920" cy="518760"/>
        </p:xfrm>
        <a:graphic>
          <a:graphicData uri="http://schemas.openxmlformats.org/presentationml/2006/ole">
            <p:oleObj r:id="rId20" spid="">
              <p:embed/>
              <p:pic>
                <p:nvPicPr>
                  <p:cNvPr id="6839" name="Объект 26" descr=""/>
                  <p:cNvPicPr/>
                  <p:nvPr/>
                </p:nvPicPr>
                <p:blipFill>
                  <a:blip r:embed="rId21"/>
                  <a:stretch/>
                </p:blipFill>
                <p:spPr>
                  <a:xfrm>
                    <a:off x="225360" y="40514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6840" name="Объект 27"/>
          <p:cNvGraphicFramePr/>
          <p:nvPr/>
        </p:nvGraphicFramePr>
        <p:xfrm>
          <a:off x="225360" y="4497480"/>
          <a:ext cx="394920" cy="518760"/>
        </p:xfrm>
        <a:graphic>
          <a:graphicData uri="http://schemas.openxmlformats.org/presentationml/2006/ole">
            <p:oleObj r:id="rId22" spid="">
              <p:embed/>
              <p:pic>
                <p:nvPicPr>
                  <p:cNvPr id="6841" name="Объект 27" descr=""/>
                  <p:cNvPicPr/>
                  <p:nvPr/>
                </p:nvPicPr>
                <p:blipFill>
                  <a:blip r:embed="rId23"/>
                  <a:stretch/>
                </p:blipFill>
                <p:spPr>
                  <a:xfrm>
                    <a:off x="225360" y="44974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6842" name="Объект 28"/>
          <p:cNvGraphicFramePr/>
          <p:nvPr/>
        </p:nvGraphicFramePr>
        <p:xfrm>
          <a:off x="225360" y="4944960"/>
          <a:ext cx="394920" cy="516960"/>
        </p:xfrm>
        <a:graphic>
          <a:graphicData uri="http://schemas.openxmlformats.org/presentationml/2006/ole">
            <p:oleObj r:id="rId24" spid="">
              <p:embed/>
              <p:pic>
                <p:nvPicPr>
                  <p:cNvPr id="6843" name="Объект 28" descr=""/>
                  <p:cNvPicPr/>
                  <p:nvPr/>
                </p:nvPicPr>
                <p:blipFill>
                  <a:blip r:embed="rId25"/>
                  <a:stretch/>
                </p:blipFill>
                <p:spPr>
                  <a:xfrm>
                    <a:off x="225360" y="494496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6844" name="Объект 29"/>
          <p:cNvGraphicFramePr/>
          <p:nvPr/>
        </p:nvGraphicFramePr>
        <p:xfrm>
          <a:off x="225360" y="5435640"/>
          <a:ext cx="394920" cy="516960"/>
        </p:xfrm>
        <a:graphic>
          <a:graphicData uri="http://schemas.openxmlformats.org/presentationml/2006/ole">
            <p:oleObj r:id="rId26" spid="">
              <p:embed/>
              <p:pic>
                <p:nvPicPr>
                  <p:cNvPr id="6845" name="Объект 29" descr=""/>
                  <p:cNvPicPr/>
                  <p:nvPr/>
                </p:nvPicPr>
                <p:blipFill>
                  <a:blip r:embed="rId27"/>
                  <a:stretch/>
                </p:blipFill>
                <p:spPr>
                  <a:xfrm>
                    <a:off x="225360" y="543564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6846" name="Объект 30"/>
          <p:cNvGraphicFramePr/>
          <p:nvPr/>
        </p:nvGraphicFramePr>
        <p:xfrm>
          <a:off x="225360" y="5881680"/>
          <a:ext cx="394920" cy="518760"/>
        </p:xfrm>
        <a:graphic>
          <a:graphicData uri="http://schemas.openxmlformats.org/presentationml/2006/ole">
            <p:oleObj r:id="rId28" spid="">
              <p:embed/>
              <p:pic>
                <p:nvPicPr>
                  <p:cNvPr id="6847" name="Объект 30" descr=""/>
                  <p:cNvPicPr/>
                  <p:nvPr/>
                </p:nvPicPr>
                <p:blipFill>
                  <a:blip r:embed="rId29"/>
                  <a:stretch/>
                </p:blipFill>
                <p:spPr>
                  <a:xfrm>
                    <a:off x="225360" y="58816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6848" name="Объект 31"/>
          <p:cNvGraphicFramePr/>
          <p:nvPr/>
        </p:nvGraphicFramePr>
        <p:xfrm>
          <a:off x="225360" y="6327720"/>
          <a:ext cx="394920" cy="518760"/>
        </p:xfrm>
        <a:graphic>
          <a:graphicData uri="http://schemas.openxmlformats.org/presentationml/2006/ole">
            <p:oleObj r:id="rId30" spid="">
              <p:embed/>
              <p:pic>
                <p:nvPicPr>
                  <p:cNvPr id="6849" name="Объект 31" descr=""/>
                  <p:cNvPicPr/>
                  <p:nvPr/>
                </p:nvPicPr>
                <p:blipFill>
                  <a:blip r:embed="rId31"/>
                  <a:stretch/>
                </p:blipFill>
                <p:spPr>
                  <a:xfrm>
                    <a:off x="225360" y="632772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</p:spTree>
  </p:cSld>
  <p:clrMap bg1="lt1" tx1="dk1" bg2="lt2" tx2="dk2" accent1="accent1" accent2="accent2" accent3="accent3" accent4="accent4" accent5="accent5" accent6="accent6" hlink="hlink" folHlink="folHlink"/>
  <p:sldLayoutIdLst>
    <p:sldLayoutId id="2147484009" r:id="rId32"/>
  </p:sldLayoutIdLst>
</p:sldMaster>
</file>

<file path=ppt/slideMasters/slideMaster19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eee9e3">
            <a:alpha val="10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850" name="Объект 17"/>
          <p:cNvGraphicFramePr/>
          <p:nvPr/>
        </p:nvGraphicFramePr>
        <p:xfrm>
          <a:off x="225360" y="0"/>
          <a:ext cx="394920" cy="518760"/>
        </p:xfrm>
        <a:graphic>
          <a:graphicData uri="http://schemas.openxmlformats.org/presentationml/2006/ole">
            <p:oleObj r:id="rId2" spid="">
              <p:embed/>
              <p:pic>
                <p:nvPicPr>
                  <p:cNvPr id="6851" name="Объект 17" descr=""/>
                  <p:cNvPicPr/>
                  <p:nvPr/>
                </p:nvPicPr>
                <p:blipFill>
                  <a:blip r:embed="rId3"/>
                  <a:stretch/>
                </p:blipFill>
                <p:spPr>
                  <a:xfrm>
                    <a:off x="225360" y="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6852" name="Объект 18"/>
          <p:cNvGraphicFramePr/>
          <p:nvPr/>
        </p:nvGraphicFramePr>
        <p:xfrm>
          <a:off x="225360" y="446040"/>
          <a:ext cx="394920" cy="518760"/>
        </p:xfrm>
        <a:graphic>
          <a:graphicData uri="http://schemas.openxmlformats.org/presentationml/2006/ole">
            <p:oleObj r:id="rId4" spid="">
              <p:embed/>
              <p:pic>
                <p:nvPicPr>
                  <p:cNvPr id="6853" name="Объект 18" descr=""/>
                  <p:cNvPicPr/>
                  <p:nvPr/>
                </p:nvPicPr>
                <p:blipFill>
                  <a:blip r:embed="rId5"/>
                  <a:stretch/>
                </p:blipFill>
                <p:spPr>
                  <a:xfrm>
                    <a:off x="225360" y="4460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6854" name="Объект 19"/>
          <p:cNvGraphicFramePr/>
          <p:nvPr/>
        </p:nvGraphicFramePr>
        <p:xfrm>
          <a:off x="225360" y="893880"/>
          <a:ext cx="394920" cy="516960"/>
        </p:xfrm>
        <a:graphic>
          <a:graphicData uri="http://schemas.openxmlformats.org/presentationml/2006/ole">
            <p:oleObj r:id="rId6" spid="">
              <p:embed/>
              <p:pic>
                <p:nvPicPr>
                  <p:cNvPr id="6855" name="Объект 19" descr=""/>
                  <p:cNvPicPr/>
                  <p:nvPr/>
                </p:nvPicPr>
                <p:blipFill>
                  <a:blip r:embed="rId7"/>
                  <a:stretch/>
                </p:blipFill>
                <p:spPr>
                  <a:xfrm>
                    <a:off x="225360" y="89388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6856" name="Объект 20"/>
          <p:cNvGraphicFramePr/>
          <p:nvPr/>
        </p:nvGraphicFramePr>
        <p:xfrm>
          <a:off x="225360" y="1339920"/>
          <a:ext cx="394920" cy="518760"/>
        </p:xfrm>
        <a:graphic>
          <a:graphicData uri="http://schemas.openxmlformats.org/presentationml/2006/ole">
            <p:oleObj r:id="rId8" spid="">
              <p:embed/>
              <p:pic>
                <p:nvPicPr>
                  <p:cNvPr id="6857" name="Объект 20" descr=""/>
                  <p:cNvPicPr/>
                  <p:nvPr/>
                </p:nvPicPr>
                <p:blipFill>
                  <a:blip r:embed="rId9"/>
                  <a:stretch/>
                </p:blipFill>
                <p:spPr>
                  <a:xfrm>
                    <a:off x="225360" y="133992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6858" name="Объект 21"/>
          <p:cNvGraphicFramePr/>
          <p:nvPr/>
        </p:nvGraphicFramePr>
        <p:xfrm>
          <a:off x="225360" y="1817640"/>
          <a:ext cx="394920" cy="518760"/>
        </p:xfrm>
        <a:graphic>
          <a:graphicData uri="http://schemas.openxmlformats.org/presentationml/2006/ole">
            <p:oleObj r:id="rId10" spid="">
              <p:embed/>
              <p:pic>
                <p:nvPicPr>
                  <p:cNvPr id="6859" name="Объект 21" descr=""/>
                  <p:cNvPicPr/>
                  <p:nvPr/>
                </p:nvPicPr>
                <p:blipFill>
                  <a:blip r:embed="rId11"/>
                  <a:stretch/>
                </p:blipFill>
                <p:spPr>
                  <a:xfrm>
                    <a:off x="225360" y="18176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6860" name="Объект 22"/>
          <p:cNvGraphicFramePr/>
          <p:nvPr/>
        </p:nvGraphicFramePr>
        <p:xfrm>
          <a:off x="225360" y="2263680"/>
          <a:ext cx="394920" cy="518760"/>
        </p:xfrm>
        <a:graphic>
          <a:graphicData uri="http://schemas.openxmlformats.org/presentationml/2006/ole">
            <p:oleObj r:id="rId12" spid="">
              <p:embed/>
              <p:pic>
                <p:nvPicPr>
                  <p:cNvPr id="6861" name="Объект 22" descr=""/>
                  <p:cNvPicPr/>
                  <p:nvPr/>
                </p:nvPicPr>
                <p:blipFill>
                  <a:blip r:embed="rId13"/>
                  <a:stretch/>
                </p:blipFill>
                <p:spPr>
                  <a:xfrm>
                    <a:off x="225360" y="22636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6862" name="Объект 23"/>
          <p:cNvGraphicFramePr/>
          <p:nvPr/>
        </p:nvGraphicFramePr>
        <p:xfrm>
          <a:off x="225360" y="2711520"/>
          <a:ext cx="394920" cy="516960"/>
        </p:xfrm>
        <a:graphic>
          <a:graphicData uri="http://schemas.openxmlformats.org/presentationml/2006/ole">
            <p:oleObj r:id="rId14" spid="">
              <p:embed/>
              <p:pic>
                <p:nvPicPr>
                  <p:cNvPr id="6863" name="Объект 23" descr=""/>
                  <p:cNvPicPr/>
                  <p:nvPr/>
                </p:nvPicPr>
                <p:blipFill>
                  <a:blip r:embed="rId15"/>
                  <a:stretch/>
                </p:blipFill>
                <p:spPr>
                  <a:xfrm>
                    <a:off x="225360" y="271152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6864" name="Объект 24"/>
          <p:cNvGraphicFramePr/>
          <p:nvPr/>
        </p:nvGraphicFramePr>
        <p:xfrm>
          <a:off x="225360" y="3157560"/>
          <a:ext cx="394920" cy="518760"/>
        </p:xfrm>
        <a:graphic>
          <a:graphicData uri="http://schemas.openxmlformats.org/presentationml/2006/ole">
            <p:oleObj r:id="rId16" spid="">
              <p:embed/>
              <p:pic>
                <p:nvPicPr>
                  <p:cNvPr id="6865" name="Объект 24" descr=""/>
                  <p:cNvPicPr/>
                  <p:nvPr/>
                </p:nvPicPr>
                <p:blipFill>
                  <a:blip r:embed="rId17"/>
                  <a:stretch/>
                </p:blipFill>
                <p:spPr>
                  <a:xfrm>
                    <a:off x="225360" y="315756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6866" name="Объект 25"/>
          <p:cNvGraphicFramePr/>
          <p:nvPr/>
        </p:nvGraphicFramePr>
        <p:xfrm>
          <a:off x="225360" y="3605040"/>
          <a:ext cx="394920" cy="516960"/>
        </p:xfrm>
        <a:graphic>
          <a:graphicData uri="http://schemas.openxmlformats.org/presentationml/2006/ole">
            <p:oleObj r:id="rId18" spid="">
              <p:embed/>
              <p:pic>
                <p:nvPicPr>
                  <p:cNvPr id="6867" name="Объект 25" descr=""/>
                  <p:cNvPicPr/>
                  <p:nvPr/>
                </p:nvPicPr>
                <p:blipFill>
                  <a:blip r:embed="rId19"/>
                  <a:stretch/>
                </p:blipFill>
                <p:spPr>
                  <a:xfrm>
                    <a:off x="225360" y="360504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6868" name="Объект 26"/>
          <p:cNvGraphicFramePr/>
          <p:nvPr/>
        </p:nvGraphicFramePr>
        <p:xfrm>
          <a:off x="225360" y="4051440"/>
          <a:ext cx="394920" cy="518760"/>
        </p:xfrm>
        <a:graphic>
          <a:graphicData uri="http://schemas.openxmlformats.org/presentationml/2006/ole">
            <p:oleObj r:id="rId20" spid="">
              <p:embed/>
              <p:pic>
                <p:nvPicPr>
                  <p:cNvPr id="6869" name="Объект 26" descr=""/>
                  <p:cNvPicPr/>
                  <p:nvPr/>
                </p:nvPicPr>
                <p:blipFill>
                  <a:blip r:embed="rId21"/>
                  <a:stretch/>
                </p:blipFill>
                <p:spPr>
                  <a:xfrm>
                    <a:off x="225360" y="40514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6870" name="Объект 27"/>
          <p:cNvGraphicFramePr/>
          <p:nvPr/>
        </p:nvGraphicFramePr>
        <p:xfrm>
          <a:off x="225360" y="4497480"/>
          <a:ext cx="394920" cy="518760"/>
        </p:xfrm>
        <a:graphic>
          <a:graphicData uri="http://schemas.openxmlformats.org/presentationml/2006/ole">
            <p:oleObj r:id="rId22" spid="">
              <p:embed/>
              <p:pic>
                <p:nvPicPr>
                  <p:cNvPr id="6871" name="Объект 27" descr=""/>
                  <p:cNvPicPr/>
                  <p:nvPr/>
                </p:nvPicPr>
                <p:blipFill>
                  <a:blip r:embed="rId23"/>
                  <a:stretch/>
                </p:blipFill>
                <p:spPr>
                  <a:xfrm>
                    <a:off x="225360" y="44974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6872" name="Объект 28"/>
          <p:cNvGraphicFramePr/>
          <p:nvPr/>
        </p:nvGraphicFramePr>
        <p:xfrm>
          <a:off x="225360" y="4944960"/>
          <a:ext cx="394920" cy="516960"/>
        </p:xfrm>
        <a:graphic>
          <a:graphicData uri="http://schemas.openxmlformats.org/presentationml/2006/ole">
            <p:oleObj r:id="rId24" spid="">
              <p:embed/>
              <p:pic>
                <p:nvPicPr>
                  <p:cNvPr id="6873" name="Объект 28" descr=""/>
                  <p:cNvPicPr/>
                  <p:nvPr/>
                </p:nvPicPr>
                <p:blipFill>
                  <a:blip r:embed="rId25"/>
                  <a:stretch/>
                </p:blipFill>
                <p:spPr>
                  <a:xfrm>
                    <a:off x="225360" y="494496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6874" name="Объект 29"/>
          <p:cNvGraphicFramePr/>
          <p:nvPr/>
        </p:nvGraphicFramePr>
        <p:xfrm>
          <a:off x="225360" y="5435640"/>
          <a:ext cx="394920" cy="516960"/>
        </p:xfrm>
        <a:graphic>
          <a:graphicData uri="http://schemas.openxmlformats.org/presentationml/2006/ole">
            <p:oleObj r:id="rId26" spid="">
              <p:embed/>
              <p:pic>
                <p:nvPicPr>
                  <p:cNvPr id="6875" name="Объект 29" descr=""/>
                  <p:cNvPicPr/>
                  <p:nvPr/>
                </p:nvPicPr>
                <p:blipFill>
                  <a:blip r:embed="rId27"/>
                  <a:stretch/>
                </p:blipFill>
                <p:spPr>
                  <a:xfrm>
                    <a:off x="225360" y="543564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6876" name="Объект 30"/>
          <p:cNvGraphicFramePr/>
          <p:nvPr/>
        </p:nvGraphicFramePr>
        <p:xfrm>
          <a:off x="225360" y="5881680"/>
          <a:ext cx="394920" cy="518760"/>
        </p:xfrm>
        <a:graphic>
          <a:graphicData uri="http://schemas.openxmlformats.org/presentationml/2006/ole">
            <p:oleObj r:id="rId28" spid="">
              <p:embed/>
              <p:pic>
                <p:nvPicPr>
                  <p:cNvPr id="6877" name="Объект 30" descr=""/>
                  <p:cNvPicPr/>
                  <p:nvPr/>
                </p:nvPicPr>
                <p:blipFill>
                  <a:blip r:embed="rId29"/>
                  <a:stretch/>
                </p:blipFill>
                <p:spPr>
                  <a:xfrm>
                    <a:off x="225360" y="58816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6878" name="Объект 31"/>
          <p:cNvGraphicFramePr/>
          <p:nvPr/>
        </p:nvGraphicFramePr>
        <p:xfrm>
          <a:off x="225360" y="6327720"/>
          <a:ext cx="394920" cy="518760"/>
        </p:xfrm>
        <a:graphic>
          <a:graphicData uri="http://schemas.openxmlformats.org/presentationml/2006/ole">
            <p:oleObj r:id="rId30" spid="">
              <p:embed/>
              <p:pic>
                <p:nvPicPr>
                  <p:cNvPr id="6879" name="Объект 31" descr=""/>
                  <p:cNvPicPr/>
                  <p:nvPr/>
                </p:nvPicPr>
                <p:blipFill>
                  <a:blip r:embed="rId31"/>
                  <a:stretch/>
                </p:blipFill>
                <p:spPr>
                  <a:xfrm>
                    <a:off x="225360" y="632772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6880" name="PlaceHolder 1"/>
          <p:cNvSpPr>
            <a:spLocks noGrp="1"/>
          </p:cNvSpPr>
          <p:nvPr>
            <p:ph type="title"/>
          </p:nvPr>
        </p:nvSpPr>
        <p:spPr>
          <a:xfrm>
            <a:off x="609480" y="708120"/>
            <a:ext cx="10971720" cy="274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>
              <a:buNone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текста заглавия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88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50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88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50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883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50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884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50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1" r:id="rId32"/>
  </p:sldLayoutIdLst>
</p:sldMaster>
</file>

<file path=ppt/slideMasters/slideMaster19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eee9e3">
            <a:alpha val="10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890" name="Объект 17"/>
          <p:cNvGraphicFramePr/>
          <p:nvPr/>
        </p:nvGraphicFramePr>
        <p:xfrm>
          <a:off x="225360" y="0"/>
          <a:ext cx="394920" cy="518760"/>
        </p:xfrm>
        <a:graphic>
          <a:graphicData uri="http://schemas.openxmlformats.org/presentationml/2006/ole">
            <p:oleObj r:id="rId2" spid="">
              <p:embed/>
              <p:pic>
                <p:nvPicPr>
                  <p:cNvPr id="6891" name="Объект 17" descr=""/>
                  <p:cNvPicPr/>
                  <p:nvPr/>
                </p:nvPicPr>
                <p:blipFill>
                  <a:blip r:embed="rId3"/>
                  <a:stretch/>
                </p:blipFill>
                <p:spPr>
                  <a:xfrm>
                    <a:off x="225360" y="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6892" name="Объект 18"/>
          <p:cNvGraphicFramePr/>
          <p:nvPr/>
        </p:nvGraphicFramePr>
        <p:xfrm>
          <a:off x="225360" y="446040"/>
          <a:ext cx="394920" cy="518760"/>
        </p:xfrm>
        <a:graphic>
          <a:graphicData uri="http://schemas.openxmlformats.org/presentationml/2006/ole">
            <p:oleObj r:id="rId4" spid="">
              <p:embed/>
              <p:pic>
                <p:nvPicPr>
                  <p:cNvPr id="6893" name="Объект 18" descr=""/>
                  <p:cNvPicPr/>
                  <p:nvPr/>
                </p:nvPicPr>
                <p:blipFill>
                  <a:blip r:embed="rId5"/>
                  <a:stretch/>
                </p:blipFill>
                <p:spPr>
                  <a:xfrm>
                    <a:off x="225360" y="4460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6894" name="Объект 19"/>
          <p:cNvGraphicFramePr/>
          <p:nvPr/>
        </p:nvGraphicFramePr>
        <p:xfrm>
          <a:off x="225360" y="893880"/>
          <a:ext cx="394920" cy="516960"/>
        </p:xfrm>
        <a:graphic>
          <a:graphicData uri="http://schemas.openxmlformats.org/presentationml/2006/ole">
            <p:oleObj r:id="rId6" spid="">
              <p:embed/>
              <p:pic>
                <p:nvPicPr>
                  <p:cNvPr id="6895" name="Объект 19" descr=""/>
                  <p:cNvPicPr/>
                  <p:nvPr/>
                </p:nvPicPr>
                <p:blipFill>
                  <a:blip r:embed="rId7"/>
                  <a:stretch/>
                </p:blipFill>
                <p:spPr>
                  <a:xfrm>
                    <a:off x="225360" y="89388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6896" name="Объект 20"/>
          <p:cNvGraphicFramePr/>
          <p:nvPr/>
        </p:nvGraphicFramePr>
        <p:xfrm>
          <a:off x="225360" y="1339920"/>
          <a:ext cx="394920" cy="518760"/>
        </p:xfrm>
        <a:graphic>
          <a:graphicData uri="http://schemas.openxmlformats.org/presentationml/2006/ole">
            <p:oleObj r:id="rId8" spid="">
              <p:embed/>
              <p:pic>
                <p:nvPicPr>
                  <p:cNvPr id="6897" name="Объект 20" descr=""/>
                  <p:cNvPicPr/>
                  <p:nvPr/>
                </p:nvPicPr>
                <p:blipFill>
                  <a:blip r:embed="rId9"/>
                  <a:stretch/>
                </p:blipFill>
                <p:spPr>
                  <a:xfrm>
                    <a:off x="225360" y="133992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6898" name="Объект 21"/>
          <p:cNvGraphicFramePr/>
          <p:nvPr/>
        </p:nvGraphicFramePr>
        <p:xfrm>
          <a:off x="225360" y="1817640"/>
          <a:ext cx="394920" cy="518760"/>
        </p:xfrm>
        <a:graphic>
          <a:graphicData uri="http://schemas.openxmlformats.org/presentationml/2006/ole">
            <p:oleObj r:id="rId10" spid="">
              <p:embed/>
              <p:pic>
                <p:nvPicPr>
                  <p:cNvPr id="6899" name="Объект 21" descr=""/>
                  <p:cNvPicPr/>
                  <p:nvPr/>
                </p:nvPicPr>
                <p:blipFill>
                  <a:blip r:embed="rId11"/>
                  <a:stretch/>
                </p:blipFill>
                <p:spPr>
                  <a:xfrm>
                    <a:off x="225360" y="18176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6900" name="Объект 22"/>
          <p:cNvGraphicFramePr/>
          <p:nvPr/>
        </p:nvGraphicFramePr>
        <p:xfrm>
          <a:off x="225360" y="2263680"/>
          <a:ext cx="394920" cy="518760"/>
        </p:xfrm>
        <a:graphic>
          <a:graphicData uri="http://schemas.openxmlformats.org/presentationml/2006/ole">
            <p:oleObj r:id="rId12" spid="">
              <p:embed/>
              <p:pic>
                <p:nvPicPr>
                  <p:cNvPr id="6901" name="Объект 22" descr=""/>
                  <p:cNvPicPr/>
                  <p:nvPr/>
                </p:nvPicPr>
                <p:blipFill>
                  <a:blip r:embed="rId13"/>
                  <a:stretch/>
                </p:blipFill>
                <p:spPr>
                  <a:xfrm>
                    <a:off x="225360" y="22636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6902" name="Объект 23"/>
          <p:cNvGraphicFramePr/>
          <p:nvPr/>
        </p:nvGraphicFramePr>
        <p:xfrm>
          <a:off x="225360" y="2711520"/>
          <a:ext cx="394920" cy="516960"/>
        </p:xfrm>
        <a:graphic>
          <a:graphicData uri="http://schemas.openxmlformats.org/presentationml/2006/ole">
            <p:oleObj r:id="rId14" spid="">
              <p:embed/>
              <p:pic>
                <p:nvPicPr>
                  <p:cNvPr id="6903" name="Объект 23" descr=""/>
                  <p:cNvPicPr/>
                  <p:nvPr/>
                </p:nvPicPr>
                <p:blipFill>
                  <a:blip r:embed="rId15"/>
                  <a:stretch/>
                </p:blipFill>
                <p:spPr>
                  <a:xfrm>
                    <a:off x="225360" y="271152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6904" name="Объект 24"/>
          <p:cNvGraphicFramePr/>
          <p:nvPr/>
        </p:nvGraphicFramePr>
        <p:xfrm>
          <a:off x="225360" y="3157560"/>
          <a:ext cx="394920" cy="518760"/>
        </p:xfrm>
        <a:graphic>
          <a:graphicData uri="http://schemas.openxmlformats.org/presentationml/2006/ole">
            <p:oleObj r:id="rId16" spid="">
              <p:embed/>
              <p:pic>
                <p:nvPicPr>
                  <p:cNvPr id="6905" name="Объект 24" descr=""/>
                  <p:cNvPicPr/>
                  <p:nvPr/>
                </p:nvPicPr>
                <p:blipFill>
                  <a:blip r:embed="rId17"/>
                  <a:stretch/>
                </p:blipFill>
                <p:spPr>
                  <a:xfrm>
                    <a:off x="225360" y="315756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6906" name="Объект 25"/>
          <p:cNvGraphicFramePr/>
          <p:nvPr/>
        </p:nvGraphicFramePr>
        <p:xfrm>
          <a:off x="225360" y="3605040"/>
          <a:ext cx="394920" cy="516960"/>
        </p:xfrm>
        <a:graphic>
          <a:graphicData uri="http://schemas.openxmlformats.org/presentationml/2006/ole">
            <p:oleObj r:id="rId18" spid="">
              <p:embed/>
              <p:pic>
                <p:nvPicPr>
                  <p:cNvPr id="6907" name="Объект 25" descr=""/>
                  <p:cNvPicPr/>
                  <p:nvPr/>
                </p:nvPicPr>
                <p:blipFill>
                  <a:blip r:embed="rId19"/>
                  <a:stretch/>
                </p:blipFill>
                <p:spPr>
                  <a:xfrm>
                    <a:off x="225360" y="360504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6908" name="Объект 26"/>
          <p:cNvGraphicFramePr/>
          <p:nvPr/>
        </p:nvGraphicFramePr>
        <p:xfrm>
          <a:off x="225360" y="4051440"/>
          <a:ext cx="394920" cy="518760"/>
        </p:xfrm>
        <a:graphic>
          <a:graphicData uri="http://schemas.openxmlformats.org/presentationml/2006/ole">
            <p:oleObj r:id="rId20" spid="">
              <p:embed/>
              <p:pic>
                <p:nvPicPr>
                  <p:cNvPr id="6909" name="Объект 26" descr=""/>
                  <p:cNvPicPr/>
                  <p:nvPr/>
                </p:nvPicPr>
                <p:blipFill>
                  <a:blip r:embed="rId21"/>
                  <a:stretch/>
                </p:blipFill>
                <p:spPr>
                  <a:xfrm>
                    <a:off x="225360" y="40514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6910" name="Объект 27"/>
          <p:cNvGraphicFramePr/>
          <p:nvPr/>
        </p:nvGraphicFramePr>
        <p:xfrm>
          <a:off x="225360" y="4497480"/>
          <a:ext cx="394920" cy="518760"/>
        </p:xfrm>
        <a:graphic>
          <a:graphicData uri="http://schemas.openxmlformats.org/presentationml/2006/ole">
            <p:oleObj r:id="rId22" spid="">
              <p:embed/>
              <p:pic>
                <p:nvPicPr>
                  <p:cNvPr id="6911" name="Объект 27" descr=""/>
                  <p:cNvPicPr/>
                  <p:nvPr/>
                </p:nvPicPr>
                <p:blipFill>
                  <a:blip r:embed="rId23"/>
                  <a:stretch/>
                </p:blipFill>
                <p:spPr>
                  <a:xfrm>
                    <a:off x="225360" y="44974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6912" name="Объект 28"/>
          <p:cNvGraphicFramePr/>
          <p:nvPr/>
        </p:nvGraphicFramePr>
        <p:xfrm>
          <a:off x="225360" y="4944960"/>
          <a:ext cx="394920" cy="516960"/>
        </p:xfrm>
        <a:graphic>
          <a:graphicData uri="http://schemas.openxmlformats.org/presentationml/2006/ole">
            <p:oleObj r:id="rId24" spid="">
              <p:embed/>
              <p:pic>
                <p:nvPicPr>
                  <p:cNvPr id="6913" name="Объект 28" descr=""/>
                  <p:cNvPicPr/>
                  <p:nvPr/>
                </p:nvPicPr>
                <p:blipFill>
                  <a:blip r:embed="rId25"/>
                  <a:stretch/>
                </p:blipFill>
                <p:spPr>
                  <a:xfrm>
                    <a:off x="225360" y="494496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6914" name="Объект 29"/>
          <p:cNvGraphicFramePr/>
          <p:nvPr/>
        </p:nvGraphicFramePr>
        <p:xfrm>
          <a:off x="225360" y="5435640"/>
          <a:ext cx="394920" cy="516960"/>
        </p:xfrm>
        <a:graphic>
          <a:graphicData uri="http://schemas.openxmlformats.org/presentationml/2006/ole">
            <p:oleObj r:id="rId26" spid="">
              <p:embed/>
              <p:pic>
                <p:nvPicPr>
                  <p:cNvPr id="6915" name="Объект 29" descr=""/>
                  <p:cNvPicPr/>
                  <p:nvPr/>
                </p:nvPicPr>
                <p:blipFill>
                  <a:blip r:embed="rId27"/>
                  <a:stretch/>
                </p:blipFill>
                <p:spPr>
                  <a:xfrm>
                    <a:off x="225360" y="543564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6916" name="Объект 30"/>
          <p:cNvGraphicFramePr/>
          <p:nvPr/>
        </p:nvGraphicFramePr>
        <p:xfrm>
          <a:off x="225360" y="5881680"/>
          <a:ext cx="394920" cy="518760"/>
        </p:xfrm>
        <a:graphic>
          <a:graphicData uri="http://schemas.openxmlformats.org/presentationml/2006/ole">
            <p:oleObj r:id="rId28" spid="">
              <p:embed/>
              <p:pic>
                <p:nvPicPr>
                  <p:cNvPr id="6917" name="Объект 30" descr=""/>
                  <p:cNvPicPr/>
                  <p:nvPr/>
                </p:nvPicPr>
                <p:blipFill>
                  <a:blip r:embed="rId29"/>
                  <a:stretch/>
                </p:blipFill>
                <p:spPr>
                  <a:xfrm>
                    <a:off x="225360" y="58816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6918" name="Объект 31"/>
          <p:cNvGraphicFramePr/>
          <p:nvPr/>
        </p:nvGraphicFramePr>
        <p:xfrm>
          <a:off x="225360" y="6327720"/>
          <a:ext cx="394920" cy="518760"/>
        </p:xfrm>
        <a:graphic>
          <a:graphicData uri="http://schemas.openxmlformats.org/presentationml/2006/ole">
            <p:oleObj r:id="rId30" spid="">
              <p:embed/>
              <p:pic>
                <p:nvPicPr>
                  <p:cNvPr id="6919" name="Объект 31" descr=""/>
                  <p:cNvPicPr/>
                  <p:nvPr/>
                </p:nvPicPr>
                <p:blipFill>
                  <a:blip r:embed="rId31"/>
                  <a:stretch/>
                </p:blipFill>
                <p:spPr>
                  <a:xfrm>
                    <a:off x="225360" y="632772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6920" name="PlaceHolder 1"/>
          <p:cNvSpPr>
            <a:spLocks noGrp="1"/>
          </p:cNvSpPr>
          <p:nvPr>
            <p:ph type="title"/>
          </p:nvPr>
        </p:nvSpPr>
        <p:spPr>
          <a:xfrm>
            <a:off x="609480" y="708120"/>
            <a:ext cx="10971720" cy="274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>
              <a:buNone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текста заглавия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92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3976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92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50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923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50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3" r:id="rId32"/>
  </p:sldLayoutIdLst>
</p:sldMaster>
</file>

<file path=ppt/slideMasters/slideMaster19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eee9e3">
            <a:alpha val="10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928" name="Объект 17"/>
          <p:cNvGraphicFramePr/>
          <p:nvPr/>
        </p:nvGraphicFramePr>
        <p:xfrm>
          <a:off x="225360" y="0"/>
          <a:ext cx="394920" cy="518760"/>
        </p:xfrm>
        <a:graphic>
          <a:graphicData uri="http://schemas.openxmlformats.org/presentationml/2006/ole">
            <p:oleObj r:id="rId2" spid="">
              <p:embed/>
              <p:pic>
                <p:nvPicPr>
                  <p:cNvPr id="6929" name="Объект 17" descr=""/>
                  <p:cNvPicPr/>
                  <p:nvPr/>
                </p:nvPicPr>
                <p:blipFill>
                  <a:blip r:embed="rId3"/>
                  <a:stretch/>
                </p:blipFill>
                <p:spPr>
                  <a:xfrm>
                    <a:off x="225360" y="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6930" name="Объект 18"/>
          <p:cNvGraphicFramePr/>
          <p:nvPr/>
        </p:nvGraphicFramePr>
        <p:xfrm>
          <a:off x="225360" y="446040"/>
          <a:ext cx="394920" cy="518760"/>
        </p:xfrm>
        <a:graphic>
          <a:graphicData uri="http://schemas.openxmlformats.org/presentationml/2006/ole">
            <p:oleObj r:id="rId4" spid="">
              <p:embed/>
              <p:pic>
                <p:nvPicPr>
                  <p:cNvPr id="6931" name="Объект 18" descr=""/>
                  <p:cNvPicPr/>
                  <p:nvPr/>
                </p:nvPicPr>
                <p:blipFill>
                  <a:blip r:embed="rId5"/>
                  <a:stretch/>
                </p:blipFill>
                <p:spPr>
                  <a:xfrm>
                    <a:off x="225360" y="4460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6932" name="Объект 19"/>
          <p:cNvGraphicFramePr/>
          <p:nvPr/>
        </p:nvGraphicFramePr>
        <p:xfrm>
          <a:off x="225360" y="893880"/>
          <a:ext cx="394920" cy="516960"/>
        </p:xfrm>
        <a:graphic>
          <a:graphicData uri="http://schemas.openxmlformats.org/presentationml/2006/ole">
            <p:oleObj r:id="rId6" spid="">
              <p:embed/>
              <p:pic>
                <p:nvPicPr>
                  <p:cNvPr id="6933" name="Объект 19" descr=""/>
                  <p:cNvPicPr/>
                  <p:nvPr/>
                </p:nvPicPr>
                <p:blipFill>
                  <a:blip r:embed="rId7"/>
                  <a:stretch/>
                </p:blipFill>
                <p:spPr>
                  <a:xfrm>
                    <a:off x="225360" y="89388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6934" name="Объект 20"/>
          <p:cNvGraphicFramePr/>
          <p:nvPr/>
        </p:nvGraphicFramePr>
        <p:xfrm>
          <a:off x="225360" y="1339920"/>
          <a:ext cx="394920" cy="518760"/>
        </p:xfrm>
        <a:graphic>
          <a:graphicData uri="http://schemas.openxmlformats.org/presentationml/2006/ole">
            <p:oleObj r:id="rId8" spid="">
              <p:embed/>
              <p:pic>
                <p:nvPicPr>
                  <p:cNvPr id="6935" name="Объект 20" descr=""/>
                  <p:cNvPicPr/>
                  <p:nvPr/>
                </p:nvPicPr>
                <p:blipFill>
                  <a:blip r:embed="rId9"/>
                  <a:stretch/>
                </p:blipFill>
                <p:spPr>
                  <a:xfrm>
                    <a:off x="225360" y="133992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6936" name="Объект 21"/>
          <p:cNvGraphicFramePr/>
          <p:nvPr/>
        </p:nvGraphicFramePr>
        <p:xfrm>
          <a:off x="225360" y="1817640"/>
          <a:ext cx="394920" cy="518760"/>
        </p:xfrm>
        <a:graphic>
          <a:graphicData uri="http://schemas.openxmlformats.org/presentationml/2006/ole">
            <p:oleObj r:id="rId10" spid="">
              <p:embed/>
              <p:pic>
                <p:nvPicPr>
                  <p:cNvPr id="6937" name="Объект 21" descr=""/>
                  <p:cNvPicPr/>
                  <p:nvPr/>
                </p:nvPicPr>
                <p:blipFill>
                  <a:blip r:embed="rId11"/>
                  <a:stretch/>
                </p:blipFill>
                <p:spPr>
                  <a:xfrm>
                    <a:off x="225360" y="18176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6938" name="Объект 22"/>
          <p:cNvGraphicFramePr/>
          <p:nvPr/>
        </p:nvGraphicFramePr>
        <p:xfrm>
          <a:off x="225360" y="2263680"/>
          <a:ext cx="394920" cy="518760"/>
        </p:xfrm>
        <a:graphic>
          <a:graphicData uri="http://schemas.openxmlformats.org/presentationml/2006/ole">
            <p:oleObj r:id="rId12" spid="">
              <p:embed/>
              <p:pic>
                <p:nvPicPr>
                  <p:cNvPr id="6939" name="Объект 22" descr=""/>
                  <p:cNvPicPr/>
                  <p:nvPr/>
                </p:nvPicPr>
                <p:blipFill>
                  <a:blip r:embed="rId13"/>
                  <a:stretch/>
                </p:blipFill>
                <p:spPr>
                  <a:xfrm>
                    <a:off x="225360" y="22636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6940" name="Объект 23"/>
          <p:cNvGraphicFramePr/>
          <p:nvPr/>
        </p:nvGraphicFramePr>
        <p:xfrm>
          <a:off x="225360" y="2711520"/>
          <a:ext cx="394920" cy="516960"/>
        </p:xfrm>
        <a:graphic>
          <a:graphicData uri="http://schemas.openxmlformats.org/presentationml/2006/ole">
            <p:oleObj r:id="rId14" spid="">
              <p:embed/>
              <p:pic>
                <p:nvPicPr>
                  <p:cNvPr id="6941" name="Объект 23" descr=""/>
                  <p:cNvPicPr/>
                  <p:nvPr/>
                </p:nvPicPr>
                <p:blipFill>
                  <a:blip r:embed="rId15"/>
                  <a:stretch/>
                </p:blipFill>
                <p:spPr>
                  <a:xfrm>
                    <a:off x="225360" y="271152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6942" name="Объект 24"/>
          <p:cNvGraphicFramePr/>
          <p:nvPr/>
        </p:nvGraphicFramePr>
        <p:xfrm>
          <a:off x="225360" y="3157560"/>
          <a:ext cx="394920" cy="518760"/>
        </p:xfrm>
        <a:graphic>
          <a:graphicData uri="http://schemas.openxmlformats.org/presentationml/2006/ole">
            <p:oleObj r:id="rId16" spid="">
              <p:embed/>
              <p:pic>
                <p:nvPicPr>
                  <p:cNvPr id="6943" name="Объект 24" descr=""/>
                  <p:cNvPicPr/>
                  <p:nvPr/>
                </p:nvPicPr>
                <p:blipFill>
                  <a:blip r:embed="rId17"/>
                  <a:stretch/>
                </p:blipFill>
                <p:spPr>
                  <a:xfrm>
                    <a:off x="225360" y="315756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6944" name="Объект 25"/>
          <p:cNvGraphicFramePr/>
          <p:nvPr/>
        </p:nvGraphicFramePr>
        <p:xfrm>
          <a:off x="225360" y="3605040"/>
          <a:ext cx="394920" cy="516960"/>
        </p:xfrm>
        <a:graphic>
          <a:graphicData uri="http://schemas.openxmlformats.org/presentationml/2006/ole">
            <p:oleObj r:id="rId18" spid="">
              <p:embed/>
              <p:pic>
                <p:nvPicPr>
                  <p:cNvPr id="6945" name="Объект 25" descr=""/>
                  <p:cNvPicPr/>
                  <p:nvPr/>
                </p:nvPicPr>
                <p:blipFill>
                  <a:blip r:embed="rId19"/>
                  <a:stretch/>
                </p:blipFill>
                <p:spPr>
                  <a:xfrm>
                    <a:off x="225360" y="360504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6946" name="Объект 26"/>
          <p:cNvGraphicFramePr/>
          <p:nvPr/>
        </p:nvGraphicFramePr>
        <p:xfrm>
          <a:off x="225360" y="4051440"/>
          <a:ext cx="394920" cy="518760"/>
        </p:xfrm>
        <a:graphic>
          <a:graphicData uri="http://schemas.openxmlformats.org/presentationml/2006/ole">
            <p:oleObj r:id="rId20" spid="">
              <p:embed/>
              <p:pic>
                <p:nvPicPr>
                  <p:cNvPr id="6947" name="Объект 26" descr=""/>
                  <p:cNvPicPr/>
                  <p:nvPr/>
                </p:nvPicPr>
                <p:blipFill>
                  <a:blip r:embed="rId21"/>
                  <a:stretch/>
                </p:blipFill>
                <p:spPr>
                  <a:xfrm>
                    <a:off x="225360" y="40514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6948" name="Объект 27"/>
          <p:cNvGraphicFramePr/>
          <p:nvPr/>
        </p:nvGraphicFramePr>
        <p:xfrm>
          <a:off x="225360" y="4497480"/>
          <a:ext cx="394920" cy="518760"/>
        </p:xfrm>
        <a:graphic>
          <a:graphicData uri="http://schemas.openxmlformats.org/presentationml/2006/ole">
            <p:oleObj r:id="rId22" spid="">
              <p:embed/>
              <p:pic>
                <p:nvPicPr>
                  <p:cNvPr id="6949" name="Объект 27" descr=""/>
                  <p:cNvPicPr/>
                  <p:nvPr/>
                </p:nvPicPr>
                <p:blipFill>
                  <a:blip r:embed="rId23"/>
                  <a:stretch/>
                </p:blipFill>
                <p:spPr>
                  <a:xfrm>
                    <a:off x="225360" y="44974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6950" name="Объект 28"/>
          <p:cNvGraphicFramePr/>
          <p:nvPr/>
        </p:nvGraphicFramePr>
        <p:xfrm>
          <a:off x="225360" y="4944960"/>
          <a:ext cx="394920" cy="516960"/>
        </p:xfrm>
        <a:graphic>
          <a:graphicData uri="http://schemas.openxmlformats.org/presentationml/2006/ole">
            <p:oleObj r:id="rId24" spid="">
              <p:embed/>
              <p:pic>
                <p:nvPicPr>
                  <p:cNvPr id="6951" name="Объект 28" descr=""/>
                  <p:cNvPicPr/>
                  <p:nvPr/>
                </p:nvPicPr>
                <p:blipFill>
                  <a:blip r:embed="rId25"/>
                  <a:stretch/>
                </p:blipFill>
                <p:spPr>
                  <a:xfrm>
                    <a:off x="225360" y="494496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6952" name="Объект 29"/>
          <p:cNvGraphicFramePr/>
          <p:nvPr/>
        </p:nvGraphicFramePr>
        <p:xfrm>
          <a:off x="225360" y="5435640"/>
          <a:ext cx="394920" cy="516960"/>
        </p:xfrm>
        <a:graphic>
          <a:graphicData uri="http://schemas.openxmlformats.org/presentationml/2006/ole">
            <p:oleObj r:id="rId26" spid="">
              <p:embed/>
              <p:pic>
                <p:nvPicPr>
                  <p:cNvPr id="6953" name="Объект 29" descr=""/>
                  <p:cNvPicPr/>
                  <p:nvPr/>
                </p:nvPicPr>
                <p:blipFill>
                  <a:blip r:embed="rId27"/>
                  <a:stretch/>
                </p:blipFill>
                <p:spPr>
                  <a:xfrm>
                    <a:off x="225360" y="543564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6954" name="Объект 30"/>
          <p:cNvGraphicFramePr/>
          <p:nvPr/>
        </p:nvGraphicFramePr>
        <p:xfrm>
          <a:off x="225360" y="5881680"/>
          <a:ext cx="394920" cy="518760"/>
        </p:xfrm>
        <a:graphic>
          <a:graphicData uri="http://schemas.openxmlformats.org/presentationml/2006/ole">
            <p:oleObj r:id="rId28" spid="">
              <p:embed/>
              <p:pic>
                <p:nvPicPr>
                  <p:cNvPr id="6955" name="Объект 30" descr=""/>
                  <p:cNvPicPr/>
                  <p:nvPr/>
                </p:nvPicPr>
                <p:blipFill>
                  <a:blip r:embed="rId29"/>
                  <a:stretch/>
                </p:blipFill>
                <p:spPr>
                  <a:xfrm>
                    <a:off x="225360" y="58816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6956" name="Объект 31"/>
          <p:cNvGraphicFramePr/>
          <p:nvPr/>
        </p:nvGraphicFramePr>
        <p:xfrm>
          <a:off x="225360" y="6327720"/>
          <a:ext cx="394920" cy="518760"/>
        </p:xfrm>
        <a:graphic>
          <a:graphicData uri="http://schemas.openxmlformats.org/presentationml/2006/ole">
            <p:oleObj r:id="rId30" spid="">
              <p:embed/>
              <p:pic>
                <p:nvPicPr>
                  <p:cNvPr id="6957" name="Объект 31" descr=""/>
                  <p:cNvPicPr/>
                  <p:nvPr/>
                </p:nvPicPr>
                <p:blipFill>
                  <a:blip r:embed="rId31"/>
                  <a:stretch/>
                </p:blipFill>
                <p:spPr>
                  <a:xfrm>
                    <a:off x="225360" y="632772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6958" name="PlaceHolder 1"/>
          <p:cNvSpPr>
            <a:spLocks noGrp="1"/>
          </p:cNvSpPr>
          <p:nvPr>
            <p:ph type="title"/>
          </p:nvPr>
        </p:nvSpPr>
        <p:spPr>
          <a:xfrm>
            <a:off x="609480" y="708120"/>
            <a:ext cx="10971720" cy="274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>
              <a:buNone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текста заглавия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95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17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960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17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5" r:id="rId32"/>
  </p:sldLayoutIdLst>
</p:sldMaster>
</file>

<file path=ppt/slideMasters/slideMaster19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eee9e3">
            <a:alpha val="10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964" name="Объект 17"/>
          <p:cNvGraphicFramePr/>
          <p:nvPr/>
        </p:nvGraphicFramePr>
        <p:xfrm>
          <a:off x="225360" y="0"/>
          <a:ext cx="394920" cy="518760"/>
        </p:xfrm>
        <a:graphic>
          <a:graphicData uri="http://schemas.openxmlformats.org/presentationml/2006/ole">
            <p:oleObj r:id="rId2" spid="">
              <p:embed/>
              <p:pic>
                <p:nvPicPr>
                  <p:cNvPr id="6965" name="Объект 17" descr=""/>
                  <p:cNvPicPr/>
                  <p:nvPr/>
                </p:nvPicPr>
                <p:blipFill>
                  <a:blip r:embed="rId3"/>
                  <a:stretch/>
                </p:blipFill>
                <p:spPr>
                  <a:xfrm>
                    <a:off x="225360" y="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6966" name="Объект 18"/>
          <p:cNvGraphicFramePr/>
          <p:nvPr/>
        </p:nvGraphicFramePr>
        <p:xfrm>
          <a:off x="225360" y="446040"/>
          <a:ext cx="394920" cy="518760"/>
        </p:xfrm>
        <a:graphic>
          <a:graphicData uri="http://schemas.openxmlformats.org/presentationml/2006/ole">
            <p:oleObj r:id="rId4" spid="">
              <p:embed/>
              <p:pic>
                <p:nvPicPr>
                  <p:cNvPr id="6967" name="Объект 18" descr=""/>
                  <p:cNvPicPr/>
                  <p:nvPr/>
                </p:nvPicPr>
                <p:blipFill>
                  <a:blip r:embed="rId5"/>
                  <a:stretch/>
                </p:blipFill>
                <p:spPr>
                  <a:xfrm>
                    <a:off x="225360" y="4460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6968" name="Объект 19"/>
          <p:cNvGraphicFramePr/>
          <p:nvPr/>
        </p:nvGraphicFramePr>
        <p:xfrm>
          <a:off x="225360" y="893880"/>
          <a:ext cx="394920" cy="516960"/>
        </p:xfrm>
        <a:graphic>
          <a:graphicData uri="http://schemas.openxmlformats.org/presentationml/2006/ole">
            <p:oleObj r:id="rId6" spid="">
              <p:embed/>
              <p:pic>
                <p:nvPicPr>
                  <p:cNvPr id="6969" name="Объект 19" descr=""/>
                  <p:cNvPicPr/>
                  <p:nvPr/>
                </p:nvPicPr>
                <p:blipFill>
                  <a:blip r:embed="rId7"/>
                  <a:stretch/>
                </p:blipFill>
                <p:spPr>
                  <a:xfrm>
                    <a:off x="225360" y="89388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6970" name="Объект 20"/>
          <p:cNvGraphicFramePr/>
          <p:nvPr/>
        </p:nvGraphicFramePr>
        <p:xfrm>
          <a:off x="225360" y="1339920"/>
          <a:ext cx="394920" cy="518760"/>
        </p:xfrm>
        <a:graphic>
          <a:graphicData uri="http://schemas.openxmlformats.org/presentationml/2006/ole">
            <p:oleObj r:id="rId8" spid="">
              <p:embed/>
              <p:pic>
                <p:nvPicPr>
                  <p:cNvPr id="6971" name="Объект 20" descr=""/>
                  <p:cNvPicPr/>
                  <p:nvPr/>
                </p:nvPicPr>
                <p:blipFill>
                  <a:blip r:embed="rId9"/>
                  <a:stretch/>
                </p:blipFill>
                <p:spPr>
                  <a:xfrm>
                    <a:off x="225360" y="133992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6972" name="Объект 21"/>
          <p:cNvGraphicFramePr/>
          <p:nvPr/>
        </p:nvGraphicFramePr>
        <p:xfrm>
          <a:off x="225360" y="1817640"/>
          <a:ext cx="394920" cy="518760"/>
        </p:xfrm>
        <a:graphic>
          <a:graphicData uri="http://schemas.openxmlformats.org/presentationml/2006/ole">
            <p:oleObj r:id="rId10" spid="">
              <p:embed/>
              <p:pic>
                <p:nvPicPr>
                  <p:cNvPr id="6973" name="Объект 21" descr=""/>
                  <p:cNvPicPr/>
                  <p:nvPr/>
                </p:nvPicPr>
                <p:blipFill>
                  <a:blip r:embed="rId11"/>
                  <a:stretch/>
                </p:blipFill>
                <p:spPr>
                  <a:xfrm>
                    <a:off x="225360" y="18176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6974" name="Объект 22"/>
          <p:cNvGraphicFramePr/>
          <p:nvPr/>
        </p:nvGraphicFramePr>
        <p:xfrm>
          <a:off x="225360" y="2263680"/>
          <a:ext cx="394920" cy="518760"/>
        </p:xfrm>
        <a:graphic>
          <a:graphicData uri="http://schemas.openxmlformats.org/presentationml/2006/ole">
            <p:oleObj r:id="rId12" spid="">
              <p:embed/>
              <p:pic>
                <p:nvPicPr>
                  <p:cNvPr id="6975" name="Объект 22" descr=""/>
                  <p:cNvPicPr/>
                  <p:nvPr/>
                </p:nvPicPr>
                <p:blipFill>
                  <a:blip r:embed="rId13"/>
                  <a:stretch/>
                </p:blipFill>
                <p:spPr>
                  <a:xfrm>
                    <a:off x="225360" y="22636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6976" name="Объект 23"/>
          <p:cNvGraphicFramePr/>
          <p:nvPr/>
        </p:nvGraphicFramePr>
        <p:xfrm>
          <a:off x="225360" y="2711520"/>
          <a:ext cx="394920" cy="516960"/>
        </p:xfrm>
        <a:graphic>
          <a:graphicData uri="http://schemas.openxmlformats.org/presentationml/2006/ole">
            <p:oleObj r:id="rId14" spid="">
              <p:embed/>
              <p:pic>
                <p:nvPicPr>
                  <p:cNvPr id="6977" name="Объект 23" descr=""/>
                  <p:cNvPicPr/>
                  <p:nvPr/>
                </p:nvPicPr>
                <p:blipFill>
                  <a:blip r:embed="rId15"/>
                  <a:stretch/>
                </p:blipFill>
                <p:spPr>
                  <a:xfrm>
                    <a:off x="225360" y="271152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6978" name="Объект 24"/>
          <p:cNvGraphicFramePr/>
          <p:nvPr/>
        </p:nvGraphicFramePr>
        <p:xfrm>
          <a:off x="225360" y="3157560"/>
          <a:ext cx="394920" cy="518760"/>
        </p:xfrm>
        <a:graphic>
          <a:graphicData uri="http://schemas.openxmlformats.org/presentationml/2006/ole">
            <p:oleObj r:id="rId16" spid="">
              <p:embed/>
              <p:pic>
                <p:nvPicPr>
                  <p:cNvPr id="6979" name="Объект 24" descr=""/>
                  <p:cNvPicPr/>
                  <p:nvPr/>
                </p:nvPicPr>
                <p:blipFill>
                  <a:blip r:embed="rId17"/>
                  <a:stretch/>
                </p:blipFill>
                <p:spPr>
                  <a:xfrm>
                    <a:off x="225360" y="315756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6980" name="Объект 25"/>
          <p:cNvGraphicFramePr/>
          <p:nvPr/>
        </p:nvGraphicFramePr>
        <p:xfrm>
          <a:off x="225360" y="3605040"/>
          <a:ext cx="394920" cy="516960"/>
        </p:xfrm>
        <a:graphic>
          <a:graphicData uri="http://schemas.openxmlformats.org/presentationml/2006/ole">
            <p:oleObj r:id="rId18" spid="">
              <p:embed/>
              <p:pic>
                <p:nvPicPr>
                  <p:cNvPr id="6981" name="Объект 25" descr=""/>
                  <p:cNvPicPr/>
                  <p:nvPr/>
                </p:nvPicPr>
                <p:blipFill>
                  <a:blip r:embed="rId19"/>
                  <a:stretch/>
                </p:blipFill>
                <p:spPr>
                  <a:xfrm>
                    <a:off x="225360" y="360504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6982" name="Объект 26"/>
          <p:cNvGraphicFramePr/>
          <p:nvPr/>
        </p:nvGraphicFramePr>
        <p:xfrm>
          <a:off x="225360" y="4051440"/>
          <a:ext cx="394920" cy="518760"/>
        </p:xfrm>
        <a:graphic>
          <a:graphicData uri="http://schemas.openxmlformats.org/presentationml/2006/ole">
            <p:oleObj r:id="rId20" spid="">
              <p:embed/>
              <p:pic>
                <p:nvPicPr>
                  <p:cNvPr id="6983" name="Объект 26" descr=""/>
                  <p:cNvPicPr/>
                  <p:nvPr/>
                </p:nvPicPr>
                <p:blipFill>
                  <a:blip r:embed="rId21"/>
                  <a:stretch/>
                </p:blipFill>
                <p:spPr>
                  <a:xfrm>
                    <a:off x="225360" y="40514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6984" name="Объект 27"/>
          <p:cNvGraphicFramePr/>
          <p:nvPr/>
        </p:nvGraphicFramePr>
        <p:xfrm>
          <a:off x="225360" y="4497480"/>
          <a:ext cx="394920" cy="518760"/>
        </p:xfrm>
        <a:graphic>
          <a:graphicData uri="http://schemas.openxmlformats.org/presentationml/2006/ole">
            <p:oleObj r:id="rId22" spid="">
              <p:embed/>
              <p:pic>
                <p:nvPicPr>
                  <p:cNvPr id="6985" name="Объект 27" descr=""/>
                  <p:cNvPicPr/>
                  <p:nvPr/>
                </p:nvPicPr>
                <p:blipFill>
                  <a:blip r:embed="rId23"/>
                  <a:stretch/>
                </p:blipFill>
                <p:spPr>
                  <a:xfrm>
                    <a:off x="225360" y="44974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6986" name="Объект 28"/>
          <p:cNvGraphicFramePr/>
          <p:nvPr/>
        </p:nvGraphicFramePr>
        <p:xfrm>
          <a:off x="225360" y="4944960"/>
          <a:ext cx="394920" cy="516960"/>
        </p:xfrm>
        <a:graphic>
          <a:graphicData uri="http://schemas.openxmlformats.org/presentationml/2006/ole">
            <p:oleObj r:id="rId24" spid="">
              <p:embed/>
              <p:pic>
                <p:nvPicPr>
                  <p:cNvPr id="6987" name="Объект 28" descr=""/>
                  <p:cNvPicPr/>
                  <p:nvPr/>
                </p:nvPicPr>
                <p:blipFill>
                  <a:blip r:embed="rId25"/>
                  <a:stretch/>
                </p:blipFill>
                <p:spPr>
                  <a:xfrm>
                    <a:off x="225360" y="494496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6988" name="Объект 29"/>
          <p:cNvGraphicFramePr/>
          <p:nvPr/>
        </p:nvGraphicFramePr>
        <p:xfrm>
          <a:off x="225360" y="5435640"/>
          <a:ext cx="394920" cy="516960"/>
        </p:xfrm>
        <a:graphic>
          <a:graphicData uri="http://schemas.openxmlformats.org/presentationml/2006/ole">
            <p:oleObj r:id="rId26" spid="">
              <p:embed/>
              <p:pic>
                <p:nvPicPr>
                  <p:cNvPr id="6989" name="Объект 29" descr=""/>
                  <p:cNvPicPr/>
                  <p:nvPr/>
                </p:nvPicPr>
                <p:blipFill>
                  <a:blip r:embed="rId27"/>
                  <a:stretch/>
                </p:blipFill>
                <p:spPr>
                  <a:xfrm>
                    <a:off x="225360" y="543564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6990" name="Объект 30"/>
          <p:cNvGraphicFramePr/>
          <p:nvPr/>
        </p:nvGraphicFramePr>
        <p:xfrm>
          <a:off x="225360" y="5881680"/>
          <a:ext cx="394920" cy="518760"/>
        </p:xfrm>
        <a:graphic>
          <a:graphicData uri="http://schemas.openxmlformats.org/presentationml/2006/ole">
            <p:oleObj r:id="rId28" spid="">
              <p:embed/>
              <p:pic>
                <p:nvPicPr>
                  <p:cNvPr id="6991" name="Объект 30" descr=""/>
                  <p:cNvPicPr/>
                  <p:nvPr/>
                </p:nvPicPr>
                <p:blipFill>
                  <a:blip r:embed="rId29"/>
                  <a:stretch/>
                </p:blipFill>
                <p:spPr>
                  <a:xfrm>
                    <a:off x="225360" y="58816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6992" name="Объект 31"/>
          <p:cNvGraphicFramePr/>
          <p:nvPr/>
        </p:nvGraphicFramePr>
        <p:xfrm>
          <a:off x="225360" y="6327720"/>
          <a:ext cx="394920" cy="518760"/>
        </p:xfrm>
        <a:graphic>
          <a:graphicData uri="http://schemas.openxmlformats.org/presentationml/2006/ole">
            <p:oleObj r:id="rId30" spid="">
              <p:embed/>
              <p:pic>
                <p:nvPicPr>
                  <p:cNvPr id="6993" name="Объект 31" descr=""/>
                  <p:cNvPicPr/>
                  <p:nvPr/>
                </p:nvPicPr>
                <p:blipFill>
                  <a:blip r:embed="rId31"/>
                  <a:stretch/>
                </p:blipFill>
                <p:spPr>
                  <a:xfrm>
                    <a:off x="225360" y="632772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6994" name="PlaceHolder 1"/>
          <p:cNvSpPr>
            <a:spLocks noGrp="1"/>
          </p:cNvSpPr>
          <p:nvPr>
            <p:ph type="title"/>
          </p:nvPr>
        </p:nvSpPr>
        <p:spPr>
          <a:xfrm>
            <a:off x="609480" y="708120"/>
            <a:ext cx="10971720" cy="274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>
              <a:buNone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текста заглавия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99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3976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99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3976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7" r:id="rId32"/>
  </p:sldLayoutIdLst>
</p:sldMaster>
</file>

<file path=ppt/slideMasters/slideMaster19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eee9e3">
            <a:alpha val="10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000" name="Объект 17"/>
          <p:cNvGraphicFramePr/>
          <p:nvPr/>
        </p:nvGraphicFramePr>
        <p:xfrm>
          <a:off x="225360" y="0"/>
          <a:ext cx="394920" cy="518760"/>
        </p:xfrm>
        <a:graphic>
          <a:graphicData uri="http://schemas.openxmlformats.org/presentationml/2006/ole">
            <p:oleObj r:id="rId2" spid="">
              <p:embed/>
              <p:pic>
                <p:nvPicPr>
                  <p:cNvPr id="7001" name="Объект 17" descr=""/>
                  <p:cNvPicPr/>
                  <p:nvPr/>
                </p:nvPicPr>
                <p:blipFill>
                  <a:blip r:embed="rId3"/>
                  <a:stretch/>
                </p:blipFill>
                <p:spPr>
                  <a:xfrm>
                    <a:off x="225360" y="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7002" name="Объект 18"/>
          <p:cNvGraphicFramePr/>
          <p:nvPr/>
        </p:nvGraphicFramePr>
        <p:xfrm>
          <a:off x="225360" y="446040"/>
          <a:ext cx="394920" cy="518760"/>
        </p:xfrm>
        <a:graphic>
          <a:graphicData uri="http://schemas.openxmlformats.org/presentationml/2006/ole">
            <p:oleObj r:id="rId4" spid="">
              <p:embed/>
              <p:pic>
                <p:nvPicPr>
                  <p:cNvPr id="7003" name="Объект 18" descr=""/>
                  <p:cNvPicPr/>
                  <p:nvPr/>
                </p:nvPicPr>
                <p:blipFill>
                  <a:blip r:embed="rId5"/>
                  <a:stretch/>
                </p:blipFill>
                <p:spPr>
                  <a:xfrm>
                    <a:off x="225360" y="4460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7004" name="Объект 19"/>
          <p:cNvGraphicFramePr/>
          <p:nvPr/>
        </p:nvGraphicFramePr>
        <p:xfrm>
          <a:off x="225360" y="893880"/>
          <a:ext cx="394920" cy="516960"/>
        </p:xfrm>
        <a:graphic>
          <a:graphicData uri="http://schemas.openxmlformats.org/presentationml/2006/ole">
            <p:oleObj r:id="rId6" spid="">
              <p:embed/>
              <p:pic>
                <p:nvPicPr>
                  <p:cNvPr id="7005" name="Объект 19" descr=""/>
                  <p:cNvPicPr/>
                  <p:nvPr/>
                </p:nvPicPr>
                <p:blipFill>
                  <a:blip r:embed="rId7"/>
                  <a:stretch/>
                </p:blipFill>
                <p:spPr>
                  <a:xfrm>
                    <a:off x="225360" y="89388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7006" name="Объект 20"/>
          <p:cNvGraphicFramePr/>
          <p:nvPr/>
        </p:nvGraphicFramePr>
        <p:xfrm>
          <a:off x="225360" y="1339920"/>
          <a:ext cx="394920" cy="518760"/>
        </p:xfrm>
        <a:graphic>
          <a:graphicData uri="http://schemas.openxmlformats.org/presentationml/2006/ole">
            <p:oleObj r:id="rId8" spid="">
              <p:embed/>
              <p:pic>
                <p:nvPicPr>
                  <p:cNvPr id="7007" name="Объект 20" descr=""/>
                  <p:cNvPicPr/>
                  <p:nvPr/>
                </p:nvPicPr>
                <p:blipFill>
                  <a:blip r:embed="rId9"/>
                  <a:stretch/>
                </p:blipFill>
                <p:spPr>
                  <a:xfrm>
                    <a:off x="225360" y="133992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7008" name="Объект 21"/>
          <p:cNvGraphicFramePr/>
          <p:nvPr/>
        </p:nvGraphicFramePr>
        <p:xfrm>
          <a:off x="225360" y="1817640"/>
          <a:ext cx="394920" cy="518760"/>
        </p:xfrm>
        <a:graphic>
          <a:graphicData uri="http://schemas.openxmlformats.org/presentationml/2006/ole">
            <p:oleObj r:id="rId10" spid="">
              <p:embed/>
              <p:pic>
                <p:nvPicPr>
                  <p:cNvPr id="7009" name="Объект 21" descr=""/>
                  <p:cNvPicPr/>
                  <p:nvPr/>
                </p:nvPicPr>
                <p:blipFill>
                  <a:blip r:embed="rId11"/>
                  <a:stretch/>
                </p:blipFill>
                <p:spPr>
                  <a:xfrm>
                    <a:off x="225360" y="18176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7010" name="Объект 22"/>
          <p:cNvGraphicFramePr/>
          <p:nvPr/>
        </p:nvGraphicFramePr>
        <p:xfrm>
          <a:off x="225360" y="2263680"/>
          <a:ext cx="394920" cy="518760"/>
        </p:xfrm>
        <a:graphic>
          <a:graphicData uri="http://schemas.openxmlformats.org/presentationml/2006/ole">
            <p:oleObj r:id="rId12" spid="">
              <p:embed/>
              <p:pic>
                <p:nvPicPr>
                  <p:cNvPr id="7011" name="Объект 22" descr=""/>
                  <p:cNvPicPr/>
                  <p:nvPr/>
                </p:nvPicPr>
                <p:blipFill>
                  <a:blip r:embed="rId13"/>
                  <a:stretch/>
                </p:blipFill>
                <p:spPr>
                  <a:xfrm>
                    <a:off x="225360" y="22636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7012" name="Объект 23"/>
          <p:cNvGraphicFramePr/>
          <p:nvPr/>
        </p:nvGraphicFramePr>
        <p:xfrm>
          <a:off x="225360" y="2711520"/>
          <a:ext cx="394920" cy="516960"/>
        </p:xfrm>
        <a:graphic>
          <a:graphicData uri="http://schemas.openxmlformats.org/presentationml/2006/ole">
            <p:oleObj r:id="rId14" spid="">
              <p:embed/>
              <p:pic>
                <p:nvPicPr>
                  <p:cNvPr id="7013" name="Объект 23" descr=""/>
                  <p:cNvPicPr/>
                  <p:nvPr/>
                </p:nvPicPr>
                <p:blipFill>
                  <a:blip r:embed="rId15"/>
                  <a:stretch/>
                </p:blipFill>
                <p:spPr>
                  <a:xfrm>
                    <a:off x="225360" y="271152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7014" name="Объект 24"/>
          <p:cNvGraphicFramePr/>
          <p:nvPr/>
        </p:nvGraphicFramePr>
        <p:xfrm>
          <a:off x="225360" y="3157560"/>
          <a:ext cx="394920" cy="518760"/>
        </p:xfrm>
        <a:graphic>
          <a:graphicData uri="http://schemas.openxmlformats.org/presentationml/2006/ole">
            <p:oleObj r:id="rId16" spid="">
              <p:embed/>
              <p:pic>
                <p:nvPicPr>
                  <p:cNvPr id="7015" name="Объект 24" descr=""/>
                  <p:cNvPicPr/>
                  <p:nvPr/>
                </p:nvPicPr>
                <p:blipFill>
                  <a:blip r:embed="rId17"/>
                  <a:stretch/>
                </p:blipFill>
                <p:spPr>
                  <a:xfrm>
                    <a:off x="225360" y="315756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7016" name="Объект 25"/>
          <p:cNvGraphicFramePr/>
          <p:nvPr/>
        </p:nvGraphicFramePr>
        <p:xfrm>
          <a:off x="225360" y="3605040"/>
          <a:ext cx="394920" cy="516960"/>
        </p:xfrm>
        <a:graphic>
          <a:graphicData uri="http://schemas.openxmlformats.org/presentationml/2006/ole">
            <p:oleObj r:id="rId18" spid="">
              <p:embed/>
              <p:pic>
                <p:nvPicPr>
                  <p:cNvPr id="7017" name="Объект 25" descr=""/>
                  <p:cNvPicPr/>
                  <p:nvPr/>
                </p:nvPicPr>
                <p:blipFill>
                  <a:blip r:embed="rId19"/>
                  <a:stretch/>
                </p:blipFill>
                <p:spPr>
                  <a:xfrm>
                    <a:off x="225360" y="360504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7018" name="Объект 26"/>
          <p:cNvGraphicFramePr/>
          <p:nvPr/>
        </p:nvGraphicFramePr>
        <p:xfrm>
          <a:off x="225360" y="4051440"/>
          <a:ext cx="394920" cy="518760"/>
        </p:xfrm>
        <a:graphic>
          <a:graphicData uri="http://schemas.openxmlformats.org/presentationml/2006/ole">
            <p:oleObj r:id="rId20" spid="">
              <p:embed/>
              <p:pic>
                <p:nvPicPr>
                  <p:cNvPr id="7019" name="Объект 26" descr=""/>
                  <p:cNvPicPr/>
                  <p:nvPr/>
                </p:nvPicPr>
                <p:blipFill>
                  <a:blip r:embed="rId21"/>
                  <a:stretch/>
                </p:blipFill>
                <p:spPr>
                  <a:xfrm>
                    <a:off x="225360" y="40514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7020" name="Объект 27"/>
          <p:cNvGraphicFramePr/>
          <p:nvPr/>
        </p:nvGraphicFramePr>
        <p:xfrm>
          <a:off x="225360" y="4497480"/>
          <a:ext cx="394920" cy="518760"/>
        </p:xfrm>
        <a:graphic>
          <a:graphicData uri="http://schemas.openxmlformats.org/presentationml/2006/ole">
            <p:oleObj r:id="rId22" spid="">
              <p:embed/>
              <p:pic>
                <p:nvPicPr>
                  <p:cNvPr id="7021" name="Объект 27" descr=""/>
                  <p:cNvPicPr/>
                  <p:nvPr/>
                </p:nvPicPr>
                <p:blipFill>
                  <a:blip r:embed="rId23"/>
                  <a:stretch/>
                </p:blipFill>
                <p:spPr>
                  <a:xfrm>
                    <a:off x="225360" y="44974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7022" name="Объект 28"/>
          <p:cNvGraphicFramePr/>
          <p:nvPr/>
        </p:nvGraphicFramePr>
        <p:xfrm>
          <a:off x="225360" y="4944960"/>
          <a:ext cx="394920" cy="516960"/>
        </p:xfrm>
        <a:graphic>
          <a:graphicData uri="http://schemas.openxmlformats.org/presentationml/2006/ole">
            <p:oleObj r:id="rId24" spid="">
              <p:embed/>
              <p:pic>
                <p:nvPicPr>
                  <p:cNvPr id="7023" name="Объект 28" descr=""/>
                  <p:cNvPicPr/>
                  <p:nvPr/>
                </p:nvPicPr>
                <p:blipFill>
                  <a:blip r:embed="rId25"/>
                  <a:stretch/>
                </p:blipFill>
                <p:spPr>
                  <a:xfrm>
                    <a:off x="225360" y="494496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7024" name="Объект 29"/>
          <p:cNvGraphicFramePr/>
          <p:nvPr/>
        </p:nvGraphicFramePr>
        <p:xfrm>
          <a:off x="225360" y="5435640"/>
          <a:ext cx="394920" cy="516960"/>
        </p:xfrm>
        <a:graphic>
          <a:graphicData uri="http://schemas.openxmlformats.org/presentationml/2006/ole">
            <p:oleObj r:id="rId26" spid="">
              <p:embed/>
              <p:pic>
                <p:nvPicPr>
                  <p:cNvPr id="7025" name="Объект 29" descr=""/>
                  <p:cNvPicPr/>
                  <p:nvPr/>
                </p:nvPicPr>
                <p:blipFill>
                  <a:blip r:embed="rId27"/>
                  <a:stretch/>
                </p:blipFill>
                <p:spPr>
                  <a:xfrm>
                    <a:off x="225360" y="543564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7026" name="Объект 30"/>
          <p:cNvGraphicFramePr/>
          <p:nvPr/>
        </p:nvGraphicFramePr>
        <p:xfrm>
          <a:off x="225360" y="5881680"/>
          <a:ext cx="394920" cy="518760"/>
        </p:xfrm>
        <a:graphic>
          <a:graphicData uri="http://schemas.openxmlformats.org/presentationml/2006/ole">
            <p:oleObj r:id="rId28" spid="">
              <p:embed/>
              <p:pic>
                <p:nvPicPr>
                  <p:cNvPr id="7027" name="Объект 30" descr=""/>
                  <p:cNvPicPr/>
                  <p:nvPr/>
                </p:nvPicPr>
                <p:blipFill>
                  <a:blip r:embed="rId29"/>
                  <a:stretch/>
                </p:blipFill>
                <p:spPr>
                  <a:xfrm>
                    <a:off x="225360" y="58816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7028" name="Объект 31"/>
          <p:cNvGraphicFramePr/>
          <p:nvPr/>
        </p:nvGraphicFramePr>
        <p:xfrm>
          <a:off x="225360" y="6327720"/>
          <a:ext cx="394920" cy="518760"/>
        </p:xfrm>
        <a:graphic>
          <a:graphicData uri="http://schemas.openxmlformats.org/presentationml/2006/ole">
            <p:oleObj r:id="rId30" spid="">
              <p:embed/>
              <p:pic>
                <p:nvPicPr>
                  <p:cNvPr id="7029" name="Объект 31" descr=""/>
                  <p:cNvPicPr/>
                  <p:nvPr/>
                </p:nvPicPr>
                <p:blipFill>
                  <a:blip r:embed="rId31"/>
                  <a:stretch/>
                </p:blipFill>
                <p:spPr>
                  <a:xfrm>
                    <a:off x="225360" y="632772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7030" name="PlaceHolder 1"/>
          <p:cNvSpPr>
            <a:spLocks noGrp="1"/>
          </p:cNvSpPr>
          <p:nvPr>
            <p:ph type="title"/>
          </p:nvPr>
        </p:nvSpPr>
        <p:spPr>
          <a:xfrm>
            <a:off x="609480" y="708120"/>
            <a:ext cx="10971720" cy="274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>
              <a:buNone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текста заглавия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03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50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03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50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033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17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9" r:id="rId32"/>
  </p:sldLayoutIdLst>
</p:sldMaster>
</file>

<file path=ppt/slideMasters/slideMaster19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eee9e3">
            <a:alpha val="10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038" name="Объект 17"/>
          <p:cNvGraphicFramePr/>
          <p:nvPr/>
        </p:nvGraphicFramePr>
        <p:xfrm>
          <a:off x="225360" y="0"/>
          <a:ext cx="394920" cy="518760"/>
        </p:xfrm>
        <a:graphic>
          <a:graphicData uri="http://schemas.openxmlformats.org/presentationml/2006/ole">
            <p:oleObj r:id="rId2" spid="">
              <p:embed/>
              <p:pic>
                <p:nvPicPr>
                  <p:cNvPr id="7039" name="Объект 17" descr=""/>
                  <p:cNvPicPr/>
                  <p:nvPr/>
                </p:nvPicPr>
                <p:blipFill>
                  <a:blip r:embed="rId3"/>
                  <a:stretch/>
                </p:blipFill>
                <p:spPr>
                  <a:xfrm>
                    <a:off x="225360" y="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7040" name="Объект 18"/>
          <p:cNvGraphicFramePr/>
          <p:nvPr/>
        </p:nvGraphicFramePr>
        <p:xfrm>
          <a:off x="225360" y="446040"/>
          <a:ext cx="394920" cy="518760"/>
        </p:xfrm>
        <a:graphic>
          <a:graphicData uri="http://schemas.openxmlformats.org/presentationml/2006/ole">
            <p:oleObj r:id="rId4" spid="">
              <p:embed/>
              <p:pic>
                <p:nvPicPr>
                  <p:cNvPr id="7041" name="Объект 18" descr=""/>
                  <p:cNvPicPr/>
                  <p:nvPr/>
                </p:nvPicPr>
                <p:blipFill>
                  <a:blip r:embed="rId5"/>
                  <a:stretch/>
                </p:blipFill>
                <p:spPr>
                  <a:xfrm>
                    <a:off x="225360" y="4460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7042" name="Объект 19"/>
          <p:cNvGraphicFramePr/>
          <p:nvPr/>
        </p:nvGraphicFramePr>
        <p:xfrm>
          <a:off x="225360" y="893880"/>
          <a:ext cx="394920" cy="516960"/>
        </p:xfrm>
        <a:graphic>
          <a:graphicData uri="http://schemas.openxmlformats.org/presentationml/2006/ole">
            <p:oleObj r:id="rId6" spid="">
              <p:embed/>
              <p:pic>
                <p:nvPicPr>
                  <p:cNvPr id="7043" name="Объект 19" descr=""/>
                  <p:cNvPicPr/>
                  <p:nvPr/>
                </p:nvPicPr>
                <p:blipFill>
                  <a:blip r:embed="rId7"/>
                  <a:stretch/>
                </p:blipFill>
                <p:spPr>
                  <a:xfrm>
                    <a:off x="225360" y="89388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7044" name="Объект 20"/>
          <p:cNvGraphicFramePr/>
          <p:nvPr/>
        </p:nvGraphicFramePr>
        <p:xfrm>
          <a:off x="225360" y="1339920"/>
          <a:ext cx="394920" cy="518760"/>
        </p:xfrm>
        <a:graphic>
          <a:graphicData uri="http://schemas.openxmlformats.org/presentationml/2006/ole">
            <p:oleObj r:id="rId8" spid="">
              <p:embed/>
              <p:pic>
                <p:nvPicPr>
                  <p:cNvPr id="7045" name="Объект 20" descr=""/>
                  <p:cNvPicPr/>
                  <p:nvPr/>
                </p:nvPicPr>
                <p:blipFill>
                  <a:blip r:embed="rId9"/>
                  <a:stretch/>
                </p:blipFill>
                <p:spPr>
                  <a:xfrm>
                    <a:off x="225360" y="133992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7046" name="Объект 21"/>
          <p:cNvGraphicFramePr/>
          <p:nvPr/>
        </p:nvGraphicFramePr>
        <p:xfrm>
          <a:off x="225360" y="1817640"/>
          <a:ext cx="394920" cy="518760"/>
        </p:xfrm>
        <a:graphic>
          <a:graphicData uri="http://schemas.openxmlformats.org/presentationml/2006/ole">
            <p:oleObj r:id="rId10" spid="">
              <p:embed/>
              <p:pic>
                <p:nvPicPr>
                  <p:cNvPr id="7047" name="Объект 21" descr=""/>
                  <p:cNvPicPr/>
                  <p:nvPr/>
                </p:nvPicPr>
                <p:blipFill>
                  <a:blip r:embed="rId11"/>
                  <a:stretch/>
                </p:blipFill>
                <p:spPr>
                  <a:xfrm>
                    <a:off x="225360" y="18176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7048" name="Объект 22"/>
          <p:cNvGraphicFramePr/>
          <p:nvPr/>
        </p:nvGraphicFramePr>
        <p:xfrm>
          <a:off x="225360" y="2263680"/>
          <a:ext cx="394920" cy="518760"/>
        </p:xfrm>
        <a:graphic>
          <a:graphicData uri="http://schemas.openxmlformats.org/presentationml/2006/ole">
            <p:oleObj r:id="rId12" spid="">
              <p:embed/>
              <p:pic>
                <p:nvPicPr>
                  <p:cNvPr id="7049" name="Объект 22" descr=""/>
                  <p:cNvPicPr/>
                  <p:nvPr/>
                </p:nvPicPr>
                <p:blipFill>
                  <a:blip r:embed="rId13"/>
                  <a:stretch/>
                </p:blipFill>
                <p:spPr>
                  <a:xfrm>
                    <a:off x="225360" y="22636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7050" name="Объект 23"/>
          <p:cNvGraphicFramePr/>
          <p:nvPr/>
        </p:nvGraphicFramePr>
        <p:xfrm>
          <a:off x="225360" y="2711520"/>
          <a:ext cx="394920" cy="516960"/>
        </p:xfrm>
        <a:graphic>
          <a:graphicData uri="http://schemas.openxmlformats.org/presentationml/2006/ole">
            <p:oleObj r:id="rId14" spid="">
              <p:embed/>
              <p:pic>
                <p:nvPicPr>
                  <p:cNvPr id="7051" name="Объект 23" descr=""/>
                  <p:cNvPicPr/>
                  <p:nvPr/>
                </p:nvPicPr>
                <p:blipFill>
                  <a:blip r:embed="rId15"/>
                  <a:stretch/>
                </p:blipFill>
                <p:spPr>
                  <a:xfrm>
                    <a:off x="225360" y="271152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7052" name="Объект 24"/>
          <p:cNvGraphicFramePr/>
          <p:nvPr/>
        </p:nvGraphicFramePr>
        <p:xfrm>
          <a:off x="225360" y="3157560"/>
          <a:ext cx="394920" cy="518760"/>
        </p:xfrm>
        <a:graphic>
          <a:graphicData uri="http://schemas.openxmlformats.org/presentationml/2006/ole">
            <p:oleObj r:id="rId16" spid="">
              <p:embed/>
              <p:pic>
                <p:nvPicPr>
                  <p:cNvPr id="7053" name="Объект 24" descr=""/>
                  <p:cNvPicPr/>
                  <p:nvPr/>
                </p:nvPicPr>
                <p:blipFill>
                  <a:blip r:embed="rId17"/>
                  <a:stretch/>
                </p:blipFill>
                <p:spPr>
                  <a:xfrm>
                    <a:off x="225360" y="315756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7054" name="Объект 25"/>
          <p:cNvGraphicFramePr/>
          <p:nvPr/>
        </p:nvGraphicFramePr>
        <p:xfrm>
          <a:off x="225360" y="3605040"/>
          <a:ext cx="394920" cy="516960"/>
        </p:xfrm>
        <a:graphic>
          <a:graphicData uri="http://schemas.openxmlformats.org/presentationml/2006/ole">
            <p:oleObj r:id="rId18" spid="">
              <p:embed/>
              <p:pic>
                <p:nvPicPr>
                  <p:cNvPr id="7055" name="Объект 25" descr=""/>
                  <p:cNvPicPr/>
                  <p:nvPr/>
                </p:nvPicPr>
                <p:blipFill>
                  <a:blip r:embed="rId19"/>
                  <a:stretch/>
                </p:blipFill>
                <p:spPr>
                  <a:xfrm>
                    <a:off x="225360" y="360504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7056" name="Объект 26"/>
          <p:cNvGraphicFramePr/>
          <p:nvPr/>
        </p:nvGraphicFramePr>
        <p:xfrm>
          <a:off x="225360" y="4051440"/>
          <a:ext cx="394920" cy="518760"/>
        </p:xfrm>
        <a:graphic>
          <a:graphicData uri="http://schemas.openxmlformats.org/presentationml/2006/ole">
            <p:oleObj r:id="rId20" spid="">
              <p:embed/>
              <p:pic>
                <p:nvPicPr>
                  <p:cNvPr id="7057" name="Объект 26" descr=""/>
                  <p:cNvPicPr/>
                  <p:nvPr/>
                </p:nvPicPr>
                <p:blipFill>
                  <a:blip r:embed="rId21"/>
                  <a:stretch/>
                </p:blipFill>
                <p:spPr>
                  <a:xfrm>
                    <a:off x="225360" y="40514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7058" name="Объект 27"/>
          <p:cNvGraphicFramePr/>
          <p:nvPr/>
        </p:nvGraphicFramePr>
        <p:xfrm>
          <a:off x="225360" y="4497480"/>
          <a:ext cx="394920" cy="518760"/>
        </p:xfrm>
        <a:graphic>
          <a:graphicData uri="http://schemas.openxmlformats.org/presentationml/2006/ole">
            <p:oleObj r:id="rId22" spid="">
              <p:embed/>
              <p:pic>
                <p:nvPicPr>
                  <p:cNvPr id="7059" name="Объект 27" descr=""/>
                  <p:cNvPicPr/>
                  <p:nvPr/>
                </p:nvPicPr>
                <p:blipFill>
                  <a:blip r:embed="rId23"/>
                  <a:stretch/>
                </p:blipFill>
                <p:spPr>
                  <a:xfrm>
                    <a:off x="225360" y="44974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7060" name="Объект 28"/>
          <p:cNvGraphicFramePr/>
          <p:nvPr/>
        </p:nvGraphicFramePr>
        <p:xfrm>
          <a:off x="225360" y="4944960"/>
          <a:ext cx="394920" cy="516960"/>
        </p:xfrm>
        <a:graphic>
          <a:graphicData uri="http://schemas.openxmlformats.org/presentationml/2006/ole">
            <p:oleObj r:id="rId24" spid="">
              <p:embed/>
              <p:pic>
                <p:nvPicPr>
                  <p:cNvPr id="7061" name="Объект 28" descr=""/>
                  <p:cNvPicPr/>
                  <p:nvPr/>
                </p:nvPicPr>
                <p:blipFill>
                  <a:blip r:embed="rId25"/>
                  <a:stretch/>
                </p:blipFill>
                <p:spPr>
                  <a:xfrm>
                    <a:off x="225360" y="494496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7062" name="Объект 29"/>
          <p:cNvGraphicFramePr/>
          <p:nvPr/>
        </p:nvGraphicFramePr>
        <p:xfrm>
          <a:off x="225360" y="5435640"/>
          <a:ext cx="394920" cy="516960"/>
        </p:xfrm>
        <a:graphic>
          <a:graphicData uri="http://schemas.openxmlformats.org/presentationml/2006/ole">
            <p:oleObj r:id="rId26" spid="">
              <p:embed/>
              <p:pic>
                <p:nvPicPr>
                  <p:cNvPr id="7063" name="Объект 29" descr=""/>
                  <p:cNvPicPr/>
                  <p:nvPr/>
                </p:nvPicPr>
                <p:blipFill>
                  <a:blip r:embed="rId27"/>
                  <a:stretch/>
                </p:blipFill>
                <p:spPr>
                  <a:xfrm>
                    <a:off x="225360" y="543564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7064" name="Объект 30"/>
          <p:cNvGraphicFramePr/>
          <p:nvPr/>
        </p:nvGraphicFramePr>
        <p:xfrm>
          <a:off x="225360" y="5881680"/>
          <a:ext cx="394920" cy="518760"/>
        </p:xfrm>
        <a:graphic>
          <a:graphicData uri="http://schemas.openxmlformats.org/presentationml/2006/ole">
            <p:oleObj r:id="rId28" spid="">
              <p:embed/>
              <p:pic>
                <p:nvPicPr>
                  <p:cNvPr id="7065" name="Объект 30" descr=""/>
                  <p:cNvPicPr/>
                  <p:nvPr/>
                </p:nvPicPr>
                <p:blipFill>
                  <a:blip r:embed="rId29"/>
                  <a:stretch/>
                </p:blipFill>
                <p:spPr>
                  <a:xfrm>
                    <a:off x="225360" y="58816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7066" name="Объект 31"/>
          <p:cNvGraphicFramePr/>
          <p:nvPr/>
        </p:nvGraphicFramePr>
        <p:xfrm>
          <a:off x="225360" y="6327720"/>
          <a:ext cx="394920" cy="518760"/>
        </p:xfrm>
        <a:graphic>
          <a:graphicData uri="http://schemas.openxmlformats.org/presentationml/2006/ole">
            <p:oleObj r:id="rId30" spid="">
              <p:embed/>
              <p:pic>
                <p:nvPicPr>
                  <p:cNvPr id="7067" name="Объект 31" descr=""/>
                  <p:cNvPicPr/>
                  <p:nvPr/>
                </p:nvPicPr>
                <p:blipFill>
                  <a:blip r:embed="rId31"/>
                  <a:stretch/>
                </p:blipFill>
                <p:spPr>
                  <a:xfrm>
                    <a:off x="225360" y="632772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7068" name="PlaceHolder 1"/>
          <p:cNvSpPr>
            <a:spLocks noGrp="1"/>
          </p:cNvSpPr>
          <p:nvPr>
            <p:ph type="title"/>
          </p:nvPr>
        </p:nvSpPr>
        <p:spPr>
          <a:xfrm>
            <a:off x="609480" y="708120"/>
            <a:ext cx="10971720" cy="274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>
              <a:buNone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текста заглавия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1" r:id="rId32"/>
  </p:sldLayoutIdLst>
</p:sldMaster>
</file>

<file path=ppt/slideMasters/slideMaster20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eee9e3">
            <a:alpha val="10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070" name="Объект 17"/>
          <p:cNvGraphicFramePr/>
          <p:nvPr/>
        </p:nvGraphicFramePr>
        <p:xfrm>
          <a:off x="225360" y="0"/>
          <a:ext cx="394920" cy="518760"/>
        </p:xfrm>
        <a:graphic>
          <a:graphicData uri="http://schemas.openxmlformats.org/presentationml/2006/ole">
            <p:oleObj r:id="rId2" spid="">
              <p:embed/>
              <p:pic>
                <p:nvPicPr>
                  <p:cNvPr id="7071" name="Объект 17" descr=""/>
                  <p:cNvPicPr/>
                  <p:nvPr/>
                </p:nvPicPr>
                <p:blipFill>
                  <a:blip r:embed="rId3"/>
                  <a:stretch/>
                </p:blipFill>
                <p:spPr>
                  <a:xfrm>
                    <a:off x="225360" y="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7072" name="Объект 18"/>
          <p:cNvGraphicFramePr/>
          <p:nvPr/>
        </p:nvGraphicFramePr>
        <p:xfrm>
          <a:off x="225360" y="446040"/>
          <a:ext cx="394920" cy="518760"/>
        </p:xfrm>
        <a:graphic>
          <a:graphicData uri="http://schemas.openxmlformats.org/presentationml/2006/ole">
            <p:oleObj r:id="rId4" spid="">
              <p:embed/>
              <p:pic>
                <p:nvPicPr>
                  <p:cNvPr id="7073" name="Объект 18" descr=""/>
                  <p:cNvPicPr/>
                  <p:nvPr/>
                </p:nvPicPr>
                <p:blipFill>
                  <a:blip r:embed="rId5"/>
                  <a:stretch/>
                </p:blipFill>
                <p:spPr>
                  <a:xfrm>
                    <a:off x="225360" y="4460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7074" name="Объект 19"/>
          <p:cNvGraphicFramePr/>
          <p:nvPr/>
        </p:nvGraphicFramePr>
        <p:xfrm>
          <a:off x="225360" y="893880"/>
          <a:ext cx="394920" cy="516960"/>
        </p:xfrm>
        <a:graphic>
          <a:graphicData uri="http://schemas.openxmlformats.org/presentationml/2006/ole">
            <p:oleObj r:id="rId6" spid="">
              <p:embed/>
              <p:pic>
                <p:nvPicPr>
                  <p:cNvPr id="7075" name="Объект 19" descr=""/>
                  <p:cNvPicPr/>
                  <p:nvPr/>
                </p:nvPicPr>
                <p:blipFill>
                  <a:blip r:embed="rId7"/>
                  <a:stretch/>
                </p:blipFill>
                <p:spPr>
                  <a:xfrm>
                    <a:off x="225360" y="89388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7076" name="Объект 20"/>
          <p:cNvGraphicFramePr/>
          <p:nvPr/>
        </p:nvGraphicFramePr>
        <p:xfrm>
          <a:off x="225360" y="1339920"/>
          <a:ext cx="394920" cy="518760"/>
        </p:xfrm>
        <a:graphic>
          <a:graphicData uri="http://schemas.openxmlformats.org/presentationml/2006/ole">
            <p:oleObj r:id="rId8" spid="">
              <p:embed/>
              <p:pic>
                <p:nvPicPr>
                  <p:cNvPr id="7077" name="Объект 20" descr=""/>
                  <p:cNvPicPr/>
                  <p:nvPr/>
                </p:nvPicPr>
                <p:blipFill>
                  <a:blip r:embed="rId9"/>
                  <a:stretch/>
                </p:blipFill>
                <p:spPr>
                  <a:xfrm>
                    <a:off x="225360" y="133992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7078" name="Объект 21"/>
          <p:cNvGraphicFramePr/>
          <p:nvPr/>
        </p:nvGraphicFramePr>
        <p:xfrm>
          <a:off x="225360" y="1817640"/>
          <a:ext cx="394920" cy="518760"/>
        </p:xfrm>
        <a:graphic>
          <a:graphicData uri="http://schemas.openxmlformats.org/presentationml/2006/ole">
            <p:oleObj r:id="rId10" spid="">
              <p:embed/>
              <p:pic>
                <p:nvPicPr>
                  <p:cNvPr id="7079" name="Объект 21" descr=""/>
                  <p:cNvPicPr/>
                  <p:nvPr/>
                </p:nvPicPr>
                <p:blipFill>
                  <a:blip r:embed="rId11"/>
                  <a:stretch/>
                </p:blipFill>
                <p:spPr>
                  <a:xfrm>
                    <a:off x="225360" y="18176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7080" name="Объект 22"/>
          <p:cNvGraphicFramePr/>
          <p:nvPr/>
        </p:nvGraphicFramePr>
        <p:xfrm>
          <a:off x="225360" y="2263680"/>
          <a:ext cx="394920" cy="518760"/>
        </p:xfrm>
        <a:graphic>
          <a:graphicData uri="http://schemas.openxmlformats.org/presentationml/2006/ole">
            <p:oleObj r:id="rId12" spid="">
              <p:embed/>
              <p:pic>
                <p:nvPicPr>
                  <p:cNvPr id="7081" name="Объект 22" descr=""/>
                  <p:cNvPicPr/>
                  <p:nvPr/>
                </p:nvPicPr>
                <p:blipFill>
                  <a:blip r:embed="rId13"/>
                  <a:stretch/>
                </p:blipFill>
                <p:spPr>
                  <a:xfrm>
                    <a:off x="225360" y="22636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7082" name="Объект 23"/>
          <p:cNvGraphicFramePr/>
          <p:nvPr/>
        </p:nvGraphicFramePr>
        <p:xfrm>
          <a:off x="225360" y="2711520"/>
          <a:ext cx="394920" cy="516960"/>
        </p:xfrm>
        <a:graphic>
          <a:graphicData uri="http://schemas.openxmlformats.org/presentationml/2006/ole">
            <p:oleObj r:id="rId14" spid="">
              <p:embed/>
              <p:pic>
                <p:nvPicPr>
                  <p:cNvPr id="7083" name="Объект 23" descr=""/>
                  <p:cNvPicPr/>
                  <p:nvPr/>
                </p:nvPicPr>
                <p:blipFill>
                  <a:blip r:embed="rId15"/>
                  <a:stretch/>
                </p:blipFill>
                <p:spPr>
                  <a:xfrm>
                    <a:off x="225360" y="271152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7084" name="Объект 24"/>
          <p:cNvGraphicFramePr/>
          <p:nvPr/>
        </p:nvGraphicFramePr>
        <p:xfrm>
          <a:off x="225360" y="3157560"/>
          <a:ext cx="394920" cy="518760"/>
        </p:xfrm>
        <a:graphic>
          <a:graphicData uri="http://schemas.openxmlformats.org/presentationml/2006/ole">
            <p:oleObj r:id="rId16" spid="">
              <p:embed/>
              <p:pic>
                <p:nvPicPr>
                  <p:cNvPr id="7085" name="Объект 24" descr=""/>
                  <p:cNvPicPr/>
                  <p:nvPr/>
                </p:nvPicPr>
                <p:blipFill>
                  <a:blip r:embed="rId17"/>
                  <a:stretch/>
                </p:blipFill>
                <p:spPr>
                  <a:xfrm>
                    <a:off x="225360" y="315756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7086" name="Объект 25"/>
          <p:cNvGraphicFramePr/>
          <p:nvPr/>
        </p:nvGraphicFramePr>
        <p:xfrm>
          <a:off x="225360" y="3605040"/>
          <a:ext cx="394920" cy="516960"/>
        </p:xfrm>
        <a:graphic>
          <a:graphicData uri="http://schemas.openxmlformats.org/presentationml/2006/ole">
            <p:oleObj r:id="rId18" spid="">
              <p:embed/>
              <p:pic>
                <p:nvPicPr>
                  <p:cNvPr id="7087" name="Объект 25" descr=""/>
                  <p:cNvPicPr/>
                  <p:nvPr/>
                </p:nvPicPr>
                <p:blipFill>
                  <a:blip r:embed="rId19"/>
                  <a:stretch/>
                </p:blipFill>
                <p:spPr>
                  <a:xfrm>
                    <a:off x="225360" y="360504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7088" name="Объект 26"/>
          <p:cNvGraphicFramePr/>
          <p:nvPr/>
        </p:nvGraphicFramePr>
        <p:xfrm>
          <a:off x="225360" y="4051440"/>
          <a:ext cx="394920" cy="518760"/>
        </p:xfrm>
        <a:graphic>
          <a:graphicData uri="http://schemas.openxmlformats.org/presentationml/2006/ole">
            <p:oleObj r:id="rId20" spid="">
              <p:embed/>
              <p:pic>
                <p:nvPicPr>
                  <p:cNvPr id="7089" name="Объект 26" descr=""/>
                  <p:cNvPicPr/>
                  <p:nvPr/>
                </p:nvPicPr>
                <p:blipFill>
                  <a:blip r:embed="rId21"/>
                  <a:stretch/>
                </p:blipFill>
                <p:spPr>
                  <a:xfrm>
                    <a:off x="225360" y="40514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7090" name="Объект 27"/>
          <p:cNvGraphicFramePr/>
          <p:nvPr/>
        </p:nvGraphicFramePr>
        <p:xfrm>
          <a:off x="225360" y="4497480"/>
          <a:ext cx="394920" cy="518760"/>
        </p:xfrm>
        <a:graphic>
          <a:graphicData uri="http://schemas.openxmlformats.org/presentationml/2006/ole">
            <p:oleObj r:id="rId22" spid="">
              <p:embed/>
              <p:pic>
                <p:nvPicPr>
                  <p:cNvPr id="7091" name="Объект 27" descr=""/>
                  <p:cNvPicPr/>
                  <p:nvPr/>
                </p:nvPicPr>
                <p:blipFill>
                  <a:blip r:embed="rId23"/>
                  <a:stretch/>
                </p:blipFill>
                <p:spPr>
                  <a:xfrm>
                    <a:off x="225360" y="44974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7092" name="Объект 28"/>
          <p:cNvGraphicFramePr/>
          <p:nvPr/>
        </p:nvGraphicFramePr>
        <p:xfrm>
          <a:off x="225360" y="4944960"/>
          <a:ext cx="394920" cy="516960"/>
        </p:xfrm>
        <a:graphic>
          <a:graphicData uri="http://schemas.openxmlformats.org/presentationml/2006/ole">
            <p:oleObj r:id="rId24" spid="">
              <p:embed/>
              <p:pic>
                <p:nvPicPr>
                  <p:cNvPr id="7093" name="Объект 28" descr=""/>
                  <p:cNvPicPr/>
                  <p:nvPr/>
                </p:nvPicPr>
                <p:blipFill>
                  <a:blip r:embed="rId25"/>
                  <a:stretch/>
                </p:blipFill>
                <p:spPr>
                  <a:xfrm>
                    <a:off x="225360" y="494496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7094" name="Объект 29"/>
          <p:cNvGraphicFramePr/>
          <p:nvPr/>
        </p:nvGraphicFramePr>
        <p:xfrm>
          <a:off x="225360" y="5435640"/>
          <a:ext cx="394920" cy="516960"/>
        </p:xfrm>
        <a:graphic>
          <a:graphicData uri="http://schemas.openxmlformats.org/presentationml/2006/ole">
            <p:oleObj r:id="rId26" spid="">
              <p:embed/>
              <p:pic>
                <p:nvPicPr>
                  <p:cNvPr id="7095" name="Объект 29" descr=""/>
                  <p:cNvPicPr/>
                  <p:nvPr/>
                </p:nvPicPr>
                <p:blipFill>
                  <a:blip r:embed="rId27"/>
                  <a:stretch/>
                </p:blipFill>
                <p:spPr>
                  <a:xfrm>
                    <a:off x="225360" y="543564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7096" name="Объект 30"/>
          <p:cNvGraphicFramePr/>
          <p:nvPr/>
        </p:nvGraphicFramePr>
        <p:xfrm>
          <a:off x="225360" y="5881680"/>
          <a:ext cx="394920" cy="518760"/>
        </p:xfrm>
        <a:graphic>
          <a:graphicData uri="http://schemas.openxmlformats.org/presentationml/2006/ole">
            <p:oleObj r:id="rId28" spid="">
              <p:embed/>
              <p:pic>
                <p:nvPicPr>
                  <p:cNvPr id="7097" name="Объект 30" descr=""/>
                  <p:cNvPicPr/>
                  <p:nvPr/>
                </p:nvPicPr>
                <p:blipFill>
                  <a:blip r:embed="rId29"/>
                  <a:stretch/>
                </p:blipFill>
                <p:spPr>
                  <a:xfrm>
                    <a:off x="225360" y="58816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7098" name="Объект 31"/>
          <p:cNvGraphicFramePr/>
          <p:nvPr/>
        </p:nvGraphicFramePr>
        <p:xfrm>
          <a:off x="225360" y="6327720"/>
          <a:ext cx="394920" cy="518760"/>
        </p:xfrm>
        <a:graphic>
          <a:graphicData uri="http://schemas.openxmlformats.org/presentationml/2006/ole">
            <p:oleObj r:id="rId30" spid="">
              <p:embed/>
              <p:pic>
                <p:nvPicPr>
                  <p:cNvPr id="7099" name="Объект 31" descr=""/>
                  <p:cNvPicPr/>
                  <p:nvPr/>
                </p:nvPicPr>
                <p:blipFill>
                  <a:blip r:embed="rId31"/>
                  <a:stretch/>
                </p:blipFill>
                <p:spPr>
                  <a:xfrm>
                    <a:off x="225360" y="632772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7100" name="PlaceHolder 1"/>
          <p:cNvSpPr>
            <a:spLocks noGrp="1"/>
          </p:cNvSpPr>
          <p:nvPr>
            <p:ph type="title"/>
          </p:nvPr>
        </p:nvSpPr>
        <p:spPr>
          <a:xfrm>
            <a:off x="609480" y="708120"/>
            <a:ext cx="10971720" cy="274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>
              <a:buNone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текста заглавия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10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50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10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3976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103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50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3" r:id="rId32"/>
  </p:sldLayoutIdLst>
</p:sldMaster>
</file>

<file path=ppt/slideMasters/slideMaster20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eee9e3">
            <a:alpha val="10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08" name="Объект 17"/>
          <p:cNvGraphicFramePr/>
          <p:nvPr/>
        </p:nvGraphicFramePr>
        <p:xfrm>
          <a:off x="225360" y="0"/>
          <a:ext cx="394920" cy="518760"/>
        </p:xfrm>
        <a:graphic>
          <a:graphicData uri="http://schemas.openxmlformats.org/presentationml/2006/ole">
            <p:oleObj r:id="rId2" spid="">
              <p:embed/>
              <p:pic>
                <p:nvPicPr>
                  <p:cNvPr id="7109" name="Объект 17" descr=""/>
                  <p:cNvPicPr/>
                  <p:nvPr/>
                </p:nvPicPr>
                <p:blipFill>
                  <a:blip r:embed="rId3"/>
                  <a:stretch/>
                </p:blipFill>
                <p:spPr>
                  <a:xfrm>
                    <a:off x="225360" y="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7110" name="Объект 18"/>
          <p:cNvGraphicFramePr/>
          <p:nvPr/>
        </p:nvGraphicFramePr>
        <p:xfrm>
          <a:off x="225360" y="446040"/>
          <a:ext cx="394920" cy="518760"/>
        </p:xfrm>
        <a:graphic>
          <a:graphicData uri="http://schemas.openxmlformats.org/presentationml/2006/ole">
            <p:oleObj r:id="rId4" spid="">
              <p:embed/>
              <p:pic>
                <p:nvPicPr>
                  <p:cNvPr id="7111" name="Объект 18" descr=""/>
                  <p:cNvPicPr/>
                  <p:nvPr/>
                </p:nvPicPr>
                <p:blipFill>
                  <a:blip r:embed="rId5"/>
                  <a:stretch/>
                </p:blipFill>
                <p:spPr>
                  <a:xfrm>
                    <a:off x="225360" y="4460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7112" name="Объект 19"/>
          <p:cNvGraphicFramePr/>
          <p:nvPr/>
        </p:nvGraphicFramePr>
        <p:xfrm>
          <a:off x="225360" y="893880"/>
          <a:ext cx="394920" cy="516960"/>
        </p:xfrm>
        <a:graphic>
          <a:graphicData uri="http://schemas.openxmlformats.org/presentationml/2006/ole">
            <p:oleObj r:id="rId6" spid="">
              <p:embed/>
              <p:pic>
                <p:nvPicPr>
                  <p:cNvPr id="7113" name="Объект 19" descr=""/>
                  <p:cNvPicPr/>
                  <p:nvPr/>
                </p:nvPicPr>
                <p:blipFill>
                  <a:blip r:embed="rId7"/>
                  <a:stretch/>
                </p:blipFill>
                <p:spPr>
                  <a:xfrm>
                    <a:off x="225360" y="89388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7114" name="Объект 20"/>
          <p:cNvGraphicFramePr/>
          <p:nvPr/>
        </p:nvGraphicFramePr>
        <p:xfrm>
          <a:off x="225360" y="1339920"/>
          <a:ext cx="394920" cy="518760"/>
        </p:xfrm>
        <a:graphic>
          <a:graphicData uri="http://schemas.openxmlformats.org/presentationml/2006/ole">
            <p:oleObj r:id="rId8" spid="">
              <p:embed/>
              <p:pic>
                <p:nvPicPr>
                  <p:cNvPr id="7115" name="Объект 20" descr=""/>
                  <p:cNvPicPr/>
                  <p:nvPr/>
                </p:nvPicPr>
                <p:blipFill>
                  <a:blip r:embed="rId9"/>
                  <a:stretch/>
                </p:blipFill>
                <p:spPr>
                  <a:xfrm>
                    <a:off x="225360" y="133992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7116" name="Объект 21"/>
          <p:cNvGraphicFramePr/>
          <p:nvPr/>
        </p:nvGraphicFramePr>
        <p:xfrm>
          <a:off x="225360" y="1817640"/>
          <a:ext cx="394920" cy="518760"/>
        </p:xfrm>
        <a:graphic>
          <a:graphicData uri="http://schemas.openxmlformats.org/presentationml/2006/ole">
            <p:oleObj r:id="rId10" spid="">
              <p:embed/>
              <p:pic>
                <p:nvPicPr>
                  <p:cNvPr id="7117" name="Объект 21" descr=""/>
                  <p:cNvPicPr/>
                  <p:nvPr/>
                </p:nvPicPr>
                <p:blipFill>
                  <a:blip r:embed="rId11"/>
                  <a:stretch/>
                </p:blipFill>
                <p:spPr>
                  <a:xfrm>
                    <a:off x="225360" y="18176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7118" name="Объект 22"/>
          <p:cNvGraphicFramePr/>
          <p:nvPr/>
        </p:nvGraphicFramePr>
        <p:xfrm>
          <a:off x="225360" y="2263680"/>
          <a:ext cx="394920" cy="518760"/>
        </p:xfrm>
        <a:graphic>
          <a:graphicData uri="http://schemas.openxmlformats.org/presentationml/2006/ole">
            <p:oleObj r:id="rId12" spid="">
              <p:embed/>
              <p:pic>
                <p:nvPicPr>
                  <p:cNvPr id="7119" name="Объект 22" descr=""/>
                  <p:cNvPicPr/>
                  <p:nvPr/>
                </p:nvPicPr>
                <p:blipFill>
                  <a:blip r:embed="rId13"/>
                  <a:stretch/>
                </p:blipFill>
                <p:spPr>
                  <a:xfrm>
                    <a:off x="225360" y="22636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7120" name="Объект 23"/>
          <p:cNvGraphicFramePr/>
          <p:nvPr/>
        </p:nvGraphicFramePr>
        <p:xfrm>
          <a:off x="225360" y="2711520"/>
          <a:ext cx="394920" cy="516960"/>
        </p:xfrm>
        <a:graphic>
          <a:graphicData uri="http://schemas.openxmlformats.org/presentationml/2006/ole">
            <p:oleObj r:id="rId14" spid="">
              <p:embed/>
              <p:pic>
                <p:nvPicPr>
                  <p:cNvPr id="7121" name="Объект 23" descr=""/>
                  <p:cNvPicPr/>
                  <p:nvPr/>
                </p:nvPicPr>
                <p:blipFill>
                  <a:blip r:embed="rId15"/>
                  <a:stretch/>
                </p:blipFill>
                <p:spPr>
                  <a:xfrm>
                    <a:off x="225360" y="271152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7122" name="Объект 24"/>
          <p:cNvGraphicFramePr/>
          <p:nvPr/>
        </p:nvGraphicFramePr>
        <p:xfrm>
          <a:off x="225360" y="3157560"/>
          <a:ext cx="394920" cy="518760"/>
        </p:xfrm>
        <a:graphic>
          <a:graphicData uri="http://schemas.openxmlformats.org/presentationml/2006/ole">
            <p:oleObj r:id="rId16" spid="">
              <p:embed/>
              <p:pic>
                <p:nvPicPr>
                  <p:cNvPr id="7123" name="Объект 24" descr=""/>
                  <p:cNvPicPr/>
                  <p:nvPr/>
                </p:nvPicPr>
                <p:blipFill>
                  <a:blip r:embed="rId17"/>
                  <a:stretch/>
                </p:blipFill>
                <p:spPr>
                  <a:xfrm>
                    <a:off x="225360" y="315756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7124" name="Объект 25"/>
          <p:cNvGraphicFramePr/>
          <p:nvPr/>
        </p:nvGraphicFramePr>
        <p:xfrm>
          <a:off x="225360" y="3605040"/>
          <a:ext cx="394920" cy="516960"/>
        </p:xfrm>
        <a:graphic>
          <a:graphicData uri="http://schemas.openxmlformats.org/presentationml/2006/ole">
            <p:oleObj r:id="rId18" spid="">
              <p:embed/>
              <p:pic>
                <p:nvPicPr>
                  <p:cNvPr id="7125" name="Объект 25" descr=""/>
                  <p:cNvPicPr/>
                  <p:nvPr/>
                </p:nvPicPr>
                <p:blipFill>
                  <a:blip r:embed="rId19"/>
                  <a:stretch/>
                </p:blipFill>
                <p:spPr>
                  <a:xfrm>
                    <a:off x="225360" y="360504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7126" name="Объект 26"/>
          <p:cNvGraphicFramePr/>
          <p:nvPr/>
        </p:nvGraphicFramePr>
        <p:xfrm>
          <a:off x="225360" y="4051440"/>
          <a:ext cx="394920" cy="518760"/>
        </p:xfrm>
        <a:graphic>
          <a:graphicData uri="http://schemas.openxmlformats.org/presentationml/2006/ole">
            <p:oleObj r:id="rId20" spid="">
              <p:embed/>
              <p:pic>
                <p:nvPicPr>
                  <p:cNvPr id="7127" name="Объект 26" descr=""/>
                  <p:cNvPicPr/>
                  <p:nvPr/>
                </p:nvPicPr>
                <p:blipFill>
                  <a:blip r:embed="rId21"/>
                  <a:stretch/>
                </p:blipFill>
                <p:spPr>
                  <a:xfrm>
                    <a:off x="225360" y="40514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7128" name="Объект 27"/>
          <p:cNvGraphicFramePr/>
          <p:nvPr/>
        </p:nvGraphicFramePr>
        <p:xfrm>
          <a:off x="225360" y="4497480"/>
          <a:ext cx="394920" cy="518760"/>
        </p:xfrm>
        <a:graphic>
          <a:graphicData uri="http://schemas.openxmlformats.org/presentationml/2006/ole">
            <p:oleObj r:id="rId22" spid="">
              <p:embed/>
              <p:pic>
                <p:nvPicPr>
                  <p:cNvPr id="7129" name="Объект 27" descr=""/>
                  <p:cNvPicPr/>
                  <p:nvPr/>
                </p:nvPicPr>
                <p:blipFill>
                  <a:blip r:embed="rId23"/>
                  <a:stretch/>
                </p:blipFill>
                <p:spPr>
                  <a:xfrm>
                    <a:off x="225360" y="44974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7130" name="Объект 28"/>
          <p:cNvGraphicFramePr/>
          <p:nvPr/>
        </p:nvGraphicFramePr>
        <p:xfrm>
          <a:off x="225360" y="4944960"/>
          <a:ext cx="394920" cy="516960"/>
        </p:xfrm>
        <a:graphic>
          <a:graphicData uri="http://schemas.openxmlformats.org/presentationml/2006/ole">
            <p:oleObj r:id="rId24" spid="">
              <p:embed/>
              <p:pic>
                <p:nvPicPr>
                  <p:cNvPr id="7131" name="Объект 28" descr=""/>
                  <p:cNvPicPr/>
                  <p:nvPr/>
                </p:nvPicPr>
                <p:blipFill>
                  <a:blip r:embed="rId25"/>
                  <a:stretch/>
                </p:blipFill>
                <p:spPr>
                  <a:xfrm>
                    <a:off x="225360" y="494496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7132" name="Объект 29"/>
          <p:cNvGraphicFramePr/>
          <p:nvPr/>
        </p:nvGraphicFramePr>
        <p:xfrm>
          <a:off x="225360" y="5435640"/>
          <a:ext cx="394920" cy="516960"/>
        </p:xfrm>
        <a:graphic>
          <a:graphicData uri="http://schemas.openxmlformats.org/presentationml/2006/ole">
            <p:oleObj r:id="rId26" spid="">
              <p:embed/>
              <p:pic>
                <p:nvPicPr>
                  <p:cNvPr id="7133" name="Объект 29" descr=""/>
                  <p:cNvPicPr/>
                  <p:nvPr/>
                </p:nvPicPr>
                <p:blipFill>
                  <a:blip r:embed="rId27"/>
                  <a:stretch/>
                </p:blipFill>
                <p:spPr>
                  <a:xfrm>
                    <a:off x="225360" y="543564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7134" name="Объект 30"/>
          <p:cNvGraphicFramePr/>
          <p:nvPr/>
        </p:nvGraphicFramePr>
        <p:xfrm>
          <a:off x="225360" y="5881680"/>
          <a:ext cx="394920" cy="518760"/>
        </p:xfrm>
        <a:graphic>
          <a:graphicData uri="http://schemas.openxmlformats.org/presentationml/2006/ole">
            <p:oleObj r:id="rId28" spid="">
              <p:embed/>
              <p:pic>
                <p:nvPicPr>
                  <p:cNvPr id="7135" name="Объект 30" descr=""/>
                  <p:cNvPicPr/>
                  <p:nvPr/>
                </p:nvPicPr>
                <p:blipFill>
                  <a:blip r:embed="rId29"/>
                  <a:stretch/>
                </p:blipFill>
                <p:spPr>
                  <a:xfrm>
                    <a:off x="225360" y="58816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7136" name="Объект 31"/>
          <p:cNvGraphicFramePr/>
          <p:nvPr/>
        </p:nvGraphicFramePr>
        <p:xfrm>
          <a:off x="225360" y="6327720"/>
          <a:ext cx="394920" cy="518760"/>
        </p:xfrm>
        <a:graphic>
          <a:graphicData uri="http://schemas.openxmlformats.org/presentationml/2006/ole">
            <p:oleObj r:id="rId30" spid="">
              <p:embed/>
              <p:pic>
                <p:nvPicPr>
                  <p:cNvPr id="7137" name="Объект 31" descr=""/>
                  <p:cNvPicPr/>
                  <p:nvPr/>
                </p:nvPicPr>
                <p:blipFill>
                  <a:blip r:embed="rId31"/>
                  <a:stretch/>
                </p:blipFill>
                <p:spPr>
                  <a:xfrm>
                    <a:off x="225360" y="632772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</p:spTree>
  </p:cSld>
  <p:clrMap bg1="lt1" tx1="dk1" bg2="lt2" tx2="dk2" accent1="accent1" accent2="accent2" accent3="accent3" accent4="accent4" accent5="accent5" accent6="accent6" hlink="hlink" folHlink="folHlink"/>
  <p:sldLayoutIdLst>
    <p:sldLayoutId id="2147484025" r:id="rId32"/>
  </p:sldLayoutIdLst>
</p:sldMaster>
</file>

<file path=ppt/slideMasters/slideMaster20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eee9e3">
            <a:alpha val="10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38" name="Объект 17"/>
          <p:cNvGraphicFramePr/>
          <p:nvPr/>
        </p:nvGraphicFramePr>
        <p:xfrm>
          <a:off x="225360" y="0"/>
          <a:ext cx="394920" cy="518760"/>
        </p:xfrm>
        <a:graphic>
          <a:graphicData uri="http://schemas.openxmlformats.org/presentationml/2006/ole">
            <p:oleObj r:id="rId2" spid="">
              <p:embed/>
              <p:pic>
                <p:nvPicPr>
                  <p:cNvPr id="7139" name="Объект 17" descr=""/>
                  <p:cNvPicPr/>
                  <p:nvPr/>
                </p:nvPicPr>
                <p:blipFill>
                  <a:blip r:embed="rId3"/>
                  <a:stretch/>
                </p:blipFill>
                <p:spPr>
                  <a:xfrm>
                    <a:off x="225360" y="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7140" name="Объект 18"/>
          <p:cNvGraphicFramePr/>
          <p:nvPr/>
        </p:nvGraphicFramePr>
        <p:xfrm>
          <a:off x="225360" y="446040"/>
          <a:ext cx="394920" cy="518760"/>
        </p:xfrm>
        <a:graphic>
          <a:graphicData uri="http://schemas.openxmlformats.org/presentationml/2006/ole">
            <p:oleObj r:id="rId4" spid="">
              <p:embed/>
              <p:pic>
                <p:nvPicPr>
                  <p:cNvPr id="7141" name="Объект 18" descr=""/>
                  <p:cNvPicPr/>
                  <p:nvPr/>
                </p:nvPicPr>
                <p:blipFill>
                  <a:blip r:embed="rId5"/>
                  <a:stretch/>
                </p:blipFill>
                <p:spPr>
                  <a:xfrm>
                    <a:off x="225360" y="4460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7142" name="Объект 19"/>
          <p:cNvGraphicFramePr/>
          <p:nvPr/>
        </p:nvGraphicFramePr>
        <p:xfrm>
          <a:off x="225360" y="893880"/>
          <a:ext cx="394920" cy="516960"/>
        </p:xfrm>
        <a:graphic>
          <a:graphicData uri="http://schemas.openxmlformats.org/presentationml/2006/ole">
            <p:oleObj r:id="rId6" spid="">
              <p:embed/>
              <p:pic>
                <p:nvPicPr>
                  <p:cNvPr id="7143" name="Объект 19" descr=""/>
                  <p:cNvPicPr/>
                  <p:nvPr/>
                </p:nvPicPr>
                <p:blipFill>
                  <a:blip r:embed="rId7"/>
                  <a:stretch/>
                </p:blipFill>
                <p:spPr>
                  <a:xfrm>
                    <a:off x="225360" y="89388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7144" name="Объект 20"/>
          <p:cNvGraphicFramePr/>
          <p:nvPr/>
        </p:nvGraphicFramePr>
        <p:xfrm>
          <a:off x="225360" y="1339920"/>
          <a:ext cx="394920" cy="518760"/>
        </p:xfrm>
        <a:graphic>
          <a:graphicData uri="http://schemas.openxmlformats.org/presentationml/2006/ole">
            <p:oleObj r:id="rId8" spid="">
              <p:embed/>
              <p:pic>
                <p:nvPicPr>
                  <p:cNvPr id="7145" name="Объект 20" descr=""/>
                  <p:cNvPicPr/>
                  <p:nvPr/>
                </p:nvPicPr>
                <p:blipFill>
                  <a:blip r:embed="rId9"/>
                  <a:stretch/>
                </p:blipFill>
                <p:spPr>
                  <a:xfrm>
                    <a:off x="225360" y="133992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7146" name="Объект 21"/>
          <p:cNvGraphicFramePr/>
          <p:nvPr/>
        </p:nvGraphicFramePr>
        <p:xfrm>
          <a:off x="225360" y="1817640"/>
          <a:ext cx="394920" cy="518760"/>
        </p:xfrm>
        <a:graphic>
          <a:graphicData uri="http://schemas.openxmlformats.org/presentationml/2006/ole">
            <p:oleObj r:id="rId10" spid="">
              <p:embed/>
              <p:pic>
                <p:nvPicPr>
                  <p:cNvPr id="7147" name="Объект 21" descr=""/>
                  <p:cNvPicPr/>
                  <p:nvPr/>
                </p:nvPicPr>
                <p:blipFill>
                  <a:blip r:embed="rId11"/>
                  <a:stretch/>
                </p:blipFill>
                <p:spPr>
                  <a:xfrm>
                    <a:off x="225360" y="18176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7148" name="Объект 22"/>
          <p:cNvGraphicFramePr/>
          <p:nvPr/>
        </p:nvGraphicFramePr>
        <p:xfrm>
          <a:off x="225360" y="2263680"/>
          <a:ext cx="394920" cy="518760"/>
        </p:xfrm>
        <a:graphic>
          <a:graphicData uri="http://schemas.openxmlformats.org/presentationml/2006/ole">
            <p:oleObj r:id="rId12" spid="">
              <p:embed/>
              <p:pic>
                <p:nvPicPr>
                  <p:cNvPr id="7149" name="Объект 22" descr=""/>
                  <p:cNvPicPr/>
                  <p:nvPr/>
                </p:nvPicPr>
                <p:blipFill>
                  <a:blip r:embed="rId13"/>
                  <a:stretch/>
                </p:blipFill>
                <p:spPr>
                  <a:xfrm>
                    <a:off x="225360" y="22636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7150" name="Объект 23"/>
          <p:cNvGraphicFramePr/>
          <p:nvPr/>
        </p:nvGraphicFramePr>
        <p:xfrm>
          <a:off x="225360" y="2711520"/>
          <a:ext cx="394920" cy="516960"/>
        </p:xfrm>
        <a:graphic>
          <a:graphicData uri="http://schemas.openxmlformats.org/presentationml/2006/ole">
            <p:oleObj r:id="rId14" spid="">
              <p:embed/>
              <p:pic>
                <p:nvPicPr>
                  <p:cNvPr id="7151" name="Объект 23" descr=""/>
                  <p:cNvPicPr/>
                  <p:nvPr/>
                </p:nvPicPr>
                <p:blipFill>
                  <a:blip r:embed="rId15"/>
                  <a:stretch/>
                </p:blipFill>
                <p:spPr>
                  <a:xfrm>
                    <a:off x="225360" y="271152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7152" name="Объект 24"/>
          <p:cNvGraphicFramePr/>
          <p:nvPr/>
        </p:nvGraphicFramePr>
        <p:xfrm>
          <a:off x="225360" y="3157560"/>
          <a:ext cx="394920" cy="518760"/>
        </p:xfrm>
        <a:graphic>
          <a:graphicData uri="http://schemas.openxmlformats.org/presentationml/2006/ole">
            <p:oleObj r:id="rId16" spid="">
              <p:embed/>
              <p:pic>
                <p:nvPicPr>
                  <p:cNvPr id="7153" name="Объект 24" descr=""/>
                  <p:cNvPicPr/>
                  <p:nvPr/>
                </p:nvPicPr>
                <p:blipFill>
                  <a:blip r:embed="rId17"/>
                  <a:stretch/>
                </p:blipFill>
                <p:spPr>
                  <a:xfrm>
                    <a:off x="225360" y="315756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7154" name="Объект 25"/>
          <p:cNvGraphicFramePr/>
          <p:nvPr/>
        </p:nvGraphicFramePr>
        <p:xfrm>
          <a:off x="225360" y="3605040"/>
          <a:ext cx="394920" cy="516960"/>
        </p:xfrm>
        <a:graphic>
          <a:graphicData uri="http://schemas.openxmlformats.org/presentationml/2006/ole">
            <p:oleObj r:id="rId18" spid="">
              <p:embed/>
              <p:pic>
                <p:nvPicPr>
                  <p:cNvPr id="7155" name="Объект 25" descr=""/>
                  <p:cNvPicPr/>
                  <p:nvPr/>
                </p:nvPicPr>
                <p:blipFill>
                  <a:blip r:embed="rId19"/>
                  <a:stretch/>
                </p:blipFill>
                <p:spPr>
                  <a:xfrm>
                    <a:off x="225360" y="360504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7156" name="Объект 26"/>
          <p:cNvGraphicFramePr/>
          <p:nvPr/>
        </p:nvGraphicFramePr>
        <p:xfrm>
          <a:off x="225360" y="4051440"/>
          <a:ext cx="394920" cy="518760"/>
        </p:xfrm>
        <a:graphic>
          <a:graphicData uri="http://schemas.openxmlformats.org/presentationml/2006/ole">
            <p:oleObj r:id="rId20" spid="">
              <p:embed/>
              <p:pic>
                <p:nvPicPr>
                  <p:cNvPr id="7157" name="Объект 26" descr=""/>
                  <p:cNvPicPr/>
                  <p:nvPr/>
                </p:nvPicPr>
                <p:blipFill>
                  <a:blip r:embed="rId21"/>
                  <a:stretch/>
                </p:blipFill>
                <p:spPr>
                  <a:xfrm>
                    <a:off x="225360" y="40514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7158" name="Объект 27"/>
          <p:cNvGraphicFramePr/>
          <p:nvPr/>
        </p:nvGraphicFramePr>
        <p:xfrm>
          <a:off x="225360" y="4497480"/>
          <a:ext cx="394920" cy="518760"/>
        </p:xfrm>
        <a:graphic>
          <a:graphicData uri="http://schemas.openxmlformats.org/presentationml/2006/ole">
            <p:oleObj r:id="rId22" spid="">
              <p:embed/>
              <p:pic>
                <p:nvPicPr>
                  <p:cNvPr id="7159" name="Объект 27" descr=""/>
                  <p:cNvPicPr/>
                  <p:nvPr/>
                </p:nvPicPr>
                <p:blipFill>
                  <a:blip r:embed="rId23"/>
                  <a:stretch/>
                </p:blipFill>
                <p:spPr>
                  <a:xfrm>
                    <a:off x="225360" y="44974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7160" name="Объект 28"/>
          <p:cNvGraphicFramePr/>
          <p:nvPr/>
        </p:nvGraphicFramePr>
        <p:xfrm>
          <a:off x="225360" y="4944960"/>
          <a:ext cx="394920" cy="516960"/>
        </p:xfrm>
        <a:graphic>
          <a:graphicData uri="http://schemas.openxmlformats.org/presentationml/2006/ole">
            <p:oleObj r:id="rId24" spid="">
              <p:embed/>
              <p:pic>
                <p:nvPicPr>
                  <p:cNvPr id="7161" name="Объект 28" descr=""/>
                  <p:cNvPicPr/>
                  <p:nvPr/>
                </p:nvPicPr>
                <p:blipFill>
                  <a:blip r:embed="rId25"/>
                  <a:stretch/>
                </p:blipFill>
                <p:spPr>
                  <a:xfrm>
                    <a:off x="225360" y="494496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7162" name="Объект 29"/>
          <p:cNvGraphicFramePr/>
          <p:nvPr/>
        </p:nvGraphicFramePr>
        <p:xfrm>
          <a:off x="225360" y="5435640"/>
          <a:ext cx="394920" cy="516960"/>
        </p:xfrm>
        <a:graphic>
          <a:graphicData uri="http://schemas.openxmlformats.org/presentationml/2006/ole">
            <p:oleObj r:id="rId26" spid="">
              <p:embed/>
              <p:pic>
                <p:nvPicPr>
                  <p:cNvPr id="7163" name="Объект 29" descr=""/>
                  <p:cNvPicPr/>
                  <p:nvPr/>
                </p:nvPicPr>
                <p:blipFill>
                  <a:blip r:embed="rId27"/>
                  <a:stretch/>
                </p:blipFill>
                <p:spPr>
                  <a:xfrm>
                    <a:off x="225360" y="543564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7164" name="Объект 30"/>
          <p:cNvGraphicFramePr/>
          <p:nvPr/>
        </p:nvGraphicFramePr>
        <p:xfrm>
          <a:off x="225360" y="5881680"/>
          <a:ext cx="394920" cy="518760"/>
        </p:xfrm>
        <a:graphic>
          <a:graphicData uri="http://schemas.openxmlformats.org/presentationml/2006/ole">
            <p:oleObj r:id="rId28" spid="">
              <p:embed/>
              <p:pic>
                <p:nvPicPr>
                  <p:cNvPr id="7165" name="Объект 30" descr=""/>
                  <p:cNvPicPr/>
                  <p:nvPr/>
                </p:nvPicPr>
                <p:blipFill>
                  <a:blip r:embed="rId29"/>
                  <a:stretch/>
                </p:blipFill>
                <p:spPr>
                  <a:xfrm>
                    <a:off x="225360" y="58816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7166" name="Объект 31"/>
          <p:cNvGraphicFramePr/>
          <p:nvPr/>
        </p:nvGraphicFramePr>
        <p:xfrm>
          <a:off x="225360" y="6327720"/>
          <a:ext cx="394920" cy="518760"/>
        </p:xfrm>
        <a:graphic>
          <a:graphicData uri="http://schemas.openxmlformats.org/presentationml/2006/ole">
            <p:oleObj r:id="rId30" spid="">
              <p:embed/>
              <p:pic>
                <p:nvPicPr>
                  <p:cNvPr id="7167" name="Объект 31" descr=""/>
                  <p:cNvPicPr/>
                  <p:nvPr/>
                </p:nvPicPr>
                <p:blipFill>
                  <a:blip r:embed="rId31"/>
                  <a:stretch/>
                </p:blipFill>
                <p:spPr>
                  <a:xfrm>
                    <a:off x="225360" y="632772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7168" name="PlaceHolder 1"/>
          <p:cNvSpPr>
            <a:spLocks noGrp="1"/>
          </p:cNvSpPr>
          <p:nvPr>
            <p:ph type="title"/>
          </p:nvPr>
        </p:nvSpPr>
        <p:spPr>
          <a:xfrm>
            <a:off x="609480" y="708120"/>
            <a:ext cx="10971720" cy="274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>
              <a:buNone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текста заглавия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16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50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17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50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171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50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172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50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7" r:id="rId32"/>
  </p:sldLayoutIdLst>
</p:sldMaster>
</file>

<file path=ppt/slideMasters/slideMaster20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eee9e3">
            <a:alpha val="10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8" name="Объект 17"/>
          <p:cNvGraphicFramePr/>
          <p:nvPr/>
        </p:nvGraphicFramePr>
        <p:xfrm>
          <a:off x="225360" y="0"/>
          <a:ext cx="394920" cy="518760"/>
        </p:xfrm>
        <a:graphic>
          <a:graphicData uri="http://schemas.openxmlformats.org/presentationml/2006/ole">
            <p:oleObj r:id="rId2" spid="">
              <p:embed/>
              <p:pic>
                <p:nvPicPr>
                  <p:cNvPr id="7179" name="Объект 17" descr=""/>
                  <p:cNvPicPr/>
                  <p:nvPr/>
                </p:nvPicPr>
                <p:blipFill>
                  <a:blip r:embed="rId3"/>
                  <a:stretch/>
                </p:blipFill>
                <p:spPr>
                  <a:xfrm>
                    <a:off x="225360" y="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7180" name="Объект 18"/>
          <p:cNvGraphicFramePr/>
          <p:nvPr/>
        </p:nvGraphicFramePr>
        <p:xfrm>
          <a:off x="225360" y="446040"/>
          <a:ext cx="394920" cy="518760"/>
        </p:xfrm>
        <a:graphic>
          <a:graphicData uri="http://schemas.openxmlformats.org/presentationml/2006/ole">
            <p:oleObj r:id="rId4" spid="">
              <p:embed/>
              <p:pic>
                <p:nvPicPr>
                  <p:cNvPr id="7181" name="Объект 18" descr=""/>
                  <p:cNvPicPr/>
                  <p:nvPr/>
                </p:nvPicPr>
                <p:blipFill>
                  <a:blip r:embed="rId5"/>
                  <a:stretch/>
                </p:blipFill>
                <p:spPr>
                  <a:xfrm>
                    <a:off x="225360" y="4460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7182" name="Объект 19"/>
          <p:cNvGraphicFramePr/>
          <p:nvPr/>
        </p:nvGraphicFramePr>
        <p:xfrm>
          <a:off x="225360" y="893880"/>
          <a:ext cx="394920" cy="516960"/>
        </p:xfrm>
        <a:graphic>
          <a:graphicData uri="http://schemas.openxmlformats.org/presentationml/2006/ole">
            <p:oleObj r:id="rId6" spid="">
              <p:embed/>
              <p:pic>
                <p:nvPicPr>
                  <p:cNvPr id="7183" name="Объект 19" descr=""/>
                  <p:cNvPicPr/>
                  <p:nvPr/>
                </p:nvPicPr>
                <p:blipFill>
                  <a:blip r:embed="rId7"/>
                  <a:stretch/>
                </p:blipFill>
                <p:spPr>
                  <a:xfrm>
                    <a:off x="225360" y="89388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7184" name="Объект 20"/>
          <p:cNvGraphicFramePr/>
          <p:nvPr/>
        </p:nvGraphicFramePr>
        <p:xfrm>
          <a:off x="225360" y="1339920"/>
          <a:ext cx="394920" cy="518760"/>
        </p:xfrm>
        <a:graphic>
          <a:graphicData uri="http://schemas.openxmlformats.org/presentationml/2006/ole">
            <p:oleObj r:id="rId8" spid="">
              <p:embed/>
              <p:pic>
                <p:nvPicPr>
                  <p:cNvPr id="7185" name="Объект 20" descr=""/>
                  <p:cNvPicPr/>
                  <p:nvPr/>
                </p:nvPicPr>
                <p:blipFill>
                  <a:blip r:embed="rId9"/>
                  <a:stretch/>
                </p:blipFill>
                <p:spPr>
                  <a:xfrm>
                    <a:off x="225360" y="133992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7186" name="Объект 21"/>
          <p:cNvGraphicFramePr/>
          <p:nvPr/>
        </p:nvGraphicFramePr>
        <p:xfrm>
          <a:off x="225360" y="1817640"/>
          <a:ext cx="394920" cy="518760"/>
        </p:xfrm>
        <a:graphic>
          <a:graphicData uri="http://schemas.openxmlformats.org/presentationml/2006/ole">
            <p:oleObj r:id="rId10" spid="">
              <p:embed/>
              <p:pic>
                <p:nvPicPr>
                  <p:cNvPr id="7187" name="Объект 21" descr=""/>
                  <p:cNvPicPr/>
                  <p:nvPr/>
                </p:nvPicPr>
                <p:blipFill>
                  <a:blip r:embed="rId11"/>
                  <a:stretch/>
                </p:blipFill>
                <p:spPr>
                  <a:xfrm>
                    <a:off x="225360" y="18176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7188" name="Объект 22"/>
          <p:cNvGraphicFramePr/>
          <p:nvPr/>
        </p:nvGraphicFramePr>
        <p:xfrm>
          <a:off x="225360" y="2263680"/>
          <a:ext cx="394920" cy="518760"/>
        </p:xfrm>
        <a:graphic>
          <a:graphicData uri="http://schemas.openxmlformats.org/presentationml/2006/ole">
            <p:oleObj r:id="rId12" spid="">
              <p:embed/>
              <p:pic>
                <p:nvPicPr>
                  <p:cNvPr id="7189" name="Объект 22" descr=""/>
                  <p:cNvPicPr/>
                  <p:nvPr/>
                </p:nvPicPr>
                <p:blipFill>
                  <a:blip r:embed="rId13"/>
                  <a:stretch/>
                </p:blipFill>
                <p:spPr>
                  <a:xfrm>
                    <a:off x="225360" y="22636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7190" name="Объект 23"/>
          <p:cNvGraphicFramePr/>
          <p:nvPr/>
        </p:nvGraphicFramePr>
        <p:xfrm>
          <a:off x="225360" y="2711520"/>
          <a:ext cx="394920" cy="516960"/>
        </p:xfrm>
        <a:graphic>
          <a:graphicData uri="http://schemas.openxmlformats.org/presentationml/2006/ole">
            <p:oleObj r:id="rId14" spid="">
              <p:embed/>
              <p:pic>
                <p:nvPicPr>
                  <p:cNvPr id="7191" name="Объект 23" descr=""/>
                  <p:cNvPicPr/>
                  <p:nvPr/>
                </p:nvPicPr>
                <p:blipFill>
                  <a:blip r:embed="rId15"/>
                  <a:stretch/>
                </p:blipFill>
                <p:spPr>
                  <a:xfrm>
                    <a:off x="225360" y="271152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7192" name="Объект 24"/>
          <p:cNvGraphicFramePr/>
          <p:nvPr/>
        </p:nvGraphicFramePr>
        <p:xfrm>
          <a:off x="225360" y="3157560"/>
          <a:ext cx="394920" cy="518760"/>
        </p:xfrm>
        <a:graphic>
          <a:graphicData uri="http://schemas.openxmlformats.org/presentationml/2006/ole">
            <p:oleObj r:id="rId16" spid="">
              <p:embed/>
              <p:pic>
                <p:nvPicPr>
                  <p:cNvPr id="7193" name="Объект 24" descr=""/>
                  <p:cNvPicPr/>
                  <p:nvPr/>
                </p:nvPicPr>
                <p:blipFill>
                  <a:blip r:embed="rId17"/>
                  <a:stretch/>
                </p:blipFill>
                <p:spPr>
                  <a:xfrm>
                    <a:off x="225360" y="315756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7194" name="Объект 25"/>
          <p:cNvGraphicFramePr/>
          <p:nvPr/>
        </p:nvGraphicFramePr>
        <p:xfrm>
          <a:off x="225360" y="3605040"/>
          <a:ext cx="394920" cy="516960"/>
        </p:xfrm>
        <a:graphic>
          <a:graphicData uri="http://schemas.openxmlformats.org/presentationml/2006/ole">
            <p:oleObj r:id="rId18" spid="">
              <p:embed/>
              <p:pic>
                <p:nvPicPr>
                  <p:cNvPr id="7195" name="Объект 25" descr=""/>
                  <p:cNvPicPr/>
                  <p:nvPr/>
                </p:nvPicPr>
                <p:blipFill>
                  <a:blip r:embed="rId19"/>
                  <a:stretch/>
                </p:blipFill>
                <p:spPr>
                  <a:xfrm>
                    <a:off x="225360" y="360504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7196" name="Объект 26"/>
          <p:cNvGraphicFramePr/>
          <p:nvPr/>
        </p:nvGraphicFramePr>
        <p:xfrm>
          <a:off x="225360" y="4051440"/>
          <a:ext cx="394920" cy="518760"/>
        </p:xfrm>
        <a:graphic>
          <a:graphicData uri="http://schemas.openxmlformats.org/presentationml/2006/ole">
            <p:oleObj r:id="rId20" spid="">
              <p:embed/>
              <p:pic>
                <p:nvPicPr>
                  <p:cNvPr id="7197" name="Объект 26" descr=""/>
                  <p:cNvPicPr/>
                  <p:nvPr/>
                </p:nvPicPr>
                <p:blipFill>
                  <a:blip r:embed="rId21"/>
                  <a:stretch/>
                </p:blipFill>
                <p:spPr>
                  <a:xfrm>
                    <a:off x="225360" y="40514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7198" name="Объект 27"/>
          <p:cNvGraphicFramePr/>
          <p:nvPr/>
        </p:nvGraphicFramePr>
        <p:xfrm>
          <a:off x="225360" y="4497480"/>
          <a:ext cx="394920" cy="518760"/>
        </p:xfrm>
        <a:graphic>
          <a:graphicData uri="http://schemas.openxmlformats.org/presentationml/2006/ole">
            <p:oleObj r:id="rId22" spid="">
              <p:embed/>
              <p:pic>
                <p:nvPicPr>
                  <p:cNvPr id="7199" name="Объект 27" descr=""/>
                  <p:cNvPicPr/>
                  <p:nvPr/>
                </p:nvPicPr>
                <p:blipFill>
                  <a:blip r:embed="rId23"/>
                  <a:stretch/>
                </p:blipFill>
                <p:spPr>
                  <a:xfrm>
                    <a:off x="225360" y="44974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7200" name="Объект 28"/>
          <p:cNvGraphicFramePr/>
          <p:nvPr/>
        </p:nvGraphicFramePr>
        <p:xfrm>
          <a:off x="225360" y="4944960"/>
          <a:ext cx="394920" cy="516960"/>
        </p:xfrm>
        <a:graphic>
          <a:graphicData uri="http://schemas.openxmlformats.org/presentationml/2006/ole">
            <p:oleObj r:id="rId24" spid="">
              <p:embed/>
              <p:pic>
                <p:nvPicPr>
                  <p:cNvPr id="7201" name="Объект 28" descr=""/>
                  <p:cNvPicPr/>
                  <p:nvPr/>
                </p:nvPicPr>
                <p:blipFill>
                  <a:blip r:embed="rId25"/>
                  <a:stretch/>
                </p:blipFill>
                <p:spPr>
                  <a:xfrm>
                    <a:off x="225360" y="494496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7202" name="Объект 29"/>
          <p:cNvGraphicFramePr/>
          <p:nvPr/>
        </p:nvGraphicFramePr>
        <p:xfrm>
          <a:off x="225360" y="5435640"/>
          <a:ext cx="394920" cy="516960"/>
        </p:xfrm>
        <a:graphic>
          <a:graphicData uri="http://schemas.openxmlformats.org/presentationml/2006/ole">
            <p:oleObj r:id="rId26" spid="">
              <p:embed/>
              <p:pic>
                <p:nvPicPr>
                  <p:cNvPr id="7203" name="Объект 29" descr=""/>
                  <p:cNvPicPr/>
                  <p:nvPr/>
                </p:nvPicPr>
                <p:blipFill>
                  <a:blip r:embed="rId27"/>
                  <a:stretch/>
                </p:blipFill>
                <p:spPr>
                  <a:xfrm>
                    <a:off x="225360" y="543564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7204" name="Объект 30"/>
          <p:cNvGraphicFramePr/>
          <p:nvPr/>
        </p:nvGraphicFramePr>
        <p:xfrm>
          <a:off x="225360" y="5881680"/>
          <a:ext cx="394920" cy="518760"/>
        </p:xfrm>
        <a:graphic>
          <a:graphicData uri="http://schemas.openxmlformats.org/presentationml/2006/ole">
            <p:oleObj r:id="rId28" spid="">
              <p:embed/>
              <p:pic>
                <p:nvPicPr>
                  <p:cNvPr id="7205" name="Объект 30" descr=""/>
                  <p:cNvPicPr/>
                  <p:nvPr/>
                </p:nvPicPr>
                <p:blipFill>
                  <a:blip r:embed="rId29"/>
                  <a:stretch/>
                </p:blipFill>
                <p:spPr>
                  <a:xfrm>
                    <a:off x="225360" y="58816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7206" name="Объект 31"/>
          <p:cNvGraphicFramePr/>
          <p:nvPr/>
        </p:nvGraphicFramePr>
        <p:xfrm>
          <a:off x="225360" y="6327720"/>
          <a:ext cx="394920" cy="518760"/>
        </p:xfrm>
        <a:graphic>
          <a:graphicData uri="http://schemas.openxmlformats.org/presentationml/2006/ole">
            <p:oleObj r:id="rId30" spid="">
              <p:embed/>
              <p:pic>
                <p:nvPicPr>
                  <p:cNvPr id="7207" name="Объект 31" descr=""/>
                  <p:cNvPicPr/>
                  <p:nvPr/>
                </p:nvPicPr>
                <p:blipFill>
                  <a:blip r:embed="rId31"/>
                  <a:stretch/>
                </p:blipFill>
                <p:spPr>
                  <a:xfrm>
                    <a:off x="225360" y="632772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7208" name="PlaceHolder 1"/>
          <p:cNvSpPr>
            <a:spLocks noGrp="1"/>
          </p:cNvSpPr>
          <p:nvPr>
            <p:ph type="title"/>
          </p:nvPr>
        </p:nvSpPr>
        <p:spPr>
          <a:xfrm>
            <a:off x="609480" y="708120"/>
            <a:ext cx="10971720" cy="274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>
              <a:buNone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текста заглавия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20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3976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21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50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211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50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9" r:id="rId32"/>
  </p:sldLayoutIdLst>
</p:sldMaster>
</file>

<file path=ppt/slideMasters/slideMaster20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eee9e3">
            <a:alpha val="10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216" name="Объект 17"/>
          <p:cNvGraphicFramePr/>
          <p:nvPr/>
        </p:nvGraphicFramePr>
        <p:xfrm>
          <a:off x="225360" y="0"/>
          <a:ext cx="394920" cy="518760"/>
        </p:xfrm>
        <a:graphic>
          <a:graphicData uri="http://schemas.openxmlformats.org/presentationml/2006/ole">
            <p:oleObj r:id="rId2" spid="">
              <p:embed/>
              <p:pic>
                <p:nvPicPr>
                  <p:cNvPr id="7217" name="Объект 17" descr=""/>
                  <p:cNvPicPr/>
                  <p:nvPr/>
                </p:nvPicPr>
                <p:blipFill>
                  <a:blip r:embed="rId3"/>
                  <a:stretch/>
                </p:blipFill>
                <p:spPr>
                  <a:xfrm>
                    <a:off x="225360" y="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7218" name="Объект 18"/>
          <p:cNvGraphicFramePr/>
          <p:nvPr/>
        </p:nvGraphicFramePr>
        <p:xfrm>
          <a:off x="225360" y="446040"/>
          <a:ext cx="394920" cy="518760"/>
        </p:xfrm>
        <a:graphic>
          <a:graphicData uri="http://schemas.openxmlformats.org/presentationml/2006/ole">
            <p:oleObj r:id="rId4" spid="">
              <p:embed/>
              <p:pic>
                <p:nvPicPr>
                  <p:cNvPr id="7219" name="Объект 18" descr=""/>
                  <p:cNvPicPr/>
                  <p:nvPr/>
                </p:nvPicPr>
                <p:blipFill>
                  <a:blip r:embed="rId5"/>
                  <a:stretch/>
                </p:blipFill>
                <p:spPr>
                  <a:xfrm>
                    <a:off x="225360" y="4460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7220" name="Объект 19"/>
          <p:cNvGraphicFramePr/>
          <p:nvPr/>
        </p:nvGraphicFramePr>
        <p:xfrm>
          <a:off x="225360" y="893880"/>
          <a:ext cx="394920" cy="516960"/>
        </p:xfrm>
        <a:graphic>
          <a:graphicData uri="http://schemas.openxmlformats.org/presentationml/2006/ole">
            <p:oleObj r:id="rId6" spid="">
              <p:embed/>
              <p:pic>
                <p:nvPicPr>
                  <p:cNvPr id="7221" name="Объект 19" descr=""/>
                  <p:cNvPicPr/>
                  <p:nvPr/>
                </p:nvPicPr>
                <p:blipFill>
                  <a:blip r:embed="rId7"/>
                  <a:stretch/>
                </p:blipFill>
                <p:spPr>
                  <a:xfrm>
                    <a:off x="225360" y="89388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7222" name="Объект 20"/>
          <p:cNvGraphicFramePr/>
          <p:nvPr/>
        </p:nvGraphicFramePr>
        <p:xfrm>
          <a:off x="225360" y="1339920"/>
          <a:ext cx="394920" cy="518760"/>
        </p:xfrm>
        <a:graphic>
          <a:graphicData uri="http://schemas.openxmlformats.org/presentationml/2006/ole">
            <p:oleObj r:id="rId8" spid="">
              <p:embed/>
              <p:pic>
                <p:nvPicPr>
                  <p:cNvPr id="7223" name="Объект 20" descr=""/>
                  <p:cNvPicPr/>
                  <p:nvPr/>
                </p:nvPicPr>
                <p:blipFill>
                  <a:blip r:embed="rId9"/>
                  <a:stretch/>
                </p:blipFill>
                <p:spPr>
                  <a:xfrm>
                    <a:off x="225360" y="133992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7224" name="Объект 21"/>
          <p:cNvGraphicFramePr/>
          <p:nvPr/>
        </p:nvGraphicFramePr>
        <p:xfrm>
          <a:off x="225360" y="1817640"/>
          <a:ext cx="394920" cy="518760"/>
        </p:xfrm>
        <a:graphic>
          <a:graphicData uri="http://schemas.openxmlformats.org/presentationml/2006/ole">
            <p:oleObj r:id="rId10" spid="">
              <p:embed/>
              <p:pic>
                <p:nvPicPr>
                  <p:cNvPr id="7225" name="Объект 21" descr=""/>
                  <p:cNvPicPr/>
                  <p:nvPr/>
                </p:nvPicPr>
                <p:blipFill>
                  <a:blip r:embed="rId11"/>
                  <a:stretch/>
                </p:blipFill>
                <p:spPr>
                  <a:xfrm>
                    <a:off x="225360" y="18176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7226" name="Объект 22"/>
          <p:cNvGraphicFramePr/>
          <p:nvPr/>
        </p:nvGraphicFramePr>
        <p:xfrm>
          <a:off x="225360" y="2263680"/>
          <a:ext cx="394920" cy="518760"/>
        </p:xfrm>
        <a:graphic>
          <a:graphicData uri="http://schemas.openxmlformats.org/presentationml/2006/ole">
            <p:oleObj r:id="rId12" spid="">
              <p:embed/>
              <p:pic>
                <p:nvPicPr>
                  <p:cNvPr id="7227" name="Объект 22" descr=""/>
                  <p:cNvPicPr/>
                  <p:nvPr/>
                </p:nvPicPr>
                <p:blipFill>
                  <a:blip r:embed="rId13"/>
                  <a:stretch/>
                </p:blipFill>
                <p:spPr>
                  <a:xfrm>
                    <a:off x="225360" y="22636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7228" name="Объект 23"/>
          <p:cNvGraphicFramePr/>
          <p:nvPr/>
        </p:nvGraphicFramePr>
        <p:xfrm>
          <a:off x="225360" y="2711520"/>
          <a:ext cx="394920" cy="516960"/>
        </p:xfrm>
        <a:graphic>
          <a:graphicData uri="http://schemas.openxmlformats.org/presentationml/2006/ole">
            <p:oleObj r:id="rId14" spid="">
              <p:embed/>
              <p:pic>
                <p:nvPicPr>
                  <p:cNvPr id="7229" name="Объект 23" descr=""/>
                  <p:cNvPicPr/>
                  <p:nvPr/>
                </p:nvPicPr>
                <p:blipFill>
                  <a:blip r:embed="rId15"/>
                  <a:stretch/>
                </p:blipFill>
                <p:spPr>
                  <a:xfrm>
                    <a:off x="225360" y="271152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7230" name="Объект 24"/>
          <p:cNvGraphicFramePr/>
          <p:nvPr/>
        </p:nvGraphicFramePr>
        <p:xfrm>
          <a:off x="225360" y="3157560"/>
          <a:ext cx="394920" cy="518760"/>
        </p:xfrm>
        <a:graphic>
          <a:graphicData uri="http://schemas.openxmlformats.org/presentationml/2006/ole">
            <p:oleObj r:id="rId16" spid="">
              <p:embed/>
              <p:pic>
                <p:nvPicPr>
                  <p:cNvPr id="7231" name="Объект 24" descr=""/>
                  <p:cNvPicPr/>
                  <p:nvPr/>
                </p:nvPicPr>
                <p:blipFill>
                  <a:blip r:embed="rId17"/>
                  <a:stretch/>
                </p:blipFill>
                <p:spPr>
                  <a:xfrm>
                    <a:off x="225360" y="315756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7232" name="Объект 25"/>
          <p:cNvGraphicFramePr/>
          <p:nvPr/>
        </p:nvGraphicFramePr>
        <p:xfrm>
          <a:off x="225360" y="3605040"/>
          <a:ext cx="394920" cy="516960"/>
        </p:xfrm>
        <a:graphic>
          <a:graphicData uri="http://schemas.openxmlformats.org/presentationml/2006/ole">
            <p:oleObj r:id="rId18" spid="">
              <p:embed/>
              <p:pic>
                <p:nvPicPr>
                  <p:cNvPr id="7233" name="Объект 25" descr=""/>
                  <p:cNvPicPr/>
                  <p:nvPr/>
                </p:nvPicPr>
                <p:blipFill>
                  <a:blip r:embed="rId19"/>
                  <a:stretch/>
                </p:blipFill>
                <p:spPr>
                  <a:xfrm>
                    <a:off x="225360" y="360504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7234" name="Объект 26"/>
          <p:cNvGraphicFramePr/>
          <p:nvPr/>
        </p:nvGraphicFramePr>
        <p:xfrm>
          <a:off x="225360" y="4051440"/>
          <a:ext cx="394920" cy="518760"/>
        </p:xfrm>
        <a:graphic>
          <a:graphicData uri="http://schemas.openxmlformats.org/presentationml/2006/ole">
            <p:oleObj r:id="rId20" spid="">
              <p:embed/>
              <p:pic>
                <p:nvPicPr>
                  <p:cNvPr id="7235" name="Объект 26" descr=""/>
                  <p:cNvPicPr/>
                  <p:nvPr/>
                </p:nvPicPr>
                <p:blipFill>
                  <a:blip r:embed="rId21"/>
                  <a:stretch/>
                </p:blipFill>
                <p:spPr>
                  <a:xfrm>
                    <a:off x="225360" y="40514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7236" name="Объект 27"/>
          <p:cNvGraphicFramePr/>
          <p:nvPr/>
        </p:nvGraphicFramePr>
        <p:xfrm>
          <a:off x="225360" y="4497480"/>
          <a:ext cx="394920" cy="518760"/>
        </p:xfrm>
        <a:graphic>
          <a:graphicData uri="http://schemas.openxmlformats.org/presentationml/2006/ole">
            <p:oleObj r:id="rId22" spid="">
              <p:embed/>
              <p:pic>
                <p:nvPicPr>
                  <p:cNvPr id="7237" name="Объект 27" descr=""/>
                  <p:cNvPicPr/>
                  <p:nvPr/>
                </p:nvPicPr>
                <p:blipFill>
                  <a:blip r:embed="rId23"/>
                  <a:stretch/>
                </p:blipFill>
                <p:spPr>
                  <a:xfrm>
                    <a:off x="225360" y="44974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7238" name="Объект 28"/>
          <p:cNvGraphicFramePr/>
          <p:nvPr/>
        </p:nvGraphicFramePr>
        <p:xfrm>
          <a:off x="225360" y="4944960"/>
          <a:ext cx="394920" cy="516960"/>
        </p:xfrm>
        <a:graphic>
          <a:graphicData uri="http://schemas.openxmlformats.org/presentationml/2006/ole">
            <p:oleObj r:id="rId24" spid="">
              <p:embed/>
              <p:pic>
                <p:nvPicPr>
                  <p:cNvPr id="7239" name="Объект 28" descr=""/>
                  <p:cNvPicPr/>
                  <p:nvPr/>
                </p:nvPicPr>
                <p:blipFill>
                  <a:blip r:embed="rId25"/>
                  <a:stretch/>
                </p:blipFill>
                <p:spPr>
                  <a:xfrm>
                    <a:off x="225360" y="494496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7240" name="Объект 29"/>
          <p:cNvGraphicFramePr/>
          <p:nvPr/>
        </p:nvGraphicFramePr>
        <p:xfrm>
          <a:off x="225360" y="5435640"/>
          <a:ext cx="394920" cy="516960"/>
        </p:xfrm>
        <a:graphic>
          <a:graphicData uri="http://schemas.openxmlformats.org/presentationml/2006/ole">
            <p:oleObj r:id="rId26" spid="">
              <p:embed/>
              <p:pic>
                <p:nvPicPr>
                  <p:cNvPr id="7241" name="Объект 29" descr=""/>
                  <p:cNvPicPr/>
                  <p:nvPr/>
                </p:nvPicPr>
                <p:blipFill>
                  <a:blip r:embed="rId27"/>
                  <a:stretch/>
                </p:blipFill>
                <p:spPr>
                  <a:xfrm>
                    <a:off x="225360" y="543564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7242" name="Объект 30"/>
          <p:cNvGraphicFramePr/>
          <p:nvPr/>
        </p:nvGraphicFramePr>
        <p:xfrm>
          <a:off x="225360" y="5881680"/>
          <a:ext cx="394920" cy="518760"/>
        </p:xfrm>
        <a:graphic>
          <a:graphicData uri="http://schemas.openxmlformats.org/presentationml/2006/ole">
            <p:oleObj r:id="rId28" spid="">
              <p:embed/>
              <p:pic>
                <p:nvPicPr>
                  <p:cNvPr id="7243" name="Объект 30" descr=""/>
                  <p:cNvPicPr/>
                  <p:nvPr/>
                </p:nvPicPr>
                <p:blipFill>
                  <a:blip r:embed="rId29"/>
                  <a:stretch/>
                </p:blipFill>
                <p:spPr>
                  <a:xfrm>
                    <a:off x="225360" y="58816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7244" name="Объект 31"/>
          <p:cNvGraphicFramePr/>
          <p:nvPr/>
        </p:nvGraphicFramePr>
        <p:xfrm>
          <a:off x="225360" y="6327720"/>
          <a:ext cx="394920" cy="518760"/>
        </p:xfrm>
        <a:graphic>
          <a:graphicData uri="http://schemas.openxmlformats.org/presentationml/2006/ole">
            <p:oleObj r:id="rId30" spid="">
              <p:embed/>
              <p:pic>
                <p:nvPicPr>
                  <p:cNvPr id="7245" name="Объект 31" descr=""/>
                  <p:cNvPicPr/>
                  <p:nvPr/>
                </p:nvPicPr>
                <p:blipFill>
                  <a:blip r:embed="rId31"/>
                  <a:stretch/>
                </p:blipFill>
                <p:spPr>
                  <a:xfrm>
                    <a:off x="225360" y="632772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7246" name="PlaceHolder 1"/>
          <p:cNvSpPr>
            <a:spLocks noGrp="1"/>
          </p:cNvSpPr>
          <p:nvPr>
            <p:ph type="title"/>
          </p:nvPr>
        </p:nvSpPr>
        <p:spPr>
          <a:xfrm>
            <a:off x="609480" y="708120"/>
            <a:ext cx="10971720" cy="274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>
              <a:buNone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текста заглавия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24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17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248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17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1" r:id="rId32"/>
  </p:sldLayoutIdLst>
</p:sldMaster>
</file>

<file path=ppt/slideMasters/slideMaster20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eee9e3">
            <a:alpha val="10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252" name="Объект 17"/>
          <p:cNvGraphicFramePr/>
          <p:nvPr/>
        </p:nvGraphicFramePr>
        <p:xfrm>
          <a:off x="225360" y="0"/>
          <a:ext cx="394920" cy="518760"/>
        </p:xfrm>
        <a:graphic>
          <a:graphicData uri="http://schemas.openxmlformats.org/presentationml/2006/ole">
            <p:oleObj r:id="rId2" spid="">
              <p:embed/>
              <p:pic>
                <p:nvPicPr>
                  <p:cNvPr id="7253" name="Объект 17" descr=""/>
                  <p:cNvPicPr/>
                  <p:nvPr/>
                </p:nvPicPr>
                <p:blipFill>
                  <a:blip r:embed="rId3"/>
                  <a:stretch/>
                </p:blipFill>
                <p:spPr>
                  <a:xfrm>
                    <a:off x="225360" y="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7254" name="Объект 18"/>
          <p:cNvGraphicFramePr/>
          <p:nvPr/>
        </p:nvGraphicFramePr>
        <p:xfrm>
          <a:off x="225360" y="446040"/>
          <a:ext cx="394920" cy="518760"/>
        </p:xfrm>
        <a:graphic>
          <a:graphicData uri="http://schemas.openxmlformats.org/presentationml/2006/ole">
            <p:oleObj r:id="rId4" spid="">
              <p:embed/>
              <p:pic>
                <p:nvPicPr>
                  <p:cNvPr id="7255" name="Объект 18" descr=""/>
                  <p:cNvPicPr/>
                  <p:nvPr/>
                </p:nvPicPr>
                <p:blipFill>
                  <a:blip r:embed="rId5"/>
                  <a:stretch/>
                </p:blipFill>
                <p:spPr>
                  <a:xfrm>
                    <a:off x="225360" y="4460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7256" name="Объект 19"/>
          <p:cNvGraphicFramePr/>
          <p:nvPr/>
        </p:nvGraphicFramePr>
        <p:xfrm>
          <a:off x="225360" y="893880"/>
          <a:ext cx="394920" cy="516960"/>
        </p:xfrm>
        <a:graphic>
          <a:graphicData uri="http://schemas.openxmlformats.org/presentationml/2006/ole">
            <p:oleObj r:id="rId6" spid="">
              <p:embed/>
              <p:pic>
                <p:nvPicPr>
                  <p:cNvPr id="7257" name="Объект 19" descr=""/>
                  <p:cNvPicPr/>
                  <p:nvPr/>
                </p:nvPicPr>
                <p:blipFill>
                  <a:blip r:embed="rId7"/>
                  <a:stretch/>
                </p:blipFill>
                <p:spPr>
                  <a:xfrm>
                    <a:off x="225360" y="89388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7258" name="Объект 20"/>
          <p:cNvGraphicFramePr/>
          <p:nvPr/>
        </p:nvGraphicFramePr>
        <p:xfrm>
          <a:off x="225360" y="1339920"/>
          <a:ext cx="394920" cy="518760"/>
        </p:xfrm>
        <a:graphic>
          <a:graphicData uri="http://schemas.openxmlformats.org/presentationml/2006/ole">
            <p:oleObj r:id="rId8" spid="">
              <p:embed/>
              <p:pic>
                <p:nvPicPr>
                  <p:cNvPr id="7259" name="Объект 20" descr=""/>
                  <p:cNvPicPr/>
                  <p:nvPr/>
                </p:nvPicPr>
                <p:blipFill>
                  <a:blip r:embed="rId9"/>
                  <a:stretch/>
                </p:blipFill>
                <p:spPr>
                  <a:xfrm>
                    <a:off x="225360" y="133992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7260" name="Объект 21"/>
          <p:cNvGraphicFramePr/>
          <p:nvPr/>
        </p:nvGraphicFramePr>
        <p:xfrm>
          <a:off x="225360" y="1817640"/>
          <a:ext cx="394920" cy="518760"/>
        </p:xfrm>
        <a:graphic>
          <a:graphicData uri="http://schemas.openxmlformats.org/presentationml/2006/ole">
            <p:oleObj r:id="rId10" spid="">
              <p:embed/>
              <p:pic>
                <p:nvPicPr>
                  <p:cNvPr id="7261" name="Объект 21" descr=""/>
                  <p:cNvPicPr/>
                  <p:nvPr/>
                </p:nvPicPr>
                <p:blipFill>
                  <a:blip r:embed="rId11"/>
                  <a:stretch/>
                </p:blipFill>
                <p:spPr>
                  <a:xfrm>
                    <a:off x="225360" y="18176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7262" name="Объект 22"/>
          <p:cNvGraphicFramePr/>
          <p:nvPr/>
        </p:nvGraphicFramePr>
        <p:xfrm>
          <a:off x="225360" y="2263680"/>
          <a:ext cx="394920" cy="518760"/>
        </p:xfrm>
        <a:graphic>
          <a:graphicData uri="http://schemas.openxmlformats.org/presentationml/2006/ole">
            <p:oleObj r:id="rId12" spid="">
              <p:embed/>
              <p:pic>
                <p:nvPicPr>
                  <p:cNvPr id="7263" name="Объект 22" descr=""/>
                  <p:cNvPicPr/>
                  <p:nvPr/>
                </p:nvPicPr>
                <p:blipFill>
                  <a:blip r:embed="rId13"/>
                  <a:stretch/>
                </p:blipFill>
                <p:spPr>
                  <a:xfrm>
                    <a:off x="225360" y="22636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7264" name="Объект 23"/>
          <p:cNvGraphicFramePr/>
          <p:nvPr/>
        </p:nvGraphicFramePr>
        <p:xfrm>
          <a:off x="225360" y="2711520"/>
          <a:ext cx="394920" cy="516960"/>
        </p:xfrm>
        <a:graphic>
          <a:graphicData uri="http://schemas.openxmlformats.org/presentationml/2006/ole">
            <p:oleObj r:id="rId14" spid="">
              <p:embed/>
              <p:pic>
                <p:nvPicPr>
                  <p:cNvPr id="7265" name="Объект 23" descr=""/>
                  <p:cNvPicPr/>
                  <p:nvPr/>
                </p:nvPicPr>
                <p:blipFill>
                  <a:blip r:embed="rId15"/>
                  <a:stretch/>
                </p:blipFill>
                <p:spPr>
                  <a:xfrm>
                    <a:off x="225360" y="271152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7266" name="Объект 24"/>
          <p:cNvGraphicFramePr/>
          <p:nvPr/>
        </p:nvGraphicFramePr>
        <p:xfrm>
          <a:off x="225360" y="3157560"/>
          <a:ext cx="394920" cy="518760"/>
        </p:xfrm>
        <a:graphic>
          <a:graphicData uri="http://schemas.openxmlformats.org/presentationml/2006/ole">
            <p:oleObj r:id="rId16" spid="">
              <p:embed/>
              <p:pic>
                <p:nvPicPr>
                  <p:cNvPr id="7267" name="Объект 24" descr=""/>
                  <p:cNvPicPr/>
                  <p:nvPr/>
                </p:nvPicPr>
                <p:blipFill>
                  <a:blip r:embed="rId17"/>
                  <a:stretch/>
                </p:blipFill>
                <p:spPr>
                  <a:xfrm>
                    <a:off x="225360" y="315756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7268" name="Объект 25"/>
          <p:cNvGraphicFramePr/>
          <p:nvPr/>
        </p:nvGraphicFramePr>
        <p:xfrm>
          <a:off x="225360" y="3605040"/>
          <a:ext cx="394920" cy="516960"/>
        </p:xfrm>
        <a:graphic>
          <a:graphicData uri="http://schemas.openxmlformats.org/presentationml/2006/ole">
            <p:oleObj r:id="rId18" spid="">
              <p:embed/>
              <p:pic>
                <p:nvPicPr>
                  <p:cNvPr id="7269" name="Объект 25" descr=""/>
                  <p:cNvPicPr/>
                  <p:nvPr/>
                </p:nvPicPr>
                <p:blipFill>
                  <a:blip r:embed="rId19"/>
                  <a:stretch/>
                </p:blipFill>
                <p:spPr>
                  <a:xfrm>
                    <a:off x="225360" y="360504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7270" name="Объект 26"/>
          <p:cNvGraphicFramePr/>
          <p:nvPr/>
        </p:nvGraphicFramePr>
        <p:xfrm>
          <a:off x="225360" y="4051440"/>
          <a:ext cx="394920" cy="518760"/>
        </p:xfrm>
        <a:graphic>
          <a:graphicData uri="http://schemas.openxmlformats.org/presentationml/2006/ole">
            <p:oleObj r:id="rId20" spid="">
              <p:embed/>
              <p:pic>
                <p:nvPicPr>
                  <p:cNvPr id="7271" name="Объект 26" descr=""/>
                  <p:cNvPicPr/>
                  <p:nvPr/>
                </p:nvPicPr>
                <p:blipFill>
                  <a:blip r:embed="rId21"/>
                  <a:stretch/>
                </p:blipFill>
                <p:spPr>
                  <a:xfrm>
                    <a:off x="225360" y="40514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7272" name="Объект 27"/>
          <p:cNvGraphicFramePr/>
          <p:nvPr/>
        </p:nvGraphicFramePr>
        <p:xfrm>
          <a:off x="225360" y="4497480"/>
          <a:ext cx="394920" cy="518760"/>
        </p:xfrm>
        <a:graphic>
          <a:graphicData uri="http://schemas.openxmlformats.org/presentationml/2006/ole">
            <p:oleObj r:id="rId22" spid="">
              <p:embed/>
              <p:pic>
                <p:nvPicPr>
                  <p:cNvPr id="7273" name="Объект 27" descr=""/>
                  <p:cNvPicPr/>
                  <p:nvPr/>
                </p:nvPicPr>
                <p:blipFill>
                  <a:blip r:embed="rId23"/>
                  <a:stretch/>
                </p:blipFill>
                <p:spPr>
                  <a:xfrm>
                    <a:off x="225360" y="44974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7274" name="Объект 28"/>
          <p:cNvGraphicFramePr/>
          <p:nvPr/>
        </p:nvGraphicFramePr>
        <p:xfrm>
          <a:off x="225360" y="4944960"/>
          <a:ext cx="394920" cy="516960"/>
        </p:xfrm>
        <a:graphic>
          <a:graphicData uri="http://schemas.openxmlformats.org/presentationml/2006/ole">
            <p:oleObj r:id="rId24" spid="">
              <p:embed/>
              <p:pic>
                <p:nvPicPr>
                  <p:cNvPr id="7275" name="Объект 28" descr=""/>
                  <p:cNvPicPr/>
                  <p:nvPr/>
                </p:nvPicPr>
                <p:blipFill>
                  <a:blip r:embed="rId25"/>
                  <a:stretch/>
                </p:blipFill>
                <p:spPr>
                  <a:xfrm>
                    <a:off x="225360" y="494496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7276" name="Объект 29"/>
          <p:cNvGraphicFramePr/>
          <p:nvPr/>
        </p:nvGraphicFramePr>
        <p:xfrm>
          <a:off x="225360" y="5435640"/>
          <a:ext cx="394920" cy="516960"/>
        </p:xfrm>
        <a:graphic>
          <a:graphicData uri="http://schemas.openxmlformats.org/presentationml/2006/ole">
            <p:oleObj r:id="rId26" spid="">
              <p:embed/>
              <p:pic>
                <p:nvPicPr>
                  <p:cNvPr id="7277" name="Объект 29" descr=""/>
                  <p:cNvPicPr/>
                  <p:nvPr/>
                </p:nvPicPr>
                <p:blipFill>
                  <a:blip r:embed="rId27"/>
                  <a:stretch/>
                </p:blipFill>
                <p:spPr>
                  <a:xfrm>
                    <a:off x="225360" y="543564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7278" name="Объект 30"/>
          <p:cNvGraphicFramePr/>
          <p:nvPr/>
        </p:nvGraphicFramePr>
        <p:xfrm>
          <a:off x="225360" y="5881680"/>
          <a:ext cx="394920" cy="518760"/>
        </p:xfrm>
        <a:graphic>
          <a:graphicData uri="http://schemas.openxmlformats.org/presentationml/2006/ole">
            <p:oleObj r:id="rId28" spid="">
              <p:embed/>
              <p:pic>
                <p:nvPicPr>
                  <p:cNvPr id="7279" name="Объект 30" descr=""/>
                  <p:cNvPicPr/>
                  <p:nvPr/>
                </p:nvPicPr>
                <p:blipFill>
                  <a:blip r:embed="rId29"/>
                  <a:stretch/>
                </p:blipFill>
                <p:spPr>
                  <a:xfrm>
                    <a:off x="225360" y="58816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7280" name="Объект 31"/>
          <p:cNvGraphicFramePr/>
          <p:nvPr/>
        </p:nvGraphicFramePr>
        <p:xfrm>
          <a:off x="225360" y="6327720"/>
          <a:ext cx="394920" cy="518760"/>
        </p:xfrm>
        <a:graphic>
          <a:graphicData uri="http://schemas.openxmlformats.org/presentationml/2006/ole">
            <p:oleObj r:id="rId30" spid="">
              <p:embed/>
              <p:pic>
                <p:nvPicPr>
                  <p:cNvPr id="7281" name="Объект 31" descr=""/>
                  <p:cNvPicPr/>
                  <p:nvPr/>
                </p:nvPicPr>
                <p:blipFill>
                  <a:blip r:embed="rId31"/>
                  <a:stretch/>
                </p:blipFill>
                <p:spPr>
                  <a:xfrm>
                    <a:off x="225360" y="632772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</p:spTree>
  </p:cSld>
  <p:clrMap bg1="lt1" tx1="dk1" bg2="lt2" tx2="dk2" accent1="accent1" accent2="accent2" accent3="accent3" accent4="accent4" accent5="accent5" accent6="accent6" hlink="hlink" folHlink="folHlink"/>
  <p:sldLayoutIdLst>
    <p:sldLayoutId id="2147484033" r:id="rId32"/>
  </p:sldLayoutIdLst>
</p:sldMaster>
</file>

<file path=ppt/slideMasters/slideMaster20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eee9e3">
            <a:alpha val="10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282" name="Объект 17"/>
          <p:cNvGraphicFramePr/>
          <p:nvPr/>
        </p:nvGraphicFramePr>
        <p:xfrm>
          <a:off x="225360" y="0"/>
          <a:ext cx="394920" cy="518760"/>
        </p:xfrm>
        <a:graphic>
          <a:graphicData uri="http://schemas.openxmlformats.org/presentationml/2006/ole">
            <p:oleObj r:id="rId2" spid="">
              <p:embed/>
              <p:pic>
                <p:nvPicPr>
                  <p:cNvPr id="7283" name="Объект 17" descr=""/>
                  <p:cNvPicPr/>
                  <p:nvPr/>
                </p:nvPicPr>
                <p:blipFill>
                  <a:blip r:embed="rId3"/>
                  <a:stretch/>
                </p:blipFill>
                <p:spPr>
                  <a:xfrm>
                    <a:off x="225360" y="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7284" name="Объект 18"/>
          <p:cNvGraphicFramePr/>
          <p:nvPr/>
        </p:nvGraphicFramePr>
        <p:xfrm>
          <a:off x="225360" y="446040"/>
          <a:ext cx="394920" cy="518760"/>
        </p:xfrm>
        <a:graphic>
          <a:graphicData uri="http://schemas.openxmlformats.org/presentationml/2006/ole">
            <p:oleObj r:id="rId4" spid="">
              <p:embed/>
              <p:pic>
                <p:nvPicPr>
                  <p:cNvPr id="7285" name="Объект 18" descr=""/>
                  <p:cNvPicPr/>
                  <p:nvPr/>
                </p:nvPicPr>
                <p:blipFill>
                  <a:blip r:embed="rId5"/>
                  <a:stretch/>
                </p:blipFill>
                <p:spPr>
                  <a:xfrm>
                    <a:off x="225360" y="4460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7286" name="Объект 19"/>
          <p:cNvGraphicFramePr/>
          <p:nvPr/>
        </p:nvGraphicFramePr>
        <p:xfrm>
          <a:off x="225360" y="893880"/>
          <a:ext cx="394920" cy="516960"/>
        </p:xfrm>
        <a:graphic>
          <a:graphicData uri="http://schemas.openxmlformats.org/presentationml/2006/ole">
            <p:oleObj r:id="rId6" spid="">
              <p:embed/>
              <p:pic>
                <p:nvPicPr>
                  <p:cNvPr id="7287" name="Объект 19" descr=""/>
                  <p:cNvPicPr/>
                  <p:nvPr/>
                </p:nvPicPr>
                <p:blipFill>
                  <a:blip r:embed="rId7"/>
                  <a:stretch/>
                </p:blipFill>
                <p:spPr>
                  <a:xfrm>
                    <a:off x="225360" y="89388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7288" name="Объект 20"/>
          <p:cNvGraphicFramePr/>
          <p:nvPr/>
        </p:nvGraphicFramePr>
        <p:xfrm>
          <a:off x="225360" y="1339920"/>
          <a:ext cx="394920" cy="518760"/>
        </p:xfrm>
        <a:graphic>
          <a:graphicData uri="http://schemas.openxmlformats.org/presentationml/2006/ole">
            <p:oleObj r:id="rId8" spid="">
              <p:embed/>
              <p:pic>
                <p:nvPicPr>
                  <p:cNvPr id="7289" name="Объект 20" descr=""/>
                  <p:cNvPicPr/>
                  <p:nvPr/>
                </p:nvPicPr>
                <p:blipFill>
                  <a:blip r:embed="rId9"/>
                  <a:stretch/>
                </p:blipFill>
                <p:spPr>
                  <a:xfrm>
                    <a:off x="225360" y="133992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7290" name="Объект 21"/>
          <p:cNvGraphicFramePr/>
          <p:nvPr/>
        </p:nvGraphicFramePr>
        <p:xfrm>
          <a:off x="225360" y="1817640"/>
          <a:ext cx="394920" cy="518760"/>
        </p:xfrm>
        <a:graphic>
          <a:graphicData uri="http://schemas.openxmlformats.org/presentationml/2006/ole">
            <p:oleObj r:id="rId10" spid="">
              <p:embed/>
              <p:pic>
                <p:nvPicPr>
                  <p:cNvPr id="7291" name="Объект 21" descr=""/>
                  <p:cNvPicPr/>
                  <p:nvPr/>
                </p:nvPicPr>
                <p:blipFill>
                  <a:blip r:embed="rId11"/>
                  <a:stretch/>
                </p:blipFill>
                <p:spPr>
                  <a:xfrm>
                    <a:off x="225360" y="18176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7292" name="Объект 22"/>
          <p:cNvGraphicFramePr/>
          <p:nvPr/>
        </p:nvGraphicFramePr>
        <p:xfrm>
          <a:off x="225360" y="2263680"/>
          <a:ext cx="394920" cy="518760"/>
        </p:xfrm>
        <a:graphic>
          <a:graphicData uri="http://schemas.openxmlformats.org/presentationml/2006/ole">
            <p:oleObj r:id="rId12" spid="">
              <p:embed/>
              <p:pic>
                <p:nvPicPr>
                  <p:cNvPr id="7293" name="Объект 22" descr=""/>
                  <p:cNvPicPr/>
                  <p:nvPr/>
                </p:nvPicPr>
                <p:blipFill>
                  <a:blip r:embed="rId13"/>
                  <a:stretch/>
                </p:blipFill>
                <p:spPr>
                  <a:xfrm>
                    <a:off x="225360" y="22636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7294" name="Объект 23"/>
          <p:cNvGraphicFramePr/>
          <p:nvPr/>
        </p:nvGraphicFramePr>
        <p:xfrm>
          <a:off x="225360" y="2711520"/>
          <a:ext cx="394920" cy="516960"/>
        </p:xfrm>
        <a:graphic>
          <a:graphicData uri="http://schemas.openxmlformats.org/presentationml/2006/ole">
            <p:oleObj r:id="rId14" spid="">
              <p:embed/>
              <p:pic>
                <p:nvPicPr>
                  <p:cNvPr id="7295" name="Объект 23" descr=""/>
                  <p:cNvPicPr/>
                  <p:nvPr/>
                </p:nvPicPr>
                <p:blipFill>
                  <a:blip r:embed="rId15"/>
                  <a:stretch/>
                </p:blipFill>
                <p:spPr>
                  <a:xfrm>
                    <a:off x="225360" y="271152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7296" name="Объект 24"/>
          <p:cNvGraphicFramePr/>
          <p:nvPr/>
        </p:nvGraphicFramePr>
        <p:xfrm>
          <a:off x="225360" y="3157560"/>
          <a:ext cx="394920" cy="518760"/>
        </p:xfrm>
        <a:graphic>
          <a:graphicData uri="http://schemas.openxmlformats.org/presentationml/2006/ole">
            <p:oleObj r:id="rId16" spid="">
              <p:embed/>
              <p:pic>
                <p:nvPicPr>
                  <p:cNvPr id="7297" name="Объект 24" descr=""/>
                  <p:cNvPicPr/>
                  <p:nvPr/>
                </p:nvPicPr>
                <p:blipFill>
                  <a:blip r:embed="rId17"/>
                  <a:stretch/>
                </p:blipFill>
                <p:spPr>
                  <a:xfrm>
                    <a:off x="225360" y="315756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7298" name="Объект 25"/>
          <p:cNvGraphicFramePr/>
          <p:nvPr/>
        </p:nvGraphicFramePr>
        <p:xfrm>
          <a:off x="225360" y="3605040"/>
          <a:ext cx="394920" cy="516960"/>
        </p:xfrm>
        <a:graphic>
          <a:graphicData uri="http://schemas.openxmlformats.org/presentationml/2006/ole">
            <p:oleObj r:id="rId18" spid="">
              <p:embed/>
              <p:pic>
                <p:nvPicPr>
                  <p:cNvPr id="7299" name="Объект 25" descr=""/>
                  <p:cNvPicPr/>
                  <p:nvPr/>
                </p:nvPicPr>
                <p:blipFill>
                  <a:blip r:embed="rId19"/>
                  <a:stretch/>
                </p:blipFill>
                <p:spPr>
                  <a:xfrm>
                    <a:off x="225360" y="360504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7300" name="Объект 26"/>
          <p:cNvGraphicFramePr/>
          <p:nvPr/>
        </p:nvGraphicFramePr>
        <p:xfrm>
          <a:off x="225360" y="4051440"/>
          <a:ext cx="394920" cy="518760"/>
        </p:xfrm>
        <a:graphic>
          <a:graphicData uri="http://schemas.openxmlformats.org/presentationml/2006/ole">
            <p:oleObj r:id="rId20" spid="">
              <p:embed/>
              <p:pic>
                <p:nvPicPr>
                  <p:cNvPr id="7301" name="Объект 26" descr=""/>
                  <p:cNvPicPr/>
                  <p:nvPr/>
                </p:nvPicPr>
                <p:blipFill>
                  <a:blip r:embed="rId21"/>
                  <a:stretch/>
                </p:blipFill>
                <p:spPr>
                  <a:xfrm>
                    <a:off x="225360" y="40514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7302" name="Объект 27"/>
          <p:cNvGraphicFramePr/>
          <p:nvPr/>
        </p:nvGraphicFramePr>
        <p:xfrm>
          <a:off x="225360" y="4497480"/>
          <a:ext cx="394920" cy="518760"/>
        </p:xfrm>
        <a:graphic>
          <a:graphicData uri="http://schemas.openxmlformats.org/presentationml/2006/ole">
            <p:oleObj r:id="rId22" spid="">
              <p:embed/>
              <p:pic>
                <p:nvPicPr>
                  <p:cNvPr id="7303" name="Объект 27" descr=""/>
                  <p:cNvPicPr/>
                  <p:nvPr/>
                </p:nvPicPr>
                <p:blipFill>
                  <a:blip r:embed="rId23"/>
                  <a:stretch/>
                </p:blipFill>
                <p:spPr>
                  <a:xfrm>
                    <a:off x="225360" y="44974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7304" name="Объект 28"/>
          <p:cNvGraphicFramePr/>
          <p:nvPr/>
        </p:nvGraphicFramePr>
        <p:xfrm>
          <a:off x="225360" y="4944960"/>
          <a:ext cx="394920" cy="516960"/>
        </p:xfrm>
        <a:graphic>
          <a:graphicData uri="http://schemas.openxmlformats.org/presentationml/2006/ole">
            <p:oleObj r:id="rId24" spid="">
              <p:embed/>
              <p:pic>
                <p:nvPicPr>
                  <p:cNvPr id="7305" name="Объект 28" descr=""/>
                  <p:cNvPicPr/>
                  <p:nvPr/>
                </p:nvPicPr>
                <p:blipFill>
                  <a:blip r:embed="rId25"/>
                  <a:stretch/>
                </p:blipFill>
                <p:spPr>
                  <a:xfrm>
                    <a:off x="225360" y="494496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7306" name="Объект 29"/>
          <p:cNvGraphicFramePr/>
          <p:nvPr/>
        </p:nvGraphicFramePr>
        <p:xfrm>
          <a:off x="225360" y="5435640"/>
          <a:ext cx="394920" cy="516960"/>
        </p:xfrm>
        <a:graphic>
          <a:graphicData uri="http://schemas.openxmlformats.org/presentationml/2006/ole">
            <p:oleObj r:id="rId26" spid="">
              <p:embed/>
              <p:pic>
                <p:nvPicPr>
                  <p:cNvPr id="7307" name="Объект 29" descr=""/>
                  <p:cNvPicPr/>
                  <p:nvPr/>
                </p:nvPicPr>
                <p:blipFill>
                  <a:blip r:embed="rId27"/>
                  <a:stretch/>
                </p:blipFill>
                <p:spPr>
                  <a:xfrm>
                    <a:off x="225360" y="543564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7308" name="Объект 30"/>
          <p:cNvGraphicFramePr/>
          <p:nvPr/>
        </p:nvGraphicFramePr>
        <p:xfrm>
          <a:off x="225360" y="5881680"/>
          <a:ext cx="394920" cy="518760"/>
        </p:xfrm>
        <a:graphic>
          <a:graphicData uri="http://schemas.openxmlformats.org/presentationml/2006/ole">
            <p:oleObj r:id="rId28" spid="">
              <p:embed/>
              <p:pic>
                <p:nvPicPr>
                  <p:cNvPr id="7309" name="Объект 30" descr=""/>
                  <p:cNvPicPr/>
                  <p:nvPr/>
                </p:nvPicPr>
                <p:blipFill>
                  <a:blip r:embed="rId29"/>
                  <a:stretch/>
                </p:blipFill>
                <p:spPr>
                  <a:xfrm>
                    <a:off x="225360" y="58816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7310" name="Объект 31"/>
          <p:cNvGraphicFramePr/>
          <p:nvPr/>
        </p:nvGraphicFramePr>
        <p:xfrm>
          <a:off x="225360" y="6327720"/>
          <a:ext cx="394920" cy="518760"/>
        </p:xfrm>
        <a:graphic>
          <a:graphicData uri="http://schemas.openxmlformats.org/presentationml/2006/ole">
            <p:oleObj r:id="rId30" spid="">
              <p:embed/>
              <p:pic>
                <p:nvPicPr>
                  <p:cNvPr id="7311" name="Объект 31" descr=""/>
                  <p:cNvPicPr/>
                  <p:nvPr/>
                </p:nvPicPr>
                <p:blipFill>
                  <a:blip r:embed="rId31"/>
                  <a:stretch/>
                </p:blipFill>
                <p:spPr>
                  <a:xfrm>
                    <a:off x="225360" y="632772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7312" name="PlaceHolder 1"/>
          <p:cNvSpPr>
            <a:spLocks noGrp="1"/>
          </p:cNvSpPr>
          <p:nvPr>
            <p:ph type="title"/>
          </p:nvPr>
        </p:nvSpPr>
        <p:spPr>
          <a:xfrm>
            <a:off x="609480" y="708120"/>
            <a:ext cx="10971720" cy="274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>
              <a:buNone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текста заглавия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31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50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31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3976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315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50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5" r:id="rId32"/>
  </p:sldLayoutIdLst>
</p:sldMaster>
</file>

<file path=ppt/slideMasters/slideMaster20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eee9e3">
            <a:alpha val="10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320" name="Объект 17"/>
          <p:cNvGraphicFramePr/>
          <p:nvPr/>
        </p:nvGraphicFramePr>
        <p:xfrm>
          <a:off x="225360" y="0"/>
          <a:ext cx="394920" cy="518760"/>
        </p:xfrm>
        <a:graphic>
          <a:graphicData uri="http://schemas.openxmlformats.org/presentationml/2006/ole">
            <p:oleObj r:id="rId2" spid="">
              <p:embed/>
              <p:pic>
                <p:nvPicPr>
                  <p:cNvPr id="7321" name="Объект 17" descr=""/>
                  <p:cNvPicPr/>
                  <p:nvPr/>
                </p:nvPicPr>
                <p:blipFill>
                  <a:blip r:embed="rId3"/>
                  <a:stretch/>
                </p:blipFill>
                <p:spPr>
                  <a:xfrm>
                    <a:off x="225360" y="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7322" name="Объект 18"/>
          <p:cNvGraphicFramePr/>
          <p:nvPr/>
        </p:nvGraphicFramePr>
        <p:xfrm>
          <a:off x="225360" y="446040"/>
          <a:ext cx="394920" cy="518760"/>
        </p:xfrm>
        <a:graphic>
          <a:graphicData uri="http://schemas.openxmlformats.org/presentationml/2006/ole">
            <p:oleObj r:id="rId4" spid="">
              <p:embed/>
              <p:pic>
                <p:nvPicPr>
                  <p:cNvPr id="7323" name="Объект 18" descr=""/>
                  <p:cNvPicPr/>
                  <p:nvPr/>
                </p:nvPicPr>
                <p:blipFill>
                  <a:blip r:embed="rId5"/>
                  <a:stretch/>
                </p:blipFill>
                <p:spPr>
                  <a:xfrm>
                    <a:off x="225360" y="4460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7324" name="Объект 19"/>
          <p:cNvGraphicFramePr/>
          <p:nvPr/>
        </p:nvGraphicFramePr>
        <p:xfrm>
          <a:off x="225360" y="893880"/>
          <a:ext cx="394920" cy="516960"/>
        </p:xfrm>
        <a:graphic>
          <a:graphicData uri="http://schemas.openxmlformats.org/presentationml/2006/ole">
            <p:oleObj r:id="rId6" spid="">
              <p:embed/>
              <p:pic>
                <p:nvPicPr>
                  <p:cNvPr id="7325" name="Объект 19" descr=""/>
                  <p:cNvPicPr/>
                  <p:nvPr/>
                </p:nvPicPr>
                <p:blipFill>
                  <a:blip r:embed="rId7"/>
                  <a:stretch/>
                </p:blipFill>
                <p:spPr>
                  <a:xfrm>
                    <a:off x="225360" y="89388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7326" name="Объект 20"/>
          <p:cNvGraphicFramePr/>
          <p:nvPr/>
        </p:nvGraphicFramePr>
        <p:xfrm>
          <a:off x="225360" y="1339920"/>
          <a:ext cx="394920" cy="518760"/>
        </p:xfrm>
        <a:graphic>
          <a:graphicData uri="http://schemas.openxmlformats.org/presentationml/2006/ole">
            <p:oleObj r:id="rId8" spid="">
              <p:embed/>
              <p:pic>
                <p:nvPicPr>
                  <p:cNvPr id="7327" name="Объект 20" descr=""/>
                  <p:cNvPicPr/>
                  <p:nvPr/>
                </p:nvPicPr>
                <p:blipFill>
                  <a:blip r:embed="rId9"/>
                  <a:stretch/>
                </p:blipFill>
                <p:spPr>
                  <a:xfrm>
                    <a:off x="225360" y="133992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7328" name="Объект 21"/>
          <p:cNvGraphicFramePr/>
          <p:nvPr/>
        </p:nvGraphicFramePr>
        <p:xfrm>
          <a:off x="225360" y="1817640"/>
          <a:ext cx="394920" cy="518760"/>
        </p:xfrm>
        <a:graphic>
          <a:graphicData uri="http://schemas.openxmlformats.org/presentationml/2006/ole">
            <p:oleObj r:id="rId10" spid="">
              <p:embed/>
              <p:pic>
                <p:nvPicPr>
                  <p:cNvPr id="7329" name="Объект 21" descr=""/>
                  <p:cNvPicPr/>
                  <p:nvPr/>
                </p:nvPicPr>
                <p:blipFill>
                  <a:blip r:embed="rId11"/>
                  <a:stretch/>
                </p:blipFill>
                <p:spPr>
                  <a:xfrm>
                    <a:off x="225360" y="18176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7330" name="Объект 22"/>
          <p:cNvGraphicFramePr/>
          <p:nvPr/>
        </p:nvGraphicFramePr>
        <p:xfrm>
          <a:off x="225360" y="2263680"/>
          <a:ext cx="394920" cy="518760"/>
        </p:xfrm>
        <a:graphic>
          <a:graphicData uri="http://schemas.openxmlformats.org/presentationml/2006/ole">
            <p:oleObj r:id="rId12" spid="">
              <p:embed/>
              <p:pic>
                <p:nvPicPr>
                  <p:cNvPr id="7331" name="Объект 22" descr=""/>
                  <p:cNvPicPr/>
                  <p:nvPr/>
                </p:nvPicPr>
                <p:blipFill>
                  <a:blip r:embed="rId13"/>
                  <a:stretch/>
                </p:blipFill>
                <p:spPr>
                  <a:xfrm>
                    <a:off x="225360" y="22636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7332" name="Объект 23"/>
          <p:cNvGraphicFramePr/>
          <p:nvPr/>
        </p:nvGraphicFramePr>
        <p:xfrm>
          <a:off x="225360" y="2711520"/>
          <a:ext cx="394920" cy="516960"/>
        </p:xfrm>
        <a:graphic>
          <a:graphicData uri="http://schemas.openxmlformats.org/presentationml/2006/ole">
            <p:oleObj r:id="rId14" spid="">
              <p:embed/>
              <p:pic>
                <p:nvPicPr>
                  <p:cNvPr id="7333" name="Объект 23" descr=""/>
                  <p:cNvPicPr/>
                  <p:nvPr/>
                </p:nvPicPr>
                <p:blipFill>
                  <a:blip r:embed="rId15"/>
                  <a:stretch/>
                </p:blipFill>
                <p:spPr>
                  <a:xfrm>
                    <a:off x="225360" y="271152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7334" name="Объект 24"/>
          <p:cNvGraphicFramePr/>
          <p:nvPr/>
        </p:nvGraphicFramePr>
        <p:xfrm>
          <a:off x="225360" y="3157560"/>
          <a:ext cx="394920" cy="518760"/>
        </p:xfrm>
        <a:graphic>
          <a:graphicData uri="http://schemas.openxmlformats.org/presentationml/2006/ole">
            <p:oleObj r:id="rId16" spid="">
              <p:embed/>
              <p:pic>
                <p:nvPicPr>
                  <p:cNvPr id="7335" name="Объект 24" descr=""/>
                  <p:cNvPicPr/>
                  <p:nvPr/>
                </p:nvPicPr>
                <p:blipFill>
                  <a:blip r:embed="rId17"/>
                  <a:stretch/>
                </p:blipFill>
                <p:spPr>
                  <a:xfrm>
                    <a:off x="225360" y="315756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7336" name="Объект 25"/>
          <p:cNvGraphicFramePr/>
          <p:nvPr/>
        </p:nvGraphicFramePr>
        <p:xfrm>
          <a:off x="225360" y="3605040"/>
          <a:ext cx="394920" cy="516960"/>
        </p:xfrm>
        <a:graphic>
          <a:graphicData uri="http://schemas.openxmlformats.org/presentationml/2006/ole">
            <p:oleObj r:id="rId18" spid="">
              <p:embed/>
              <p:pic>
                <p:nvPicPr>
                  <p:cNvPr id="7337" name="Объект 25" descr=""/>
                  <p:cNvPicPr/>
                  <p:nvPr/>
                </p:nvPicPr>
                <p:blipFill>
                  <a:blip r:embed="rId19"/>
                  <a:stretch/>
                </p:blipFill>
                <p:spPr>
                  <a:xfrm>
                    <a:off x="225360" y="360504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7338" name="Объект 26"/>
          <p:cNvGraphicFramePr/>
          <p:nvPr/>
        </p:nvGraphicFramePr>
        <p:xfrm>
          <a:off x="225360" y="4051440"/>
          <a:ext cx="394920" cy="518760"/>
        </p:xfrm>
        <a:graphic>
          <a:graphicData uri="http://schemas.openxmlformats.org/presentationml/2006/ole">
            <p:oleObj r:id="rId20" spid="">
              <p:embed/>
              <p:pic>
                <p:nvPicPr>
                  <p:cNvPr id="7339" name="Объект 26" descr=""/>
                  <p:cNvPicPr/>
                  <p:nvPr/>
                </p:nvPicPr>
                <p:blipFill>
                  <a:blip r:embed="rId21"/>
                  <a:stretch/>
                </p:blipFill>
                <p:spPr>
                  <a:xfrm>
                    <a:off x="225360" y="40514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7340" name="Объект 27"/>
          <p:cNvGraphicFramePr/>
          <p:nvPr/>
        </p:nvGraphicFramePr>
        <p:xfrm>
          <a:off x="225360" y="4497480"/>
          <a:ext cx="394920" cy="518760"/>
        </p:xfrm>
        <a:graphic>
          <a:graphicData uri="http://schemas.openxmlformats.org/presentationml/2006/ole">
            <p:oleObj r:id="rId22" spid="">
              <p:embed/>
              <p:pic>
                <p:nvPicPr>
                  <p:cNvPr id="7341" name="Объект 27" descr=""/>
                  <p:cNvPicPr/>
                  <p:nvPr/>
                </p:nvPicPr>
                <p:blipFill>
                  <a:blip r:embed="rId23"/>
                  <a:stretch/>
                </p:blipFill>
                <p:spPr>
                  <a:xfrm>
                    <a:off x="225360" y="44974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7342" name="Объект 28"/>
          <p:cNvGraphicFramePr/>
          <p:nvPr/>
        </p:nvGraphicFramePr>
        <p:xfrm>
          <a:off x="225360" y="4944960"/>
          <a:ext cx="394920" cy="516960"/>
        </p:xfrm>
        <a:graphic>
          <a:graphicData uri="http://schemas.openxmlformats.org/presentationml/2006/ole">
            <p:oleObj r:id="rId24" spid="">
              <p:embed/>
              <p:pic>
                <p:nvPicPr>
                  <p:cNvPr id="7343" name="Объект 28" descr=""/>
                  <p:cNvPicPr/>
                  <p:nvPr/>
                </p:nvPicPr>
                <p:blipFill>
                  <a:blip r:embed="rId25"/>
                  <a:stretch/>
                </p:blipFill>
                <p:spPr>
                  <a:xfrm>
                    <a:off x="225360" y="494496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7344" name="Объект 29"/>
          <p:cNvGraphicFramePr/>
          <p:nvPr/>
        </p:nvGraphicFramePr>
        <p:xfrm>
          <a:off x="225360" y="5435640"/>
          <a:ext cx="394920" cy="516960"/>
        </p:xfrm>
        <a:graphic>
          <a:graphicData uri="http://schemas.openxmlformats.org/presentationml/2006/ole">
            <p:oleObj r:id="rId26" spid="">
              <p:embed/>
              <p:pic>
                <p:nvPicPr>
                  <p:cNvPr id="7345" name="Объект 29" descr=""/>
                  <p:cNvPicPr/>
                  <p:nvPr/>
                </p:nvPicPr>
                <p:blipFill>
                  <a:blip r:embed="rId27"/>
                  <a:stretch/>
                </p:blipFill>
                <p:spPr>
                  <a:xfrm>
                    <a:off x="225360" y="543564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7346" name="Объект 30"/>
          <p:cNvGraphicFramePr/>
          <p:nvPr/>
        </p:nvGraphicFramePr>
        <p:xfrm>
          <a:off x="225360" y="5881680"/>
          <a:ext cx="394920" cy="518760"/>
        </p:xfrm>
        <a:graphic>
          <a:graphicData uri="http://schemas.openxmlformats.org/presentationml/2006/ole">
            <p:oleObj r:id="rId28" spid="">
              <p:embed/>
              <p:pic>
                <p:nvPicPr>
                  <p:cNvPr id="7347" name="Объект 30" descr=""/>
                  <p:cNvPicPr/>
                  <p:nvPr/>
                </p:nvPicPr>
                <p:blipFill>
                  <a:blip r:embed="rId29"/>
                  <a:stretch/>
                </p:blipFill>
                <p:spPr>
                  <a:xfrm>
                    <a:off x="225360" y="58816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7348" name="Объект 31"/>
          <p:cNvGraphicFramePr/>
          <p:nvPr/>
        </p:nvGraphicFramePr>
        <p:xfrm>
          <a:off x="225360" y="6327720"/>
          <a:ext cx="394920" cy="518760"/>
        </p:xfrm>
        <a:graphic>
          <a:graphicData uri="http://schemas.openxmlformats.org/presentationml/2006/ole">
            <p:oleObj r:id="rId30" spid="">
              <p:embed/>
              <p:pic>
                <p:nvPicPr>
                  <p:cNvPr id="7349" name="Объект 31" descr=""/>
                  <p:cNvPicPr/>
                  <p:nvPr/>
                </p:nvPicPr>
                <p:blipFill>
                  <a:blip r:embed="rId31"/>
                  <a:stretch/>
                </p:blipFill>
                <p:spPr>
                  <a:xfrm>
                    <a:off x="225360" y="632772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7350" name="PlaceHolder 1"/>
          <p:cNvSpPr>
            <a:spLocks noGrp="1"/>
          </p:cNvSpPr>
          <p:nvPr>
            <p:ph type="title"/>
          </p:nvPr>
        </p:nvSpPr>
        <p:spPr>
          <a:xfrm>
            <a:off x="609480" y="708120"/>
            <a:ext cx="10971720" cy="274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>
              <a:buNone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текста заглавия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35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3976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35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50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353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50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7" r:id="rId32"/>
  </p:sldLayoutIdLst>
</p:sldMaster>
</file>

<file path=ppt/slideMasters/slideMaster20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eee9e3">
            <a:alpha val="10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358" name="Объект 17"/>
          <p:cNvGraphicFramePr/>
          <p:nvPr/>
        </p:nvGraphicFramePr>
        <p:xfrm>
          <a:off x="225360" y="0"/>
          <a:ext cx="394920" cy="518760"/>
        </p:xfrm>
        <a:graphic>
          <a:graphicData uri="http://schemas.openxmlformats.org/presentationml/2006/ole">
            <p:oleObj r:id="rId2" spid="">
              <p:embed/>
              <p:pic>
                <p:nvPicPr>
                  <p:cNvPr id="7359" name="Объект 17" descr=""/>
                  <p:cNvPicPr/>
                  <p:nvPr/>
                </p:nvPicPr>
                <p:blipFill>
                  <a:blip r:embed="rId3"/>
                  <a:stretch/>
                </p:blipFill>
                <p:spPr>
                  <a:xfrm>
                    <a:off x="225360" y="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7360" name="Объект 18"/>
          <p:cNvGraphicFramePr/>
          <p:nvPr/>
        </p:nvGraphicFramePr>
        <p:xfrm>
          <a:off x="225360" y="446040"/>
          <a:ext cx="394920" cy="518760"/>
        </p:xfrm>
        <a:graphic>
          <a:graphicData uri="http://schemas.openxmlformats.org/presentationml/2006/ole">
            <p:oleObj r:id="rId4" spid="">
              <p:embed/>
              <p:pic>
                <p:nvPicPr>
                  <p:cNvPr id="7361" name="Объект 18" descr=""/>
                  <p:cNvPicPr/>
                  <p:nvPr/>
                </p:nvPicPr>
                <p:blipFill>
                  <a:blip r:embed="rId5"/>
                  <a:stretch/>
                </p:blipFill>
                <p:spPr>
                  <a:xfrm>
                    <a:off x="225360" y="4460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7362" name="Объект 19"/>
          <p:cNvGraphicFramePr/>
          <p:nvPr/>
        </p:nvGraphicFramePr>
        <p:xfrm>
          <a:off x="225360" y="893880"/>
          <a:ext cx="394920" cy="516960"/>
        </p:xfrm>
        <a:graphic>
          <a:graphicData uri="http://schemas.openxmlformats.org/presentationml/2006/ole">
            <p:oleObj r:id="rId6" spid="">
              <p:embed/>
              <p:pic>
                <p:nvPicPr>
                  <p:cNvPr id="7363" name="Объект 19" descr=""/>
                  <p:cNvPicPr/>
                  <p:nvPr/>
                </p:nvPicPr>
                <p:blipFill>
                  <a:blip r:embed="rId7"/>
                  <a:stretch/>
                </p:blipFill>
                <p:spPr>
                  <a:xfrm>
                    <a:off x="225360" y="89388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7364" name="Объект 20"/>
          <p:cNvGraphicFramePr/>
          <p:nvPr/>
        </p:nvGraphicFramePr>
        <p:xfrm>
          <a:off x="225360" y="1339920"/>
          <a:ext cx="394920" cy="518760"/>
        </p:xfrm>
        <a:graphic>
          <a:graphicData uri="http://schemas.openxmlformats.org/presentationml/2006/ole">
            <p:oleObj r:id="rId8" spid="">
              <p:embed/>
              <p:pic>
                <p:nvPicPr>
                  <p:cNvPr id="7365" name="Объект 20" descr=""/>
                  <p:cNvPicPr/>
                  <p:nvPr/>
                </p:nvPicPr>
                <p:blipFill>
                  <a:blip r:embed="rId9"/>
                  <a:stretch/>
                </p:blipFill>
                <p:spPr>
                  <a:xfrm>
                    <a:off x="225360" y="133992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7366" name="Объект 21"/>
          <p:cNvGraphicFramePr/>
          <p:nvPr/>
        </p:nvGraphicFramePr>
        <p:xfrm>
          <a:off x="225360" y="1817640"/>
          <a:ext cx="394920" cy="518760"/>
        </p:xfrm>
        <a:graphic>
          <a:graphicData uri="http://schemas.openxmlformats.org/presentationml/2006/ole">
            <p:oleObj r:id="rId10" spid="">
              <p:embed/>
              <p:pic>
                <p:nvPicPr>
                  <p:cNvPr id="7367" name="Объект 21" descr=""/>
                  <p:cNvPicPr/>
                  <p:nvPr/>
                </p:nvPicPr>
                <p:blipFill>
                  <a:blip r:embed="rId11"/>
                  <a:stretch/>
                </p:blipFill>
                <p:spPr>
                  <a:xfrm>
                    <a:off x="225360" y="18176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7368" name="Объект 22"/>
          <p:cNvGraphicFramePr/>
          <p:nvPr/>
        </p:nvGraphicFramePr>
        <p:xfrm>
          <a:off x="225360" y="2263680"/>
          <a:ext cx="394920" cy="518760"/>
        </p:xfrm>
        <a:graphic>
          <a:graphicData uri="http://schemas.openxmlformats.org/presentationml/2006/ole">
            <p:oleObj r:id="rId12" spid="">
              <p:embed/>
              <p:pic>
                <p:nvPicPr>
                  <p:cNvPr id="7369" name="Объект 22" descr=""/>
                  <p:cNvPicPr/>
                  <p:nvPr/>
                </p:nvPicPr>
                <p:blipFill>
                  <a:blip r:embed="rId13"/>
                  <a:stretch/>
                </p:blipFill>
                <p:spPr>
                  <a:xfrm>
                    <a:off x="225360" y="22636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7370" name="Объект 23"/>
          <p:cNvGraphicFramePr/>
          <p:nvPr/>
        </p:nvGraphicFramePr>
        <p:xfrm>
          <a:off x="225360" y="2711520"/>
          <a:ext cx="394920" cy="516960"/>
        </p:xfrm>
        <a:graphic>
          <a:graphicData uri="http://schemas.openxmlformats.org/presentationml/2006/ole">
            <p:oleObj r:id="rId14" spid="">
              <p:embed/>
              <p:pic>
                <p:nvPicPr>
                  <p:cNvPr id="7371" name="Объект 23" descr=""/>
                  <p:cNvPicPr/>
                  <p:nvPr/>
                </p:nvPicPr>
                <p:blipFill>
                  <a:blip r:embed="rId15"/>
                  <a:stretch/>
                </p:blipFill>
                <p:spPr>
                  <a:xfrm>
                    <a:off x="225360" y="271152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7372" name="Объект 24"/>
          <p:cNvGraphicFramePr/>
          <p:nvPr/>
        </p:nvGraphicFramePr>
        <p:xfrm>
          <a:off x="225360" y="3157560"/>
          <a:ext cx="394920" cy="518760"/>
        </p:xfrm>
        <a:graphic>
          <a:graphicData uri="http://schemas.openxmlformats.org/presentationml/2006/ole">
            <p:oleObj r:id="rId16" spid="">
              <p:embed/>
              <p:pic>
                <p:nvPicPr>
                  <p:cNvPr id="7373" name="Объект 24" descr=""/>
                  <p:cNvPicPr/>
                  <p:nvPr/>
                </p:nvPicPr>
                <p:blipFill>
                  <a:blip r:embed="rId17"/>
                  <a:stretch/>
                </p:blipFill>
                <p:spPr>
                  <a:xfrm>
                    <a:off x="225360" y="315756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7374" name="Объект 25"/>
          <p:cNvGraphicFramePr/>
          <p:nvPr/>
        </p:nvGraphicFramePr>
        <p:xfrm>
          <a:off x="225360" y="3605040"/>
          <a:ext cx="394920" cy="516960"/>
        </p:xfrm>
        <a:graphic>
          <a:graphicData uri="http://schemas.openxmlformats.org/presentationml/2006/ole">
            <p:oleObj r:id="rId18" spid="">
              <p:embed/>
              <p:pic>
                <p:nvPicPr>
                  <p:cNvPr id="7375" name="Объект 25" descr=""/>
                  <p:cNvPicPr/>
                  <p:nvPr/>
                </p:nvPicPr>
                <p:blipFill>
                  <a:blip r:embed="rId19"/>
                  <a:stretch/>
                </p:blipFill>
                <p:spPr>
                  <a:xfrm>
                    <a:off x="225360" y="360504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7376" name="Объект 26"/>
          <p:cNvGraphicFramePr/>
          <p:nvPr/>
        </p:nvGraphicFramePr>
        <p:xfrm>
          <a:off x="225360" y="4051440"/>
          <a:ext cx="394920" cy="518760"/>
        </p:xfrm>
        <a:graphic>
          <a:graphicData uri="http://schemas.openxmlformats.org/presentationml/2006/ole">
            <p:oleObj r:id="rId20" spid="">
              <p:embed/>
              <p:pic>
                <p:nvPicPr>
                  <p:cNvPr id="7377" name="Объект 26" descr=""/>
                  <p:cNvPicPr/>
                  <p:nvPr/>
                </p:nvPicPr>
                <p:blipFill>
                  <a:blip r:embed="rId21"/>
                  <a:stretch/>
                </p:blipFill>
                <p:spPr>
                  <a:xfrm>
                    <a:off x="225360" y="40514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7378" name="Объект 27"/>
          <p:cNvGraphicFramePr/>
          <p:nvPr/>
        </p:nvGraphicFramePr>
        <p:xfrm>
          <a:off x="225360" y="4497480"/>
          <a:ext cx="394920" cy="518760"/>
        </p:xfrm>
        <a:graphic>
          <a:graphicData uri="http://schemas.openxmlformats.org/presentationml/2006/ole">
            <p:oleObj r:id="rId22" spid="">
              <p:embed/>
              <p:pic>
                <p:nvPicPr>
                  <p:cNvPr id="7379" name="Объект 27" descr=""/>
                  <p:cNvPicPr/>
                  <p:nvPr/>
                </p:nvPicPr>
                <p:blipFill>
                  <a:blip r:embed="rId23"/>
                  <a:stretch/>
                </p:blipFill>
                <p:spPr>
                  <a:xfrm>
                    <a:off x="225360" y="44974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7380" name="Объект 28"/>
          <p:cNvGraphicFramePr/>
          <p:nvPr/>
        </p:nvGraphicFramePr>
        <p:xfrm>
          <a:off x="225360" y="4944960"/>
          <a:ext cx="394920" cy="516960"/>
        </p:xfrm>
        <a:graphic>
          <a:graphicData uri="http://schemas.openxmlformats.org/presentationml/2006/ole">
            <p:oleObj r:id="rId24" spid="">
              <p:embed/>
              <p:pic>
                <p:nvPicPr>
                  <p:cNvPr id="7381" name="Объект 28" descr=""/>
                  <p:cNvPicPr/>
                  <p:nvPr/>
                </p:nvPicPr>
                <p:blipFill>
                  <a:blip r:embed="rId25"/>
                  <a:stretch/>
                </p:blipFill>
                <p:spPr>
                  <a:xfrm>
                    <a:off x="225360" y="494496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7382" name="Объект 29"/>
          <p:cNvGraphicFramePr/>
          <p:nvPr/>
        </p:nvGraphicFramePr>
        <p:xfrm>
          <a:off x="225360" y="5435640"/>
          <a:ext cx="394920" cy="516960"/>
        </p:xfrm>
        <a:graphic>
          <a:graphicData uri="http://schemas.openxmlformats.org/presentationml/2006/ole">
            <p:oleObj r:id="rId26" spid="">
              <p:embed/>
              <p:pic>
                <p:nvPicPr>
                  <p:cNvPr id="7383" name="Объект 29" descr=""/>
                  <p:cNvPicPr/>
                  <p:nvPr/>
                </p:nvPicPr>
                <p:blipFill>
                  <a:blip r:embed="rId27"/>
                  <a:stretch/>
                </p:blipFill>
                <p:spPr>
                  <a:xfrm>
                    <a:off x="225360" y="543564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7384" name="Объект 30"/>
          <p:cNvGraphicFramePr/>
          <p:nvPr/>
        </p:nvGraphicFramePr>
        <p:xfrm>
          <a:off x="225360" y="5881680"/>
          <a:ext cx="394920" cy="518760"/>
        </p:xfrm>
        <a:graphic>
          <a:graphicData uri="http://schemas.openxmlformats.org/presentationml/2006/ole">
            <p:oleObj r:id="rId28" spid="">
              <p:embed/>
              <p:pic>
                <p:nvPicPr>
                  <p:cNvPr id="7385" name="Объект 30" descr=""/>
                  <p:cNvPicPr/>
                  <p:nvPr/>
                </p:nvPicPr>
                <p:blipFill>
                  <a:blip r:embed="rId29"/>
                  <a:stretch/>
                </p:blipFill>
                <p:spPr>
                  <a:xfrm>
                    <a:off x="225360" y="58816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7386" name="Объект 31"/>
          <p:cNvGraphicFramePr/>
          <p:nvPr/>
        </p:nvGraphicFramePr>
        <p:xfrm>
          <a:off x="225360" y="6327720"/>
          <a:ext cx="394920" cy="518760"/>
        </p:xfrm>
        <a:graphic>
          <a:graphicData uri="http://schemas.openxmlformats.org/presentationml/2006/ole">
            <p:oleObj r:id="rId30" spid="">
              <p:embed/>
              <p:pic>
                <p:nvPicPr>
                  <p:cNvPr id="7387" name="Объект 31" descr=""/>
                  <p:cNvPicPr/>
                  <p:nvPr/>
                </p:nvPicPr>
                <p:blipFill>
                  <a:blip r:embed="rId31"/>
                  <a:stretch/>
                </p:blipFill>
                <p:spPr>
                  <a:xfrm>
                    <a:off x="225360" y="632772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7388" name="PlaceHolder 1"/>
          <p:cNvSpPr>
            <a:spLocks noGrp="1"/>
          </p:cNvSpPr>
          <p:nvPr>
            <p:ph type="title"/>
          </p:nvPr>
        </p:nvSpPr>
        <p:spPr>
          <a:xfrm>
            <a:off x="609480" y="708120"/>
            <a:ext cx="10971720" cy="274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>
              <a:buNone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текста заглавия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38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50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39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50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391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50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392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50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9" r:id="rId32"/>
  </p:sldLayoutIdLst>
</p:sldMaster>
</file>

<file path=ppt/slideMasters/slideMaster20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eee9e3">
            <a:alpha val="10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398" name="Объект 17"/>
          <p:cNvGraphicFramePr/>
          <p:nvPr/>
        </p:nvGraphicFramePr>
        <p:xfrm>
          <a:off x="225360" y="0"/>
          <a:ext cx="394920" cy="518760"/>
        </p:xfrm>
        <a:graphic>
          <a:graphicData uri="http://schemas.openxmlformats.org/presentationml/2006/ole">
            <p:oleObj r:id="rId2" spid="">
              <p:embed/>
              <p:pic>
                <p:nvPicPr>
                  <p:cNvPr id="7399" name="Объект 17" descr=""/>
                  <p:cNvPicPr/>
                  <p:nvPr/>
                </p:nvPicPr>
                <p:blipFill>
                  <a:blip r:embed="rId3"/>
                  <a:stretch/>
                </p:blipFill>
                <p:spPr>
                  <a:xfrm>
                    <a:off x="225360" y="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7400" name="Объект 18"/>
          <p:cNvGraphicFramePr/>
          <p:nvPr/>
        </p:nvGraphicFramePr>
        <p:xfrm>
          <a:off x="225360" y="446040"/>
          <a:ext cx="394920" cy="518760"/>
        </p:xfrm>
        <a:graphic>
          <a:graphicData uri="http://schemas.openxmlformats.org/presentationml/2006/ole">
            <p:oleObj r:id="rId4" spid="">
              <p:embed/>
              <p:pic>
                <p:nvPicPr>
                  <p:cNvPr id="7401" name="Объект 18" descr=""/>
                  <p:cNvPicPr/>
                  <p:nvPr/>
                </p:nvPicPr>
                <p:blipFill>
                  <a:blip r:embed="rId5"/>
                  <a:stretch/>
                </p:blipFill>
                <p:spPr>
                  <a:xfrm>
                    <a:off x="225360" y="4460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7402" name="Объект 19"/>
          <p:cNvGraphicFramePr/>
          <p:nvPr/>
        </p:nvGraphicFramePr>
        <p:xfrm>
          <a:off x="225360" y="893880"/>
          <a:ext cx="394920" cy="516960"/>
        </p:xfrm>
        <a:graphic>
          <a:graphicData uri="http://schemas.openxmlformats.org/presentationml/2006/ole">
            <p:oleObj r:id="rId6" spid="">
              <p:embed/>
              <p:pic>
                <p:nvPicPr>
                  <p:cNvPr id="7403" name="Объект 19" descr=""/>
                  <p:cNvPicPr/>
                  <p:nvPr/>
                </p:nvPicPr>
                <p:blipFill>
                  <a:blip r:embed="rId7"/>
                  <a:stretch/>
                </p:blipFill>
                <p:spPr>
                  <a:xfrm>
                    <a:off x="225360" y="89388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7404" name="Объект 20"/>
          <p:cNvGraphicFramePr/>
          <p:nvPr/>
        </p:nvGraphicFramePr>
        <p:xfrm>
          <a:off x="225360" y="1339920"/>
          <a:ext cx="394920" cy="518760"/>
        </p:xfrm>
        <a:graphic>
          <a:graphicData uri="http://schemas.openxmlformats.org/presentationml/2006/ole">
            <p:oleObj r:id="rId8" spid="">
              <p:embed/>
              <p:pic>
                <p:nvPicPr>
                  <p:cNvPr id="7405" name="Объект 20" descr=""/>
                  <p:cNvPicPr/>
                  <p:nvPr/>
                </p:nvPicPr>
                <p:blipFill>
                  <a:blip r:embed="rId9"/>
                  <a:stretch/>
                </p:blipFill>
                <p:spPr>
                  <a:xfrm>
                    <a:off x="225360" y="133992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7406" name="Объект 21"/>
          <p:cNvGraphicFramePr/>
          <p:nvPr/>
        </p:nvGraphicFramePr>
        <p:xfrm>
          <a:off x="225360" y="1817640"/>
          <a:ext cx="394920" cy="518760"/>
        </p:xfrm>
        <a:graphic>
          <a:graphicData uri="http://schemas.openxmlformats.org/presentationml/2006/ole">
            <p:oleObj r:id="rId10" spid="">
              <p:embed/>
              <p:pic>
                <p:nvPicPr>
                  <p:cNvPr id="7407" name="Объект 21" descr=""/>
                  <p:cNvPicPr/>
                  <p:nvPr/>
                </p:nvPicPr>
                <p:blipFill>
                  <a:blip r:embed="rId11"/>
                  <a:stretch/>
                </p:blipFill>
                <p:spPr>
                  <a:xfrm>
                    <a:off x="225360" y="18176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7408" name="Объект 22"/>
          <p:cNvGraphicFramePr/>
          <p:nvPr/>
        </p:nvGraphicFramePr>
        <p:xfrm>
          <a:off x="225360" y="2263680"/>
          <a:ext cx="394920" cy="518760"/>
        </p:xfrm>
        <a:graphic>
          <a:graphicData uri="http://schemas.openxmlformats.org/presentationml/2006/ole">
            <p:oleObj r:id="rId12" spid="">
              <p:embed/>
              <p:pic>
                <p:nvPicPr>
                  <p:cNvPr id="7409" name="Объект 22" descr=""/>
                  <p:cNvPicPr/>
                  <p:nvPr/>
                </p:nvPicPr>
                <p:blipFill>
                  <a:blip r:embed="rId13"/>
                  <a:stretch/>
                </p:blipFill>
                <p:spPr>
                  <a:xfrm>
                    <a:off x="225360" y="22636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7410" name="Объект 23"/>
          <p:cNvGraphicFramePr/>
          <p:nvPr/>
        </p:nvGraphicFramePr>
        <p:xfrm>
          <a:off x="225360" y="2711520"/>
          <a:ext cx="394920" cy="516960"/>
        </p:xfrm>
        <a:graphic>
          <a:graphicData uri="http://schemas.openxmlformats.org/presentationml/2006/ole">
            <p:oleObj r:id="rId14" spid="">
              <p:embed/>
              <p:pic>
                <p:nvPicPr>
                  <p:cNvPr id="7411" name="Объект 23" descr=""/>
                  <p:cNvPicPr/>
                  <p:nvPr/>
                </p:nvPicPr>
                <p:blipFill>
                  <a:blip r:embed="rId15"/>
                  <a:stretch/>
                </p:blipFill>
                <p:spPr>
                  <a:xfrm>
                    <a:off x="225360" y="271152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7412" name="Объект 24"/>
          <p:cNvGraphicFramePr/>
          <p:nvPr/>
        </p:nvGraphicFramePr>
        <p:xfrm>
          <a:off x="225360" y="3157560"/>
          <a:ext cx="394920" cy="518760"/>
        </p:xfrm>
        <a:graphic>
          <a:graphicData uri="http://schemas.openxmlformats.org/presentationml/2006/ole">
            <p:oleObj r:id="rId16" spid="">
              <p:embed/>
              <p:pic>
                <p:nvPicPr>
                  <p:cNvPr id="7413" name="Объект 24" descr=""/>
                  <p:cNvPicPr/>
                  <p:nvPr/>
                </p:nvPicPr>
                <p:blipFill>
                  <a:blip r:embed="rId17"/>
                  <a:stretch/>
                </p:blipFill>
                <p:spPr>
                  <a:xfrm>
                    <a:off x="225360" y="315756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7414" name="Объект 25"/>
          <p:cNvGraphicFramePr/>
          <p:nvPr/>
        </p:nvGraphicFramePr>
        <p:xfrm>
          <a:off x="225360" y="3605040"/>
          <a:ext cx="394920" cy="516960"/>
        </p:xfrm>
        <a:graphic>
          <a:graphicData uri="http://schemas.openxmlformats.org/presentationml/2006/ole">
            <p:oleObj r:id="rId18" spid="">
              <p:embed/>
              <p:pic>
                <p:nvPicPr>
                  <p:cNvPr id="7415" name="Объект 25" descr=""/>
                  <p:cNvPicPr/>
                  <p:nvPr/>
                </p:nvPicPr>
                <p:blipFill>
                  <a:blip r:embed="rId19"/>
                  <a:stretch/>
                </p:blipFill>
                <p:spPr>
                  <a:xfrm>
                    <a:off x="225360" y="360504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7416" name="Объект 26"/>
          <p:cNvGraphicFramePr/>
          <p:nvPr/>
        </p:nvGraphicFramePr>
        <p:xfrm>
          <a:off x="225360" y="4051440"/>
          <a:ext cx="394920" cy="518760"/>
        </p:xfrm>
        <a:graphic>
          <a:graphicData uri="http://schemas.openxmlformats.org/presentationml/2006/ole">
            <p:oleObj r:id="rId20" spid="">
              <p:embed/>
              <p:pic>
                <p:nvPicPr>
                  <p:cNvPr id="7417" name="Объект 26" descr=""/>
                  <p:cNvPicPr/>
                  <p:nvPr/>
                </p:nvPicPr>
                <p:blipFill>
                  <a:blip r:embed="rId21"/>
                  <a:stretch/>
                </p:blipFill>
                <p:spPr>
                  <a:xfrm>
                    <a:off x="225360" y="40514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7418" name="Объект 27"/>
          <p:cNvGraphicFramePr/>
          <p:nvPr/>
        </p:nvGraphicFramePr>
        <p:xfrm>
          <a:off x="225360" y="4497480"/>
          <a:ext cx="394920" cy="518760"/>
        </p:xfrm>
        <a:graphic>
          <a:graphicData uri="http://schemas.openxmlformats.org/presentationml/2006/ole">
            <p:oleObj r:id="rId22" spid="">
              <p:embed/>
              <p:pic>
                <p:nvPicPr>
                  <p:cNvPr id="7419" name="Объект 27" descr=""/>
                  <p:cNvPicPr/>
                  <p:nvPr/>
                </p:nvPicPr>
                <p:blipFill>
                  <a:blip r:embed="rId23"/>
                  <a:stretch/>
                </p:blipFill>
                <p:spPr>
                  <a:xfrm>
                    <a:off x="225360" y="44974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7420" name="Объект 28"/>
          <p:cNvGraphicFramePr/>
          <p:nvPr/>
        </p:nvGraphicFramePr>
        <p:xfrm>
          <a:off x="225360" y="4944960"/>
          <a:ext cx="394920" cy="516960"/>
        </p:xfrm>
        <a:graphic>
          <a:graphicData uri="http://schemas.openxmlformats.org/presentationml/2006/ole">
            <p:oleObj r:id="rId24" spid="">
              <p:embed/>
              <p:pic>
                <p:nvPicPr>
                  <p:cNvPr id="7421" name="Объект 28" descr=""/>
                  <p:cNvPicPr/>
                  <p:nvPr/>
                </p:nvPicPr>
                <p:blipFill>
                  <a:blip r:embed="rId25"/>
                  <a:stretch/>
                </p:blipFill>
                <p:spPr>
                  <a:xfrm>
                    <a:off x="225360" y="494496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7422" name="Объект 29"/>
          <p:cNvGraphicFramePr/>
          <p:nvPr/>
        </p:nvGraphicFramePr>
        <p:xfrm>
          <a:off x="225360" y="5435640"/>
          <a:ext cx="394920" cy="516960"/>
        </p:xfrm>
        <a:graphic>
          <a:graphicData uri="http://schemas.openxmlformats.org/presentationml/2006/ole">
            <p:oleObj r:id="rId26" spid="">
              <p:embed/>
              <p:pic>
                <p:nvPicPr>
                  <p:cNvPr id="7423" name="Объект 29" descr=""/>
                  <p:cNvPicPr/>
                  <p:nvPr/>
                </p:nvPicPr>
                <p:blipFill>
                  <a:blip r:embed="rId27"/>
                  <a:stretch/>
                </p:blipFill>
                <p:spPr>
                  <a:xfrm>
                    <a:off x="225360" y="543564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7424" name="Объект 30"/>
          <p:cNvGraphicFramePr/>
          <p:nvPr/>
        </p:nvGraphicFramePr>
        <p:xfrm>
          <a:off x="225360" y="5881680"/>
          <a:ext cx="394920" cy="518760"/>
        </p:xfrm>
        <a:graphic>
          <a:graphicData uri="http://schemas.openxmlformats.org/presentationml/2006/ole">
            <p:oleObj r:id="rId28" spid="">
              <p:embed/>
              <p:pic>
                <p:nvPicPr>
                  <p:cNvPr id="7425" name="Объект 30" descr=""/>
                  <p:cNvPicPr/>
                  <p:nvPr/>
                </p:nvPicPr>
                <p:blipFill>
                  <a:blip r:embed="rId29"/>
                  <a:stretch/>
                </p:blipFill>
                <p:spPr>
                  <a:xfrm>
                    <a:off x="225360" y="58816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7426" name="Объект 31"/>
          <p:cNvGraphicFramePr/>
          <p:nvPr/>
        </p:nvGraphicFramePr>
        <p:xfrm>
          <a:off x="225360" y="6327720"/>
          <a:ext cx="394920" cy="518760"/>
        </p:xfrm>
        <a:graphic>
          <a:graphicData uri="http://schemas.openxmlformats.org/presentationml/2006/ole">
            <p:oleObj r:id="rId30" spid="">
              <p:embed/>
              <p:pic>
                <p:nvPicPr>
                  <p:cNvPr id="7427" name="Объект 31" descr=""/>
                  <p:cNvPicPr/>
                  <p:nvPr/>
                </p:nvPicPr>
                <p:blipFill>
                  <a:blip r:embed="rId31"/>
                  <a:stretch/>
                </p:blipFill>
                <p:spPr>
                  <a:xfrm>
                    <a:off x="225360" y="632772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7428" name="PlaceHolder 1"/>
          <p:cNvSpPr>
            <a:spLocks noGrp="1"/>
          </p:cNvSpPr>
          <p:nvPr>
            <p:ph type="title"/>
          </p:nvPr>
        </p:nvSpPr>
        <p:spPr>
          <a:xfrm>
            <a:off x="609480" y="708120"/>
            <a:ext cx="10971720" cy="274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>
              <a:buNone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текста заглавия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42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3976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43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3976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1" r:id="rId32"/>
  </p:sldLayoutIdLst>
</p:sldMaster>
</file>

<file path=ppt/slideMasters/slideMaster21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eee9e3">
            <a:alpha val="10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434" name="Объект 17"/>
          <p:cNvGraphicFramePr/>
          <p:nvPr/>
        </p:nvGraphicFramePr>
        <p:xfrm>
          <a:off x="225360" y="0"/>
          <a:ext cx="394920" cy="518760"/>
        </p:xfrm>
        <a:graphic>
          <a:graphicData uri="http://schemas.openxmlformats.org/presentationml/2006/ole">
            <p:oleObj r:id="rId2" spid="">
              <p:embed/>
              <p:pic>
                <p:nvPicPr>
                  <p:cNvPr id="7435" name="Объект 17" descr=""/>
                  <p:cNvPicPr/>
                  <p:nvPr/>
                </p:nvPicPr>
                <p:blipFill>
                  <a:blip r:embed="rId3"/>
                  <a:stretch/>
                </p:blipFill>
                <p:spPr>
                  <a:xfrm>
                    <a:off x="225360" y="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7436" name="Объект 18"/>
          <p:cNvGraphicFramePr/>
          <p:nvPr/>
        </p:nvGraphicFramePr>
        <p:xfrm>
          <a:off x="225360" y="446040"/>
          <a:ext cx="394920" cy="518760"/>
        </p:xfrm>
        <a:graphic>
          <a:graphicData uri="http://schemas.openxmlformats.org/presentationml/2006/ole">
            <p:oleObj r:id="rId4" spid="">
              <p:embed/>
              <p:pic>
                <p:nvPicPr>
                  <p:cNvPr id="7437" name="Объект 18" descr=""/>
                  <p:cNvPicPr/>
                  <p:nvPr/>
                </p:nvPicPr>
                <p:blipFill>
                  <a:blip r:embed="rId5"/>
                  <a:stretch/>
                </p:blipFill>
                <p:spPr>
                  <a:xfrm>
                    <a:off x="225360" y="4460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7438" name="Объект 19"/>
          <p:cNvGraphicFramePr/>
          <p:nvPr/>
        </p:nvGraphicFramePr>
        <p:xfrm>
          <a:off x="225360" y="893880"/>
          <a:ext cx="394920" cy="516960"/>
        </p:xfrm>
        <a:graphic>
          <a:graphicData uri="http://schemas.openxmlformats.org/presentationml/2006/ole">
            <p:oleObj r:id="rId6" spid="">
              <p:embed/>
              <p:pic>
                <p:nvPicPr>
                  <p:cNvPr id="7439" name="Объект 19" descr=""/>
                  <p:cNvPicPr/>
                  <p:nvPr/>
                </p:nvPicPr>
                <p:blipFill>
                  <a:blip r:embed="rId7"/>
                  <a:stretch/>
                </p:blipFill>
                <p:spPr>
                  <a:xfrm>
                    <a:off x="225360" y="89388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7440" name="Объект 20"/>
          <p:cNvGraphicFramePr/>
          <p:nvPr/>
        </p:nvGraphicFramePr>
        <p:xfrm>
          <a:off x="225360" y="1339920"/>
          <a:ext cx="394920" cy="518760"/>
        </p:xfrm>
        <a:graphic>
          <a:graphicData uri="http://schemas.openxmlformats.org/presentationml/2006/ole">
            <p:oleObj r:id="rId8" spid="">
              <p:embed/>
              <p:pic>
                <p:nvPicPr>
                  <p:cNvPr id="7441" name="Объект 20" descr=""/>
                  <p:cNvPicPr/>
                  <p:nvPr/>
                </p:nvPicPr>
                <p:blipFill>
                  <a:blip r:embed="rId9"/>
                  <a:stretch/>
                </p:blipFill>
                <p:spPr>
                  <a:xfrm>
                    <a:off x="225360" y="133992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7442" name="Объект 21"/>
          <p:cNvGraphicFramePr/>
          <p:nvPr/>
        </p:nvGraphicFramePr>
        <p:xfrm>
          <a:off x="225360" y="1817640"/>
          <a:ext cx="394920" cy="518760"/>
        </p:xfrm>
        <a:graphic>
          <a:graphicData uri="http://schemas.openxmlformats.org/presentationml/2006/ole">
            <p:oleObj r:id="rId10" spid="">
              <p:embed/>
              <p:pic>
                <p:nvPicPr>
                  <p:cNvPr id="7443" name="Объект 21" descr=""/>
                  <p:cNvPicPr/>
                  <p:nvPr/>
                </p:nvPicPr>
                <p:blipFill>
                  <a:blip r:embed="rId11"/>
                  <a:stretch/>
                </p:blipFill>
                <p:spPr>
                  <a:xfrm>
                    <a:off x="225360" y="18176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7444" name="Объект 22"/>
          <p:cNvGraphicFramePr/>
          <p:nvPr/>
        </p:nvGraphicFramePr>
        <p:xfrm>
          <a:off x="225360" y="2263680"/>
          <a:ext cx="394920" cy="518760"/>
        </p:xfrm>
        <a:graphic>
          <a:graphicData uri="http://schemas.openxmlformats.org/presentationml/2006/ole">
            <p:oleObj r:id="rId12" spid="">
              <p:embed/>
              <p:pic>
                <p:nvPicPr>
                  <p:cNvPr id="7445" name="Объект 22" descr=""/>
                  <p:cNvPicPr/>
                  <p:nvPr/>
                </p:nvPicPr>
                <p:blipFill>
                  <a:blip r:embed="rId13"/>
                  <a:stretch/>
                </p:blipFill>
                <p:spPr>
                  <a:xfrm>
                    <a:off x="225360" y="22636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7446" name="Объект 23"/>
          <p:cNvGraphicFramePr/>
          <p:nvPr/>
        </p:nvGraphicFramePr>
        <p:xfrm>
          <a:off x="225360" y="2711520"/>
          <a:ext cx="394920" cy="516960"/>
        </p:xfrm>
        <a:graphic>
          <a:graphicData uri="http://schemas.openxmlformats.org/presentationml/2006/ole">
            <p:oleObj r:id="rId14" spid="">
              <p:embed/>
              <p:pic>
                <p:nvPicPr>
                  <p:cNvPr id="7447" name="Объект 23" descr=""/>
                  <p:cNvPicPr/>
                  <p:nvPr/>
                </p:nvPicPr>
                <p:blipFill>
                  <a:blip r:embed="rId15"/>
                  <a:stretch/>
                </p:blipFill>
                <p:spPr>
                  <a:xfrm>
                    <a:off x="225360" y="271152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7448" name="Объект 24"/>
          <p:cNvGraphicFramePr/>
          <p:nvPr/>
        </p:nvGraphicFramePr>
        <p:xfrm>
          <a:off x="225360" y="3157560"/>
          <a:ext cx="394920" cy="518760"/>
        </p:xfrm>
        <a:graphic>
          <a:graphicData uri="http://schemas.openxmlformats.org/presentationml/2006/ole">
            <p:oleObj r:id="rId16" spid="">
              <p:embed/>
              <p:pic>
                <p:nvPicPr>
                  <p:cNvPr id="7449" name="Объект 24" descr=""/>
                  <p:cNvPicPr/>
                  <p:nvPr/>
                </p:nvPicPr>
                <p:blipFill>
                  <a:blip r:embed="rId17"/>
                  <a:stretch/>
                </p:blipFill>
                <p:spPr>
                  <a:xfrm>
                    <a:off x="225360" y="315756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7450" name="Объект 25"/>
          <p:cNvGraphicFramePr/>
          <p:nvPr/>
        </p:nvGraphicFramePr>
        <p:xfrm>
          <a:off x="225360" y="3605040"/>
          <a:ext cx="394920" cy="516960"/>
        </p:xfrm>
        <a:graphic>
          <a:graphicData uri="http://schemas.openxmlformats.org/presentationml/2006/ole">
            <p:oleObj r:id="rId18" spid="">
              <p:embed/>
              <p:pic>
                <p:nvPicPr>
                  <p:cNvPr id="7451" name="Объект 25" descr=""/>
                  <p:cNvPicPr/>
                  <p:nvPr/>
                </p:nvPicPr>
                <p:blipFill>
                  <a:blip r:embed="rId19"/>
                  <a:stretch/>
                </p:blipFill>
                <p:spPr>
                  <a:xfrm>
                    <a:off x="225360" y="360504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7452" name="Объект 26"/>
          <p:cNvGraphicFramePr/>
          <p:nvPr/>
        </p:nvGraphicFramePr>
        <p:xfrm>
          <a:off x="225360" y="4051440"/>
          <a:ext cx="394920" cy="518760"/>
        </p:xfrm>
        <a:graphic>
          <a:graphicData uri="http://schemas.openxmlformats.org/presentationml/2006/ole">
            <p:oleObj r:id="rId20" spid="">
              <p:embed/>
              <p:pic>
                <p:nvPicPr>
                  <p:cNvPr id="7453" name="Объект 26" descr=""/>
                  <p:cNvPicPr/>
                  <p:nvPr/>
                </p:nvPicPr>
                <p:blipFill>
                  <a:blip r:embed="rId21"/>
                  <a:stretch/>
                </p:blipFill>
                <p:spPr>
                  <a:xfrm>
                    <a:off x="225360" y="40514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7454" name="Объект 27"/>
          <p:cNvGraphicFramePr/>
          <p:nvPr/>
        </p:nvGraphicFramePr>
        <p:xfrm>
          <a:off x="225360" y="4497480"/>
          <a:ext cx="394920" cy="518760"/>
        </p:xfrm>
        <a:graphic>
          <a:graphicData uri="http://schemas.openxmlformats.org/presentationml/2006/ole">
            <p:oleObj r:id="rId22" spid="">
              <p:embed/>
              <p:pic>
                <p:nvPicPr>
                  <p:cNvPr id="7455" name="Объект 27" descr=""/>
                  <p:cNvPicPr/>
                  <p:nvPr/>
                </p:nvPicPr>
                <p:blipFill>
                  <a:blip r:embed="rId23"/>
                  <a:stretch/>
                </p:blipFill>
                <p:spPr>
                  <a:xfrm>
                    <a:off x="225360" y="44974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7456" name="Объект 28"/>
          <p:cNvGraphicFramePr/>
          <p:nvPr/>
        </p:nvGraphicFramePr>
        <p:xfrm>
          <a:off x="225360" y="4944960"/>
          <a:ext cx="394920" cy="516960"/>
        </p:xfrm>
        <a:graphic>
          <a:graphicData uri="http://schemas.openxmlformats.org/presentationml/2006/ole">
            <p:oleObj r:id="rId24" spid="">
              <p:embed/>
              <p:pic>
                <p:nvPicPr>
                  <p:cNvPr id="7457" name="Объект 28" descr=""/>
                  <p:cNvPicPr/>
                  <p:nvPr/>
                </p:nvPicPr>
                <p:blipFill>
                  <a:blip r:embed="rId25"/>
                  <a:stretch/>
                </p:blipFill>
                <p:spPr>
                  <a:xfrm>
                    <a:off x="225360" y="494496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7458" name="Объект 29"/>
          <p:cNvGraphicFramePr/>
          <p:nvPr/>
        </p:nvGraphicFramePr>
        <p:xfrm>
          <a:off x="225360" y="5435640"/>
          <a:ext cx="394920" cy="516960"/>
        </p:xfrm>
        <a:graphic>
          <a:graphicData uri="http://schemas.openxmlformats.org/presentationml/2006/ole">
            <p:oleObj r:id="rId26" spid="">
              <p:embed/>
              <p:pic>
                <p:nvPicPr>
                  <p:cNvPr id="7459" name="Объект 29" descr=""/>
                  <p:cNvPicPr/>
                  <p:nvPr/>
                </p:nvPicPr>
                <p:blipFill>
                  <a:blip r:embed="rId27"/>
                  <a:stretch/>
                </p:blipFill>
                <p:spPr>
                  <a:xfrm>
                    <a:off x="225360" y="543564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7460" name="Объект 30"/>
          <p:cNvGraphicFramePr/>
          <p:nvPr/>
        </p:nvGraphicFramePr>
        <p:xfrm>
          <a:off x="225360" y="5881680"/>
          <a:ext cx="394920" cy="518760"/>
        </p:xfrm>
        <a:graphic>
          <a:graphicData uri="http://schemas.openxmlformats.org/presentationml/2006/ole">
            <p:oleObj r:id="rId28" spid="">
              <p:embed/>
              <p:pic>
                <p:nvPicPr>
                  <p:cNvPr id="7461" name="Объект 30" descr=""/>
                  <p:cNvPicPr/>
                  <p:nvPr/>
                </p:nvPicPr>
                <p:blipFill>
                  <a:blip r:embed="rId29"/>
                  <a:stretch/>
                </p:blipFill>
                <p:spPr>
                  <a:xfrm>
                    <a:off x="225360" y="58816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7462" name="Объект 31"/>
          <p:cNvGraphicFramePr/>
          <p:nvPr/>
        </p:nvGraphicFramePr>
        <p:xfrm>
          <a:off x="225360" y="6327720"/>
          <a:ext cx="394920" cy="518760"/>
        </p:xfrm>
        <a:graphic>
          <a:graphicData uri="http://schemas.openxmlformats.org/presentationml/2006/ole">
            <p:oleObj r:id="rId30" spid="">
              <p:embed/>
              <p:pic>
                <p:nvPicPr>
                  <p:cNvPr id="7463" name="Объект 31" descr=""/>
                  <p:cNvPicPr/>
                  <p:nvPr/>
                </p:nvPicPr>
                <p:blipFill>
                  <a:blip r:embed="rId31"/>
                  <a:stretch/>
                </p:blipFill>
                <p:spPr>
                  <a:xfrm>
                    <a:off x="225360" y="632772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7464" name="PlaceHolder 1"/>
          <p:cNvSpPr>
            <a:spLocks noGrp="1"/>
          </p:cNvSpPr>
          <p:nvPr>
            <p:ph type="title"/>
          </p:nvPr>
        </p:nvSpPr>
        <p:spPr>
          <a:xfrm>
            <a:off x="609480" y="708120"/>
            <a:ext cx="10971720" cy="274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>
              <a:buNone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текста заглавия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46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50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46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50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467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17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3" r:id="rId32"/>
  </p:sldLayoutIdLst>
</p:sldMaster>
</file>

<file path=ppt/slideMasters/slideMaster21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eee9e3">
            <a:alpha val="10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472" name="Объект 17"/>
          <p:cNvGraphicFramePr/>
          <p:nvPr/>
        </p:nvGraphicFramePr>
        <p:xfrm>
          <a:off x="225360" y="0"/>
          <a:ext cx="394920" cy="518760"/>
        </p:xfrm>
        <a:graphic>
          <a:graphicData uri="http://schemas.openxmlformats.org/presentationml/2006/ole">
            <p:oleObj r:id="rId2" spid="">
              <p:embed/>
              <p:pic>
                <p:nvPicPr>
                  <p:cNvPr id="7473" name="Объект 17" descr=""/>
                  <p:cNvPicPr/>
                  <p:nvPr/>
                </p:nvPicPr>
                <p:blipFill>
                  <a:blip r:embed="rId3"/>
                  <a:stretch/>
                </p:blipFill>
                <p:spPr>
                  <a:xfrm>
                    <a:off x="225360" y="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7474" name="Объект 18"/>
          <p:cNvGraphicFramePr/>
          <p:nvPr/>
        </p:nvGraphicFramePr>
        <p:xfrm>
          <a:off x="225360" y="446040"/>
          <a:ext cx="394920" cy="518760"/>
        </p:xfrm>
        <a:graphic>
          <a:graphicData uri="http://schemas.openxmlformats.org/presentationml/2006/ole">
            <p:oleObj r:id="rId4" spid="">
              <p:embed/>
              <p:pic>
                <p:nvPicPr>
                  <p:cNvPr id="7475" name="Объект 18" descr=""/>
                  <p:cNvPicPr/>
                  <p:nvPr/>
                </p:nvPicPr>
                <p:blipFill>
                  <a:blip r:embed="rId5"/>
                  <a:stretch/>
                </p:blipFill>
                <p:spPr>
                  <a:xfrm>
                    <a:off x="225360" y="4460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7476" name="Объект 19"/>
          <p:cNvGraphicFramePr/>
          <p:nvPr/>
        </p:nvGraphicFramePr>
        <p:xfrm>
          <a:off x="225360" y="893880"/>
          <a:ext cx="394920" cy="516960"/>
        </p:xfrm>
        <a:graphic>
          <a:graphicData uri="http://schemas.openxmlformats.org/presentationml/2006/ole">
            <p:oleObj r:id="rId6" spid="">
              <p:embed/>
              <p:pic>
                <p:nvPicPr>
                  <p:cNvPr id="7477" name="Объект 19" descr=""/>
                  <p:cNvPicPr/>
                  <p:nvPr/>
                </p:nvPicPr>
                <p:blipFill>
                  <a:blip r:embed="rId7"/>
                  <a:stretch/>
                </p:blipFill>
                <p:spPr>
                  <a:xfrm>
                    <a:off x="225360" y="89388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7478" name="Объект 20"/>
          <p:cNvGraphicFramePr/>
          <p:nvPr/>
        </p:nvGraphicFramePr>
        <p:xfrm>
          <a:off x="225360" y="1339920"/>
          <a:ext cx="394920" cy="518760"/>
        </p:xfrm>
        <a:graphic>
          <a:graphicData uri="http://schemas.openxmlformats.org/presentationml/2006/ole">
            <p:oleObj r:id="rId8" spid="">
              <p:embed/>
              <p:pic>
                <p:nvPicPr>
                  <p:cNvPr id="7479" name="Объект 20" descr=""/>
                  <p:cNvPicPr/>
                  <p:nvPr/>
                </p:nvPicPr>
                <p:blipFill>
                  <a:blip r:embed="rId9"/>
                  <a:stretch/>
                </p:blipFill>
                <p:spPr>
                  <a:xfrm>
                    <a:off x="225360" y="133992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7480" name="Объект 21"/>
          <p:cNvGraphicFramePr/>
          <p:nvPr/>
        </p:nvGraphicFramePr>
        <p:xfrm>
          <a:off x="225360" y="1817640"/>
          <a:ext cx="394920" cy="518760"/>
        </p:xfrm>
        <a:graphic>
          <a:graphicData uri="http://schemas.openxmlformats.org/presentationml/2006/ole">
            <p:oleObj r:id="rId10" spid="">
              <p:embed/>
              <p:pic>
                <p:nvPicPr>
                  <p:cNvPr id="7481" name="Объект 21" descr=""/>
                  <p:cNvPicPr/>
                  <p:nvPr/>
                </p:nvPicPr>
                <p:blipFill>
                  <a:blip r:embed="rId11"/>
                  <a:stretch/>
                </p:blipFill>
                <p:spPr>
                  <a:xfrm>
                    <a:off x="225360" y="18176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7482" name="Объект 22"/>
          <p:cNvGraphicFramePr/>
          <p:nvPr/>
        </p:nvGraphicFramePr>
        <p:xfrm>
          <a:off x="225360" y="2263680"/>
          <a:ext cx="394920" cy="518760"/>
        </p:xfrm>
        <a:graphic>
          <a:graphicData uri="http://schemas.openxmlformats.org/presentationml/2006/ole">
            <p:oleObj r:id="rId12" spid="">
              <p:embed/>
              <p:pic>
                <p:nvPicPr>
                  <p:cNvPr id="7483" name="Объект 22" descr=""/>
                  <p:cNvPicPr/>
                  <p:nvPr/>
                </p:nvPicPr>
                <p:blipFill>
                  <a:blip r:embed="rId13"/>
                  <a:stretch/>
                </p:blipFill>
                <p:spPr>
                  <a:xfrm>
                    <a:off x="225360" y="22636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7484" name="Объект 23"/>
          <p:cNvGraphicFramePr/>
          <p:nvPr/>
        </p:nvGraphicFramePr>
        <p:xfrm>
          <a:off x="225360" y="2711520"/>
          <a:ext cx="394920" cy="516960"/>
        </p:xfrm>
        <a:graphic>
          <a:graphicData uri="http://schemas.openxmlformats.org/presentationml/2006/ole">
            <p:oleObj r:id="rId14" spid="">
              <p:embed/>
              <p:pic>
                <p:nvPicPr>
                  <p:cNvPr id="7485" name="Объект 23" descr=""/>
                  <p:cNvPicPr/>
                  <p:nvPr/>
                </p:nvPicPr>
                <p:blipFill>
                  <a:blip r:embed="rId15"/>
                  <a:stretch/>
                </p:blipFill>
                <p:spPr>
                  <a:xfrm>
                    <a:off x="225360" y="271152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7486" name="Объект 24"/>
          <p:cNvGraphicFramePr/>
          <p:nvPr/>
        </p:nvGraphicFramePr>
        <p:xfrm>
          <a:off x="225360" y="3157560"/>
          <a:ext cx="394920" cy="518760"/>
        </p:xfrm>
        <a:graphic>
          <a:graphicData uri="http://schemas.openxmlformats.org/presentationml/2006/ole">
            <p:oleObj r:id="rId16" spid="">
              <p:embed/>
              <p:pic>
                <p:nvPicPr>
                  <p:cNvPr id="7487" name="Объект 24" descr=""/>
                  <p:cNvPicPr/>
                  <p:nvPr/>
                </p:nvPicPr>
                <p:blipFill>
                  <a:blip r:embed="rId17"/>
                  <a:stretch/>
                </p:blipFill>
                <p:spPr>
                  <a:xfrm>
                    <a:off x="225360" y="315756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7488" name="Объект 25"/>
          <p:cNvGraphicFramePr/>
          <p:nvPr/>
        </p:nvGraphicFramePr>
        <p:xfrm>
          <a:off x="225360" y="3605040"/>
          <a:ext cx="394920" cy="516960"/>
        </p:xfrm>
        <a:graphic>
          <a:graphicData uri="http://schemas.openxmlformats.org/presentationml/2006/ole">
            <p:oleObj r:id="rId18" spid="">
              <p:embed/>
              <p:pic>
                <p:nvPicPr>
                  <p:cNvPr id="7489" name="Объект 25" descr=""/>
                  <p:cNvPicPr/>
                  <p:nvPr/>
                </p:nvPicPr>
                <p:blipFill>
                  <a:blip r:embed="rId19"/>
                  <a:stretch/>
                </p:blipFill>
                <p:spPr>
                  <a:xfrm>
                    <a:off x="225360" y="360504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7490" name="Объект 26"/>
          <p:cNvGraphicFramePr/>
          <p:nvPr/>
        </p:nvGraphicFramePr>
        <p:xfrm>
          <a:off x="225360" y="4051440"/>
          <a:ext cx="394920" cy="518760"/>
        </p:xfrm>
        <a:graphic>
          <a:graphicData uri="http://schemas.openxmlformats.org/presentationml/2006/ole">
            <p:oleObj r:id="rId20" spid="">
              <p:embed/>
              <p:pic>
                <p:nvPicPr>
                  <p:cNvPr id="7491" name="Объект 26" descr=""/>
                  <p:cNvPicPr/>
                  <p:nvPr/>
                </p:nvPicPr>
                <p:blipFill>
                  <a:blip r:embed="rId21"/>
                  <a:stretch/>
                </p:blipFill>
                <p:spPr>
                  <a:xfrm>
                    <a:off x="225360" y="40514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7492" name="Объект 27"/>
          <p:cNvGraphicFramePr/>
          <p:nvPr/>
        </p:nvGraphicFramePr>
        <p:xfrm>
          <a:off x="225360" y="4497480"/>
          <a:ext cx="394920" cy="518760"/>
        </p:xfrm>
        <a:graphic>
          <a:graphicData uri="http://schemas.openxmlformats.org/presentationml/2006/ole">
            <p:oleObj r:id="rId22" spid="">
              <p:embed/>
              <p:pic>
                <p:nvPicPr>
                  <p:cNvPr id="7493" name="Объект 27" descr=""/>
                  <p:cNvPicPr/>
                  <p:nvPr/>
                </p:nvPicPr>
                <p:blipFill>
                  <a:blip r:embed="rId23"/>
                  <a:stretch/>
                </p:blipFill>
                <p:spPr>
                  <a:xfrm>
                    <a:off x="225360" y="44974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7494" name="Объект 28"/>
          <p:cNvGraphicFramePr/>
          <p:nvPr/>
        </p:nvGraphicFramePr>
        <p:xfrm>
          <a:off x="225360" y="4944960"/>
          <a:ext cx="394920" cy="516960"/>
        </p:xfrm>
        <a:graphic>
          <a:graphicData uri="http://schemas.openxmlformats.org/presentationml/2006/ole">
            <p:oleObj r:id="rId24" spid="">
              <p:embed/>
              <p:pic>
                <p:nvPicPr>
                  <p:cNvPr id="7495" name="Объект 28" descr=""/>
                  <p:cNvPicPr/>
                  <p:nvPr/>
                </p:nvPicPr>
                <p:blipFill>
                  <a:blip r:embed="rId25"/>
                  <a:stretch/>
                </p:blipFill>
                <p:spPr>
                  <a:xfrm>
                    <a:off x="225360" y="494496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7496" name="Объект 29"/>
          <p:cNvGraphicFramePr/>
          <p:nvPr/>
        </p:nvGraphicFramePr>
        <p:xfrm>
          <a:off x="225360" y="5435640"/>
          <a:ext cx="394920" cy="516960"/>
        </p:xfrm>
        <a:graphic>
          <a:graphicData uri="http://schemas.openxmlformats.org/presentationml/2006/ole">
            <p:oleObj r:id="rId26" spid="">
              <p:embed/>
              <p:pic>
                <p:nvPicPr>
                  <p:cNvPr id="7497" name="Объект 29" descr=""/>
                  <p:cNvPicPr/>
                  <p:nvPr/>
                </p:nvPicPr>
                <p:blipFill>
                  <a:blip r:embed="rId27"/>
                  <a:stretch/>
                </p:blipFill>
                <p:spPr>
                  <a:xfrm>
                    <a:off x="225360" y="543564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7498" name="Объект 30"/>
          <p:cNvGraphicFramePr/>
          <p:nvPr/>
        </p:nvGraphicFramePr>
        <p:xfrm>
          <a:off x="225360" y="5881680"/>
          <a:ext cx="394920" cy="518760"/>
        </p:xfrm>
        <a:graphic>
          <a:graphicData uri="http://schemas.openxmlformats.org/presentationml/2006/ole">
            <p:oleObj r:id="rId28" spid="">
              <p:embed/>
              <p:pic>
                <p:nvPicPr>
                  <p:cNvPr id="7499" name="Объект 30" descr=""/>
                  <p:cNvPicPr/>
                  <p:nvPr/>
                </p:nvPicPr>
                <p:blipFill>
                  <a:blip r:embed="rId29"/>
                  <a:stretch/>
                </p:blipFill>
                <p:spPr>
                  <a:xfrm>
                    <a:off x="225360" y="58816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7500" name="Объект 31"/>
          <p:cNvGraphicFramePr/>
          <p:nvPr/>
        </p:nvGraphicFramePr>
        <p:xfrm>
          <a:off x="225360" y="6327720"/>
          <a:ext cx="394920" cy="518760"/>
        </p:xfrm>
        <a:graphic>
          <a:graphicData uri="http://schemas.openxmlformats.org/presentationml/2006/ole">
            <p:oleObj r:id="rId30" spid="">
              <p:embed/>
              <p:pic>
                <p:nvPicPr>
                  <p:cNvPr id="7501" name="Объект 31" descr=""/>
                  <p:cNvPicPr/>
                  <p:nvPr/>
                </p:nvPicPr>
                <p:blipFill>
                  <a:blip r:embed="rId31"/>
                  <a:stretch/>
                </p:blipFill>
                <p:spPr>
                  <a:xfrm>
                    <a:off x="225360" y="632772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7502" name="PlaceHolder 1"/>
          <p:cNvSpPr>
            <a:spLocks noGrp="1"/>
          </p:cNvSpPr>
          <p:nvPr>
            <p:ph type="title"/>
          </p:nvPr>
        </p:nvSpPr>
        <p:spPr>
          <a:xfrm>
            <a:off x="609480" y="708120"/>
            <a:ext cx="10971720" cy="274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>
              <a:buNone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текста заглавия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5" r:id="rId32"/>
  </p:sldLayoutIdLst>
</p:sldMaster>
</file>

<file path=ppt/slideMasters/slideMaster21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eee9e3">
            <a:alpha val="10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504" name="Объект 17"/>
          <p:cNvGraphicFramePr/>
          <p:nvPr/>
        </p:nvGraphicFramePr>
        <p:xfrm>
          <a:off x="225360" y="0"/>
          <a:ext cx="394920" cy="518760"/>
        </p:xfrm>
        <a:graphic>
          <a:graphicData uri="http://schemas.openxmlformats.org/presentationml/2006/ole">
            <p:oleObj r:id="rId2" spid="">
              <p:embed/>
              <p:pic>
                <p:nvPicPr>
                  <p:cNvPr id="7505" name="Объект 17" descr=""/>
                  <p:cNvPicPr/>
                  <p:nvPr/>
                </p:nvPicPr>
                <p:blipFill>
                  <a:blip r:embed="rId3"/>
                  <a:stretch/>
                </p:blipFill>
                <p:spPr>
                  <a:xfrm>
                    <a:off x="225360" y="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7506" name="Объект 18"/>
          <p:cNvGraphicFramePr/>
          <p:nvPr/>
        </p:nvGraphicFramePr>
        <p:xfrm>
          <a:off x="225360" y="446040"/>
          <a:ext cx="394920" cy="518760"/>
        </p:xfrm>
        <a:graphic>
          <a:graphicData uri="http://schemas.openxmlformats.org/presentationml/2006/ole">
            <p:oleObj r:id="rId4" spid="">
              <p:embed/>
              <p:pic>
                <p:nvPicPr>
                  <p:cNvPr id="7507" name="Объект 18" descr=""/>
                  <p:cNvPicPr/>
                  <p:nvPr/>
                </p:nvPicPr>
                <p:blipFill>
                  <a:blip r:embed="rId5"/>
                  <a:stretch/>
                </p:blipFill>
                <p:spPr>
                  <a:xfrm>
                    <a:off x="225360" y="4460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7508" name="Объект 19"/>
          <p:cNvGraphicFramePr/>
          <p:nvPr/>
        </p:nvGraphicFramePr>
        <p:xfrm>
          <a:off x="225360" y="893880"/>
          <a:ext cx="394920" cy="516960"/>
        </p:xfrm>
        <a:graphic>
          <a:graphicData uri="http://schemas.openxmlformats.org/presentationml/2006/ole">
            <p:oleObj r:id="rId6" spid="">
              <p:embed/>
              <p:pic>
                <p:nvPicPr>
                  <p:cNvPr id="7509" name="Объект 19" descr=""/>
                  <p:cNvPicPr/>
                  <p:nvPr/>
                </p:nvPicPr>
                <p:blipFill>
                  <a:blip r:embed="rId7"/>
                  <a:stretch/>
                </p:blipFill>
                <p:spPr>
                  <a:xfrm>
                    <a:off x="225360" y="89388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7510" name="Объект 20"/>
          <p:cNvGraphicFramePr/>
          <p:nvPr/>
        </p:nvGraphicFramePr>
        <p:xfrm>
          <a:off x="225360" y="1339920"/>
          <a:ext cx="394920" cy="518760"/>
        </p:xfrm>
        <a:graphic>
          <a:graphicData uri="http://schemas.openxmlformats.org/presentationml/2006/ole">
            <p:oleObj r:id="rId8" spid="">
              <p:embed/>
              <p:pic>
                <p:nvPicPr>
                  <p:cNvPr id="7511" name="Объект 20" descr=""/>
                  <p:cNvPicPr/>
                  <p:nvPr/>
                </p:nvPicPr>
                <p:blipFill>
                  <a:blip r:embed="rId9"/>
                  <a:stretch/>
                </p:blipFill>
                <p:spPr>
                  <a:xfrm>
                    <a:off x="225360" y="133992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7512" name="Объект 21"/>
          <p:cNvGraphicFramePr/>
          <p:nvPr/>
        </p:nvGraphicFramePr>
        <p:xfrm>
          <a:off x="225360" y="1817640"/>
          <a:ext cx="394920" cy="518760"/>
        </p:xfrm>
        <a:graphic>
          <a:graphicData uri="http://schemas.openxmlformats.org/presentationml/2006/ole">
            <p:oleObj r:id="rId10" spid="">
              <p:embed/>
              <p:pic>
                <p:nvPicPr>
                  <p:cNvPr id="7513" name="Объект 21" descr=""/>
                  <p:cNvPicPr/>
                  <p:nvPr/>
                </p:nvPicPr>
                <p:blipFill>
                  <a:blip r:embed="rId11"/>
                  <a:stretch/>
                </p:blipFill>
                <p:spPr>
                  <a:xfrm>
                    <a:off x="225360" y="18176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7514" name="Объект 22"/>
          <p:cNvGraphicFramePr/>
          <p:nvPr/>
        </p:nvGraphicFramePr>
        <p:xfrm>
          <a:off x="225360" y="2263680"/>
          <a:ext cx="394920" cy="518760"/>
        </p:xfrm>
        <a:graphic>
          <a:graphicData uri="http://schemas.openxmlformats.org/presentationml/2006/ole">
            <p:oleObj r:id="rId12" spid="">
              <p:embed/>
              <p:pic>
                <p:nvPicPr>
                  <p:cNvPr id="7515" name="Объект 22" descr=""/>
                  <p:cNvPicPr/>
                  <p:nvPr/>
                </p:nvPicPr>
                <p:blipFill>
                  <a:blip r:embed="rId13"/>
                  <a:stretch/>
                </p:blipFill>
                <p:spPr>
                  <a:xfrm>
                    <a:off x="225360" y="22636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7516" name="Объект 23"/>
          <p:cNvGraphicFramePr/>
          <p:nvPr/>
        </p:nvGraphicFramePr>
        <p:xfrm>
          <a:off x="225360" y="2711520"/>
          <a:ext cx="394920" cy="516960"/>
        </p:xfrm>
        <a:graphic>
          <a:graphicData uri="http://schemas.openxmlformats.org/presentationml/2006/ole">
            <p:oleObj r:id="rId14" spid="">
              <p:embed/>
              <p:pic>
                <p:nvPicPr>
                  <p:cNvPr id="7517" name="Объект 23" descr=""/>
                  <p:cNvPicPr/>
                  <p:nvPr/>
                </p:nvPicPr>
                <p:blipFill>
                  <a:blip r:embed="rId15"/>
                  <a:stretch/>
                </p:blipFill>
                <p:spPr>
                  <a:xfrm>
                    <a:off x="225360" y="271152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7518" name="Объект 24"/>
          <p:cNvGraphicFramePr/>
          <p:nvPr/>
        </p:nvGraphicFramePr>
        <p:xfrm>
          <a:off x="225360" y="3157560"/>
          <a:ext cx="394920" cy="518760"/>
        </p:xfrm>
        <a:graphic>
          <a:graphicData uri="http://schemas.openxmlformats.org/presentationml/2006/ole">
            <p:oleObj r:id="rId16" spid="">
              <p:embed/>
              <p:pic>
                <p:nvPicPr>
                  <p:cNvPr id="7519" name="Объект 24" descr=""/>
                  <p:cNvPicPr/>
                  <p:nvPr/>
                </p:nvPicPr>
                <p:blipFill>
                  <a:blip r:embed="rId17"/>
                  <a:stretch/>
                </p:blipFill>
                <p:spPr>
                  <a:xfrm>
                    <a:off x="225360" y="315756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7520" name="Объект 25"/>
          <p:cNvGraphicFramePr/>
          <p:nvPr/>
        </p:nvGraphicFramePr>
        <p:xfrm>
          <a:off x="225360" y="3605040"/>
          <a:ext cx="394920" cy="516960"/>
        </p:xfrm>
        <a:graphic>
          <a:graphicData uri="http://schemas.openxmlformats.org/presentationml/2006/ole">
            <p:oleObj r:id="rId18" spid="">
              <p:embed/>
              <p:pic>
                <p:nvPicPr>
                  <p:cNvPr id="7521" name="Объект 25" descr=""/>
                  <p:cNvPicPr/>
                  <p:nvPr/>
                </p:nvPicPr>
                <p:blipFill>
                  <a:blip r:embed="rId19"/>
                  <a:stretch/>
                </p:blipFill>
                <p:spPr>
                  <a:xfrm>
                    <a:off x="225360" y="360504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7522" name="Объект 26"/>
          <p:cNvGraphicFramePr/>
          <p:nvPr/>
        </p:nvGraphicFramePr>
        <p:xfrm>
          <a:off x="225360" y="4051440"/>
          <a:ext cx="394920" cy="518760"/>
        </p:xfrm>
        <a:graphic>
          <a:graphicData uri="http://schemas.openxmlformats.org/presentationml/2006/ole">
            <p:oleObj r:id="rId20" spid="">
              <p:embed/>
              <p:pic>
                <p:nvPicPr>
                  <p:cNvPr id="7523" name="Объект 26" descr=""/>
                  <p:cNvPicPr/>
                  <p:nvPr/>
                </p:nvPicPr>
                <p:blipFill>
                  <a:blip r:embed="rId21"/>
                  <a:stretch/>
                </p:blipFill>
                <p:spPr>
                  <a:xfrm>
                    <a:off x="225360" y="40514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7524" name="Объект 27"/>
          <p:cNvGraphicFramePr/>
          <p:nvPr/>
        </p:nvGraphicFramePr>
        <p:xfrm>
          <a:off x="225360" y="4497480"/>
          <a:ext cx="394920" cy="518760"/>
        </p:xfrm>
        <a:graphic>
          <a:graphicData uri="http://schemas.openxmlformats.org/presentationml/2006/ole">
            <p:oleObj r:id="rId22" spid="">
              <p:embed/>
              <p:pic>
                <p:nvPicPr>
                  <p:cNvPr id="7525" name="Объект 27" descr=""/>
                  <p:cNvPicPr/>
                  <p:nvPr/>
                </p:nvPicPr>
                <p:blipFill>
                  <a:blip r:embed="rId23"/>
                  <a:stretch/>
                </p:blipFill>
                <p:spPr>
                  <a:xfrm>
                    <a:off x="225360" y="44974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7526" name="Объект 28"/>
          <p:cNvGraphicFramePr/>
          <p:nvPr/>
        </p:nvGraphicFramePr>
        <p:xfrm>
          <a:off x="225360" y="4944960"/>
          <a:ext cx="394920" cy="516960"/>
        </p:xfrm>
        <a:graphic>
          <a:graphicData uri="http://schemas.openxmlformats.org/presentationml/2006/ole">
            <p:oleObj r:id="rId24" spid="">
              <p:embed/>
              <p:pic>
                <p:nvPicPr>
                  <p:cNvPr id="7527" name="Объект 28" descr=""/>
                  <p:cNvPicPr/>
                  <p:nvPr/>
                </p:nvPicPr>
                <p:blipFill>
                  <a:blip r:embed="rId25"/>
                  <a:stretch/>
                </p:blipFill>
                <p:spPr>
                  <a:xfrm>
                    <a:off x="225360" y="494496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7528" name="Объект 29"/>
          <p:cNvGraphicFramePr/>
          <p:nvPr/>
        </p:nvGraphicFramePr>
        <p:xfrm>
          <a:off x="225360" y="5435640"/>
          <a:ext cx="394920" cy="516960"/>
        </p:xfrm>
        <a:graphic>
          <a:graphicData uri="http://schemas.openxmlformats.org/presentationml/2006/ole">
            <p:oleObj r:id="rId26" spid="">
              <p:embed/>
              <p:pic>
                <p:nvPicPr>
                  <p:cNvPr id="7529" name="Объект 29" descr=""/>
                  <p:cNvPicPr/>
                  <p:nvPr/>
                </p:nvPicPr>
                <p:blipFill>
                  <a:blip r:embed="rId27"/>
                  <a:stretch/>
                </p:blipFill>
                <p:spPr>
                  <a:xfrm>
                    <a:off x="225360" y="543564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7530" name="Объект 30"/>
          <p:cNvGraphicFramePr/>
          <p:nvPr/>
        </p:nvGraphicFramePr>
        <p:xfrm>
          <a:off x="225360" y="5881680"/>
          <a:ext cx="394920" cy="518760"/>
        </p:xfrm>
        <a:graphic>
          <a:graphicData uri="http://schemas.openxmlformats.org/presentationml/2006/ole">
            <p:oleObj r:id="rId28" spid="">
              <p:embed/>
              <p:pic>
                <p:nvPicPr>
                  <p:cNvPr id="7531" name="Объект 30" descr=""/>
                  <p:cNvPicPr/>
                  <p:nvPr/>
                </p:nvPicPr>
                <p:blipFill>
                  <a:blip r:embed="rId29"/>
                  <a:stretch/>
                </p:blipFill>
                <p:spPr>
                  <a:xfrm>
                    <a:off x="225360" y="58816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7532" name="Объект 31"/>
          <p:cNvGraphicFramePr/>
          <p:nvPr/>
        </p:nvGraphicFramePr>
        <p:xfrm>
          <a:off x="225360" y="6327720"/>
          <a:ext cx="394920" cy="518760"/>
        </p:xfrm>
        <a:graphic>
          <a:graphicData uri="http://schemas.openxmlformats.org/presentationml/2006/ole">
            <p:oleObj r:id="rId30" spid="">
              <p:embed/>
              <p:pic>
                <p:nvPicPr>
                  <p:cNvPr id="7533" name="Объект 31" descr=""/>
                  <p:cNvPicPr/>
                  <p:nvPr/>
                </p:nvPicPr>
                <p:blipFill>
                  <a:blip r:embed="rId31"/>
                  <a:stretch/>
                </p:blipFill>
                <p:spPr>
                  <a:xfrm>
                    <a:off x="225360" y="632772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7534" name="PlaceHolder 1"/>
          <p:cNvSpPr>
            <a:spLocks noGrp="1"/>
          </p:cNvSpPr>
          <p:nvPr>
            <p:ph type="title"/>
          </p:nvPr>
        </p:nvSpPr>
        <p:spPr>
          <a:xfrm>
            <a:off x="609480" y="708120"/>
            <a:ext cx="10971720" cy="274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>
              <a:buNone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текста заглавия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53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17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536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17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7" r:id="rId32"/>
  </p:sldLayoutIdLst>
</p:sldMaster>
</file>

<file path=ppt/slideMasters/slideMaster21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049" r:id="rId2"/>
    <p:sldLayoutId id="2147484050" r:id="rId3"/>
    <p:sldLayoutId id="2147484051" r:id="rId4"/>
    <p:sldLayoutId id="2147484052" r:id="rId5"/>
    <p:sldLayoutId id="2147484053" r:id="rId6"/>
    <p:sldLayoutId id="2147484054" r:id="rId7"/>
    <p:sldLayoutId id="2147484055" r:id="rId8"/>
    <p:sldLayoutId id="2147484056" r:id="rId9"/>
    <p:sldLayoutId id="2147484057" r:id="rId10"/>
    <p:sldLayoutId id="2147484058" r:id="rId11"/>
    <p:sldLayoutId id="2147484059" r:id="rId12"/>
    <p:sldLayoutId id="2147484060" r:id="rId13"/>
    <p:sldLayoutId id="2147484061" r:id="rId14"/>
    <p:sldLayoutId id="2147484062" r:id="rId15"/>
    <p:sldLayoutId id="2147484063" r:id="rId16"/>
    <p:sldLayoutId id="2147484064" r:id="rId17"/>
    <p:sldLayoutId id="2147484065" r:id="rId18"/>
    <p:sldLayoutId id="2147484066" r:id="rId19"/>
    <p:sldLayoutId id="2147484067" r:id="rId20"/>
    <p:sldLayoutId id="2147484068" r:id="rId21"/>
    <p:sldLayoutId id="2147484069" r:id="rId22"/>
    <p:sldLayoutId id="2147484070" r:id="rId23"/>
    <p:sldLayoutId id="2147484071" r:id="rId24"/>
    <p:sldLayoutId id="2147484072" r:id="rId25"/>
    <p:sldLayoutId id="2147484073" r:id="rId26"/>
    <p:sldLayoutId id="2147484074" r:id="rId27"/>
    <p:sldLayoutId id="2147484075" r:id="rId28"/>
    <p:sldLayoutId id="2147484076" r:id="rId29"/>
    <p:sldLayoutId id="2147484077" r:id="rId30"/>
    <p:sldLayoutId id="2147484078" r:id="rId31"/>
    <p:sldLayoutId id="2147484079" r:id="rId32"/>
    <p:sldLayoutId id="2147484080" r:id="rId33"/>
    <p:sldLayoutId id="2147484081" r:id="rId34"/>
  </p:sldLayoutIdLst>
</p:sldMaster>
</file>

<file path=ppt/slideMasters/slideMaster24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eee9e3">
            <a:alpha val="10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604" name="Объект 17"/>
          <p:cNvGraphicFramePr/>
          <p:nvPr/>
        </p:nvGraphicFramePr>
        <p:xfrm>
          <a:off x="225360" y="0"/>
          <a:ext cx="394920" cy="518760"/>
        </p:xfrm>
        <a:graphic>
          <a:graphicData uri="http://schemas.openxmlformats.org/presentationml/2006/ole">
            <p:oleObj r:id="rId2" spid="">
              <p:embed/>
              <p:pic>
                <p:nvPicPr>
                  <p:cNvPr id="8605" name="Объект 17" descr=""/>
                  <p:cNvPicPr/>
                  <p:nvPr/>
                </p:nvPicPr>
                <p:blipFill>
                  <a:blip r:embed="rId3"/>
                  <a:stretch/>
                </p:blipFill>
                <p:spPr>
                  <a:xfrm>
                    <a:off x="225360" y="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8606" name="Объект 18"/>
          <p:cNvGraphicFramePr/>
          <p:nvPr/>
        </p:nvGraphicFramePr>
        <p:xfrm>
          <a:off x="225360" y="446040"/>
          <a:ext cx="394920" cy="518760"/>
        </p:xfrm>
        <a:graphic>
          <a:graphicData uri="http://schemas.openxmlformats.org/presentationml/2006/ole">
            <p:oleObj r:id="rId4" spid="">
              <p:embed/>
              <p:pic>
                <p:nvPicPr>
                  <p:cNvPr id="8607" name="Объект 18" descr=""/>
                  <p:cNvPicPr/>
                  <p:nvPr/>
                </p:nvPicPr>
                <p:blipFill>
                  <a:blip r:embed="rId5"/>
                  <a:stretch/>
                </p:blipFill>
                <p:spPr>
                  <a:xfrm>
                    <a:off x="225360" y="4460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8608" name="Объект 19"/>
          <p:cNvGraphicFramePr/>
          <p:nvPr/>
        </p:nvGraphicFramePr>
        <p:xfrm>
          <a:off x="225360" y="893880"/>
          <a:ext cx="394920" cy="516960"/>
        </p:xfrm>
        <a:graphic>
          <a:graphicData uri="http://schemas.openxmlformats.org/presentationml/2006/ole">
            <p:oleObj r:id="rId6" spid="">
              <p:embed/>
              <p:pic>
                <p:nvPicPr>
                  <p:cNvPr id="8609" name="Объект 19" descr=""/>
                  <p:cNvPicPr/>
                  <p:nvPr/>
                </p:nvPicPr>
                <p:blipFill>
                  <a:blip r:embed="rId7"/>
                  <a:stretch/>
                </p:blipFill>
                <p:spPr>
                  <a:xfrm>
                    <a:off x="225360" y="89388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8610" name="Объект 20"/>
          <p:cNvGraphicFramePr/>
          <p:nvPr/>
        </p:nvGraphicFramePr>
        <p:xfrm>
          <a:off x="225360" y="1339920"/>
          <a:ext cx="394920" cy="518760"/>
        </p:xfrm>
        <a:graphic>
          <a:graphicData uri="http://schemas.openxmlformats.org/presentationml/2006/ole">
            <p:oleObj r:id="rId8" spid="">
              <p:embed/>
              <p:pic>
                <p:nvPicPr>
                  <p:cNvPr id="8611" name="Объект 20" descr=""/>
                  <p:cNvPicPr/>
                  <p:nvPr/>
                </p:nvPicPr>
                <p:blipFill>
                  <a:blip r:embed="rId9"/>
                  <a:stretch/>
                </p:blipFill>
                <p:spPr>
                  <a:xfrm>
                    <a:off x="225360" y="133992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8612" name="Объект 21"/>
          <p:cNvGraphicFramePr/>
          <p:nvPr/>
        </p:nvGraphicFramePr>
        <p:xfrm>
          <a:off x="225360" y="1817640"/>
          <a:ext cx="394920" cy="518760"/>
        </p:xfrm>
        <a:graphic>
          <a:graphicData uri="http://schemas.openxmlformats.org/presentationml/2006/ole">
            <p:oleObj r:id="rId10" spid="">
              <p:embed/>
              <p:pic>
                <p:nvPicPr>
                  <p:cNvPr id="8613" name="Объект 21" descr=""/>
                  <p:cNvPicPr/>
                  <p:nvPr/>
                </p:nvPicPr>
                <p:blipFill>
                  <a:blip r:embed="rId11"/>
                  <a:stretch/>
                </p:blipFill>
                <p:spPr>
                  <a:xfrm>
                    <a:off x="225360" y="18176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8614" name="Объект 22"/>
          <p:cNvGraphicFramePr/>
          <p:nvPr/>
        </p:nvGraphicFramePr>
        <p:xfrm>
          <a:off x="225360" y="2263680"/>
          <a:ext cx="394920" cy="518760"/>
        </p:xfrm>
        <a:graphic>
          <a:graphicData uri="http://schemas.openxmlformats.org/presentationml/2006/ole">
            <p:oleObj r:id="rId12" spid="">
              <p:embed/>
              <p:pic>
                <p:nvPicPr>
                  <p:cNvPr id="8615" name="Объект 22" descr=""/>
                  <p:cNvPicPr/>
                  <p:nvPr/>
                </p:nvPicPr>
                <p:blipFill>
                  <a:blip r:embed="rId13"/>
                  <a:stretch/>
                </p:blipFill>
                <p:spPr>
                  <a:xfrm>
                    <a:off x="225360" y="22636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8616" name="Объект 23"/>
          <p:cNvGraphicFramePr/>
          <p:nvPr/>
        </p:nvGraphicFramePr>
        <p:xfrm>
          <a:off x="225360" y="2711520"/>
          <a:ext cx="394920" cy="516960"/>
        </p:xfrm>
        <a:graphic>
          <a:graphicData uri="http://schemas.openxmlformats.org/presentationml/2006/ole">
            <p:oleObj r:id="rId14" spid="">
              <p:embed/>
              <p:pic>
                <p:nvPicPr>
                  <p:cNvPr id="8617" name="Объект 23" descr=""/>
                  <p:cNvPicPr/>
                  <p:nvPr/>
                </p:nvPicPr>
                <p:blipFill>
                  <a:blip r:embed="rId15"/>
                  <a:stretch/>
                </p:blipFill>
                <p:spPr>
                  <a:xfrm>
                    <a:off x="225360" y="271152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8618" name="Объект 24"/>
          <p:cNvGraphicFramePr/>
          <p:nvPr/>
        </p:nvGraphicFramePr>
        <p:xfrm>
          <a:off x="225360" y="3157560"/>
          <a:ext cx="394920" cy="518760"/>
        </p:xfrm>
        <a:graphic>
          <a:graphicData uri="http://schemas.openxmlformats.org/presentationml/2006/ole">
            <p:oleObj r:id="rId16" spid="">
              <p:embed/>
              <p:pic>
                <p:nvPicPr>
                  <p:cNvPr id="8619" name="Объект 24" descr=""/>
                  <p:cNvPicPr/>
                  <p:nvPr/>
                </p:nvPicPr>
                <p:blipFill>
                  <a:blip r:embed="rId17"/>
                  <a:stretch/>
                </p:blipFill>
                <p:spPr>
                  <a:xfrm>
                    <a:off x="225360" y="315756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8620" name="Объект 25"/>
          <p:cNvGraphicFramePr/>
          <p:nvPr/>
        </p:nvGraphicFramePr>
        <p:xfrm>
          <a:off x="225360" y="3605040"/>
          <a:ext cx="394920" cy="516960"/>
        </p:xfrm>
        <a:graphic>
          <a:graphicData uri="http://schemas.openxmlformats.org/presentationml/2006/ole">
            <p:oleObj r:id="rId18" spid="">
              <p:embed/>
              <p:pic>
                <p:nvPicPr>
                  <p:cNvPr id="8621" name="Объект 25" descr=""/>
                  <p:cNvPicPr/>
                  <p:nvPr/>
                </p:nvPicPr>
                <p:blipFill>
                  <a:blip r:embed="rId19"/>
                  <a:stretch/>
                </p:blipFill>
                <p:spPr>
                  <a:xfrm>
                    <a:off x="225360" y="360504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8622" name="Объект 26"/>
          <p:cNvGraphicFramePr/>
          <p:nvPr/>
        </p:nvGraphicFramePr>
        <p:xfrm>
          <a:off x="225360" y="4051440"/>
          <a:ext cx="394920" cy="518760"/>
        </p:xfrm>
        <a:graphic>
          <a:graphicData uri="http://schemas.openxmlformats.org/presentationml/2006/ole">
            <p:oleObj r:id="rId20" spid="">
              <p:embed/>
              <p:pic>
                <p:nvPicPr>
                  <p:cNvPr id="8623" name="Объект 26" descr=""/>
                  <p:cNvPicPr/>
                  <p:nvPr/>
                </p:nvPicPr>
                <p:blipFill>
                  <a:blip r:embed="rId21"/>
                  <a:stretch/>
                </p:blipFill>
                <p:spPr>
                  <a:xfrm>
                    <a:off x="225360" y="40514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8624" name="Объект 27"/>
          <p:cNvGraphicFramePr/>
          <p:nvPr/>
        </p:nvGraphicFramePr>
        <p:xfrm>
          <a:off x="225360" y="4497480"/>
          <a:ext cx="394920" cy="518760"/>
        </p:xfrm>
        <a:graphic>
          <a:graphicData uri="http://schemas.openxmlformats.org/presentationml/2006/ole">
            <p:oleObj r:id="rId22" spid="">
              <p:embed/>
              <p:pic>
                <p:nvPicPr>
                  <p:cNvPr id="8625" name="Объект 27" descr=""/>
                  <p:cNvPicPr/>
                  <p:nvPr/>
                </p:nvPicPr>
                <p:blipFill>
                  <a:blip r:embed="rId23"/>
                  <a:stretch/>
                </p:blipFill>
                <p:spPr>
                  <a:xfrm>
                    <a:off x="225360" y="44974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8626" name="Объект 28"/>
          <p:cNvGraphicFramePr/>
          <p:nvPr/>
        </p:nvGraphicFramePr>
        <p:xfrm>
          <a:off x="225360" y="4944960"/>
          <a:ext cx="394920" cy="516960"/>
        </p:xfrm>
        <a:graphic>
          <a:graphicData uri="http://schemas.openxmlformats.org/presentationml/2006/ole">
            <p:oleObj r:id="rId24" spid="">
              <p:embed/>
              <p:pic>
                <p:nvPicPr>
                  <p:cNvPr id="8627" name="Объект 28" descr=""/>
                  <p:cNvPicPr/>
                  <p:nvPr/>
                </p:nvPicPr>
                <p:blipFill>
                  <a:blip r:embed="rId25"/>
                  <a:stretch/>
                </p:blipFill>
                <p:spPr>
                  <a:xfrm>
                    <a:off x="225360" y="494496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8628" name="Объект 29"/>
          <p:cNvGraphicFramePr/>
          <p:nvPr/>
        </p:nvGraphicFramePr>
        <p:xfrm>
          <a:off x="225360" y="5435640"/>
          <a:ext cx="394920" cy="516960"/>
        </p:xfrm>
        <a:graphic>
          <a:graphicData uri="http://schemas.openxmlformats.org/presentationml/2006/ole">
            <p:oleObj r:id="rId26" spid="">
              <p:embed/>
              <p:pic>
                <p:nvPicPr>
                  <p:cNvPr id="8629" name="Объект 29" descr=""/>
                  <p:cNvPicPr/>
                  <p:nvPr/>
                </p:nvPicPr>
                <p:blipFill>
                  <a:blip r:embed="rId27"/>
                  <a:stretch/>
                </p:blipFill>
                <p:spPr>
                  <a:xfrm>
                    <a:off x="225360" y="543564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8630" name="Объект 30"/>
          <p:cNvGraphicFramePr/>
          <p:nvPr/>
        </p:nvGraphicFramePr>
        <p:xfrm>
          <a:off x="225360" y="5881680"/>
          <a:ext cx="394920" cy="518760"/>
        </p:xfrm>
        <a:graphic>
          <a:graphicData uri="http://schemas.openxmlformats.org/presentationml/2006/ole">
            <p:oleObj r:id="rId28" spid="">
              <p:embed/>
              <p:pic>
                <p:nvPicPr>
                  <p:cNvPr id="8631" name="Объект 30" descr=""/>
                  <p:cNvPicPr/>
                  <p:nvPr/>
                </p:nvPicPr>
                <p:blipFill>
                  <a:blip r:embed="rId29"/>
                  <a:stretch/>
                </p:blipFill>
                <p:spPr>
                  <a:xfrm>
                    <a:off x="225360" y="58816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8632" name="Объект 31"/>
          <p:cNvGraphicFramePr/>
          <p:nvPr/>
        </p:nvGraphicFramePr>
        <p:xfrm>
          <a:off x="225360" y="6327720"/>
          <a:ext cx="394920" cy="518760"/>
        </p:xfrm>
        <a:graphic>
          <a:graphicData uri="http://schemas.openxmlformats.org/presentationml/2006/ole">
            <p:oleObj r:id="rId30" spid="">
              <p:embed/>
              <p:pic>
                <p:nvPicPr>
                  <p:cNvPr id="8633" name="Объект 31" descr=""/>
                  <p:cNvPicPr/>
                  <p:nvPr/>
                </p:nvPicPr>
                <p:blipFill>
                  <a:blip r:embed="rId31"/>
                  <a:stretch/>
                </p:blipFill>
                <p:spPr>
                  <a:xfrm>
                    <a:off x="225360" y="632772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8634" name="PlaceHolder 1"/>
          <p:cNvSpPr>
            <a:spLocks noGrp="1"/>
          </p:cNvSpPr>
          <p:nvPr>
            <p:ph type="title"/>
          </p:nvPr>
        </p:nvSpPr>
        <p:spPr>
          <a:xfrm>
            <a:off x="609480" y="708120"/>
            <a:ext cx="10971720" cy="274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>
              <a:buNone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текста заглавия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63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1720" cy="3976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3" r:id="rId32"/>
  </p:sldLayoutIdLst>
</p:sldMaster>
</file>

<file path=ppt/slideMasters/slideMaster24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eee9e3">
            <a:alpha val="10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638" name="Объект 17"/>
          <p:cNvGraphicFramePr/>
          <p:nvPr/>
        </p:nvGraphicFramePr>
        <p:xfrm>
          <a:off x="225360" y="0"/>
          <a:ext cx="394920" cy="518760"/>
        </p:xfrm>
        <a:graphic>
          <a:graphicData uri="http://schemas.openxmlformats.org/presentationml/2006/ole">
            <p:oleObj r:id="rId2" spid="">
              <p:embed/>
              <p:pic>
                <p:nvPicPr>
                  <p:cNvPr id="8639" name="Объект 17" descr=""/>
                  <p:cNvPicPr/>
                  <p:nvPr/>
                </p:nvPicPr>
                <p:blipFill>
                  <a:blip r:embed="rId3"/>
                  <a:stretch/>
                </p:blipFill>
                <p:spPr>
                  <a:xfrm>
                    <a:off x="225360" y="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8640" name="Объект 18"/>
          <p:cNvGraphicFramePr/>
          <p:nvPr/>
        </p:nvGraphicFramePr>
        <p:xfrm>
          <a:off x="225360" y="446040"/>
          <a:ext cx="394920" cy="518760"/>
        </p:xfrm>
        <a:graphic>
          <a:graphicData uri="http://schemas.openxmlformats.org/presentationml/2006/ole">
            <p:oleObj r:id="rId4" spid="">
              <p:embed/>
              <p:pic>
                <p:nvPicPr>
                  <p:cNvPr id="8641" name="Объект 18" descr=""/>
                  <p:cNvPicPr/>
                  <p:nvPr/>
                </p:nvPicPr>
                <p:blipFill>
                  <a:blip r:embed="rId5"/>
                  <a:stretch/>
                </p:blipFill>
                <p:spPr>
                  <a:xfrm>
                    <a:off x="225360" y="4460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8642" name="Объект 19"/>
          <p:cNvGraphicFramePr/>
          <p:nvPr/>
        </p:nvGraphicFramePr>
        <p:xfrm>
          <a:off x="225360" y="893880"/>
          <a:ext cx="394920" cy="516960"/>
        </p:xfrm>
        <a:graphic>
          <a:graphicData uri="http://schemas.openxmlformats.org/presentationml/2006/ole">
            <p:oleObj r:id="rId6" spid="">
              <p:embed/>
              <p:pic>
                <p:nvPicPr>
                  <p:cNvPr id="8643" name="Объект 19" descr=""/>
                  <p:cNvPicPr/>
                  <p:nvPr/>
                </p:nvPicPr>
                <p:blipFill>
                  <a:blip r:embed="rId7"/>
                  <a:stretch/>
                </p:blipFill>
                <p:spPr>
                  <a:xfrm>
                    <a:off x="225360" y="89388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8644" name="Объект 20"/>
          <p:cNvGraphicFramePr/>
          <p:nvPr/>
        </p:nvGraphicFramePr>
        <p:xfrm>
          <a:off x="225360" y="1339920"/>
          <a:ext cx="394920" cy="518760"/>
        </p:xfrm>
        <a:graphic>
          <a:graphicData uri="http://schemas.openxmlformats.org/presentationml/2006/ole">
            <p:oleObj r:id="rId8" spid="">
              <p:embed/>
              <p:pic>
                <p:nvPicPr>
                  <p:cNvPr id="8645" name="Объект 20" descr=""/>
                  <p:cNvPicPr/>
                  <p:nvPr/>
                </p:nvPicPr>
                <p:blipFill>
                  <a:blip r:embed="rId9"/>
                  <a:stretch/>
                </p:blipFill>
                <p:spPr>
                  <a:xfrm>
                    <a:off x="225360" y="133992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8646" name="Объект 21"/>
          <p:cNvGraphicFramePr/>
          <p:nvPr/>
        </p:nvGraphicFramePr>
        <p:xfrm>
          <a:off x="225360" y="1817640"/>
          <a:ext cx="394920" cy="518760"/>
        </p:xfrm>
        <a:graphic>
          <a:graphicData uri="http://schemas.openxmlformats.org/presentationml/2006/ole">
            <p:oleObj r:id="rId10" spid="">
              <p:embed/>
              <p:pic>
                <p:nvPicPr>
                  <p:cNvPr id="8647" name="Объект 21" descr=""/>
                  <p:cNvPicPr/>
                  <p:nvPr/>
                </p:nvPicPr>
                <p:blipFill>
                  <a:blip r:embed="rId11"/>
                  <a:stretch/>
                </p:blipFill>
                <p:spPr>
                  <a:xfrm>
                    <a:off x="225360" y="18176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8648" name="Объект 22"/>
          <p:cNvGraphicFramePr/>
          <p:nvPr/>
        </p:nvGraphicFramePr>
        <p:xfrm>
          <a:off x="225360" y="2263680"/>
          <a:ext cx="394920" cy="518760"/>
        </p:xfrm>
        <a:graphic>
          <a:graphicData uri="http://schemas.openxmlformats.org/presentationml/2006/ole">
            <p:oleObj r:id="rId12" spid="">
              <p:embed/>
              <p:pic>
                <p:nvPicPr>
                  <p:cNvPr id="8649" name="Объект 22" descr=""/>
                  <p:cNvPicPr/>
                  <p:nvPr/>
                </p:nvPicPr>
                <p:blipFill>
                  <a:blip r:embed="rId13"/>
                  <a:stretch/>
                </p:blipFill>
                <p:spPr>
                  <a:xfrm>
                    <a:off x="225360" y="22636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8650" name="Объект 23"/>
          <p:cNvGraphicFramePr/>
          <p:nvPr/>
        </p:nvGraphicFramePr>
        <p:xfrm>
          <a:off x="225360" y="2711520"/>
          <a:ext cx="394920" cy="516960"/>
        </p:xfrm>
        <a:graphic>
          <a:graphicData uri="http://schemas.openxmlformats.org/presentationml/2006/ole">
            <p:oleObj r:id="rId14" spid="">
              <p:embed/>
              <p:pic>
                <p:nvPicPr>
                  <p:cNvPr id="8651" name="Объект 23" descr=""/>
                  <p:cNvPicPr/>
                  <p:nvPr/>
                </p:nvPicPr>
                <p:blipFill>
                  <a:blip r:embed="rId15"/>
                  <a:stretch/>
                </p:blipFill>
                <p:spPr>
                  <a:xfrm>
                    <a:off x="225360" y="271152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8652" name="Объект 24"/>
          <p:cNvGraphicFramePr/>
          <p:nvPr/>
        </p:nvGraphicFramePr>
        <p:xfrm>
          <a:off x="225360" y="3157560"/>
          <a:ext cx="394920" cy="518760"/>
        </p:xfrm>
        <a:graphic>
          <a:graphicData uri="http://schemas.openxmlformats.org/presentationml/2006/ole">
            <p:oleObj r:id="rId16" spid="">
              <p:embed/>
              <p:pic>
                <p:nvPicPr>
                  <p:cNvPr id="8653" name="Объект 24" descr=""/>
                  <p:cNvPicPr/>
                  <p:nvPr/>
                </p:nvPicPr>
                <p:blipFill>
                  <a:blip r:embed="rId17"/>
                  <a:stretch/>
                </p:blipFill>
                <p:spPr>
                  <a:xfrm>
                    <a:off x="225360" y="315756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8654" name="Объект 25"/>
          <p:cNvGraphicFramePr/>
          <p:nvPr/>
        </p:nvGraphicFramePr>
        <p:xfrm>
          <a:off x="225360" y="3605040"/>
          <a:ext cx="394920" cy="516960"/>
        </p:xfrm>
        <a:graphic>
          <a:graphicData uri="http://schemas.openxmlformats.org/presentationml/2006/ole">
            <p:oleObj r:id="rId18" spid="">
              <p:embed/>
              <p:pic>
                <p:nvPicPr>
                  <p:cNvPr id="8655" name="Объект 25" descr=""/>
                  <p:cNvPicPr/>
                  <p:nvPr/>
                </p:nvPicPr>
                <p:blipFill>
                  <a:blip r:embed="rId19"/>
                  <a:stretch/>
                </p:blipFill>
                <p:spPr>
                  <a:xfrm>
                    <a:off x="225360" y="360504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8656" name="Объект 26"/>
          <p:cNvGraphicFramePr/>
          <p:nvPr/>
        </p:nvGraphicFramePr>
        <p:xfrm>
          <a:off x="225360" y="4051440"/>
          <a:ext cx="394920" cy="518760"/>
        </p:xfrm>
        <a:graphic>
          <a:graphicData uri="http://schemas.openxmlformats.org/presentationml/2006/ole">
            <p:oleObj r:id="rId20" spid="">
              <p:embed/>
              <p:pic>
                <p:nvPicPr>
                  <p:cNvPr id="8657" name="Объект 26" descr=""/>
                  <p:cNvPicPr/>
                  <p:nvPr/>
                </p:nvPicPr>
                <p:blipFill>
                  <a:blip r:embed="rId21"/>
                  <a:stretch/>
                </p:blipFill>
                <p:spPr>
                  <a:xfrm>
                    <a:off x="225360" y="40514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8658" name="Объект 27"/>
          <p:cNvGraphicFramePr/>
          <p:nvPr/>
        </p:nvGraphicFramePr>
        <p:xfrm>
          <a:off x="225360" y="4497480"/>
          <a:ext cx="394920" cy="518760"/>
        </p:xfrm>
        <a:graphic>
          <a:graphicData uri="http://schemas.openxmlformats.org/presentationml/2006/ole">
            <p:oleObj r:id="rId22" spid="">
              <p:embed/>
              <p:pic>
                <p:nvPicPr>
                  <p:cNvPr id="8659" name="Объект 27" descr=""/>
                  <p:cNvPicPr/>
                  <p:nvPr/>
                </p:nvPicPr>
                <p:blipFill>
                  <a:blip r:embed="rId23"/>
                  <a:stretch/>
                </p:blipFill>
                <p:spPr>
                  <a:xfrm>
                    <a:off x="225360" y="44974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8660" name="Объект 28"/>
          <p:cNvGraphicFramePr/>
          <p:nvPr/>
        </p:nvGraphicFramePr>
        <p:xfrm>
          <a:off x="225360" y="4944960"/>
          <a:ext cx="394920" cy="516960"/>
        </p:xfrm>
        <a:graphic>
          <a:graphicData uri="http://schemas.openxmlformats.org/presentationml/2006/ole">
            <p:oleObj r:id="rId24" spid="">
              <p:embed/>
              <p:pic>
                <p:nvPicPr>
                  <p:cNvPr id="8661" name="Объект 28" descr=""/>
                  <p:cNvPicPr/>
                  <p:nvPr/>
                </p:nvPicPr>
                <p:blipFill>
                  <a:blip r:embed="rId25"/>
                  <a:stretch/>
                </p:blipFill>
                <p:spPr>
                  <a:xfrm>
                    <a:off x="225360" y="494496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8662" name="Объект 29"/>
          <p:cNvGraphicFramePr/>
          <p:nvPr/>
        </p:nvGraphicFramePr>
        <p:xfrm>
          <a:off x="225360" y="5435640"/>
          <a:ext cx="394920" cy="516960"/>
        </p:xfrm>
        <a:graphic>
          <a:graphicData uri="http://schemas.openxmlformats.org/presentationml/2006/ole">
            <p:oleObj r:id="rId26" spid="">
              <p:embed/>
              <p:pic>
                <p:nvPicPr>
                  <p:cNvPr id="8663" name="Объект 29" descr=""/>
                  <p:cNvPicPr/>
                  <p:nvPr/>
                </p:nvPicPr>
                <p:blipFill>
                  <a:blip r:embed="rId27"/>
                  <a:stretch/>
                </p:blipFill>
                <p:spPr>
                  <a:xfrm>
                    <a:off x="225360" y="543564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8664" name="Объект 30"/>
          <p:cNvGraphicFramePr/>
          <p:nvPr/>
        </p:nvGraphicFramePr>
        <p:xfrm>
          <a:off x="225360" y="5881680"/>
          <a:ext cx="394920" cy="518760"/>
        </p:xfrm>
        <a:graphic>
          <a:graphicData uri="http://schemas.openxmlformats.org/presentationml/2006/ole">
            <p:oleObj r:id="rId28" spid="">
              <p:embed/>
              <p:pic>
                <p:nvPicPr>
                  <p:cNvPr id="8665" name="Объект 30" descr=""/>
                  <p:cNvPicPr/>
                  <p:nvPr/>
                </p:nvPicPr>
                <p:blipFill>
                  <a:blip r:embed="rId29"/>
                  <a:stretch/>
                </p:blipFill>
                <p:spPr>
                  <a:xfrm>
                    <a:off x="225360" y="58816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8666" name="Объект 31"/>
          <p:cNvGraphicFramePr/>
          <p:nvPr/>
        </p:nvGraphicFramePr>
        <p:xfrm>
          <a:off x="225360" y="6327720"/>
          <a:ext cx="394920" cy="518760"/>
        </p:xfrm>
        <a:graphic>
          <a:graphicData uri="http://schemas.openxmlformats.org/presentationml/2006/ole">
            <p:oleObj r:id="rId30" spid="">
              <p:embed/>
              <p:pic>
                <p:nvPicPr>
                  <p:cNvPr id="8667" name="Объект 31" descr=""/>
                  <p:cNvPicPr/>
                  <p:nvPr/>
                </p:nvPicPr>
                <p:blipFill>
                  <a:blip r:embed="rId31"/>
                  <a:stretch/>
                </p:blipFill>
                <p:spPr>
                  <a:xfrm>
                    <a:off x="225360" y="632772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8668" name="PlaceHolder 1"/>
          <p:cNvSpPr>
            <a:spLocks noGrp="1"/>
          </p:cNvSpPr>
          <p:nvPr>
            <p:ph type="title"/>
          </p:nvPr>
        </p:nvSpPr>
        <p:spPr>
          <a:xfrm>
            <a:off x="609480" y="708120"/>
            <a:ext cx="10971720" cy="274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>
              <a:buNone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текста заглавия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66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3976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67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3976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5" r:id="rId32"/>
  </p:sldLayoutIdLst>
</p:sldMaster>
</file>

<file path=ppt/slideMasters/slideMaster24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eee9e3">
            <a:alpha val="10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674" name="Объект 17"/>
          <p:cNvGraphicFramePr/>
          <p:nvPr/>
        </p:nvGraphicFramePr>
        <p:xfrm>
          <a:off x="225360" y="0"/>
          <a:ext cx="394920" cy="518760"/>
        </p:xfrm>
        <a:graphic>
          <a:graphicData uri="http://schemas.openxmlformats.org/presentationml/2006/ole">
            <p:oleObj r:id="rId2" spid="">
              <p:embed/>
              <p:pic>
                <p:nvPicPr>
                  <p:cNvPr id="8675" name="Объект 17" descr=""/>
                  <p:cNvPicPr/>
                  <p:nvPr/>
                </p:nvPicPr>
                <p:blipFill>
                  <a:blip r:embed="rId3"/>
                  <a:stretch/>
                </p:blipFill>
                <p:spPr>
                  <a:xfrm>
                    <a:off x="225360" y="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8676" name="Объект 18"/>
          <p:cNvGraphicFramePr/>
          <p:nvPr/>
        </p:nvGraphicFramePr>
        <p:xfrm>
          <a:off x="225360" y="446040"/>
          <a:ext cx="394920" cy="518760"/>
        </p:xfrm>
        <a:graphic>
          <a:graphicData uri="http://schemas.openxmlformats.org/presentationml/2006/ole">
            <p:oleObj r:id="rId4" spid="">
              <p:embed/>
              <p:pic>
                <p:nvPicPr>
                  <p:cNvPr id="8677" name="Объект 18" descr=""/>
                  <p:cNvPicPr/>
                  <p:nvPr/>
                </p:nvPicPr>
                <p:blipFill>
                  <a:blip r:embed="rId5"/>
                  <a:stretch/>
                </p:blipFill>
                <p:spPr>
                  <a:xfrm>
                    <a:off x="225360" y="4460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8678" name="Объект 19"/>
          <p:cNvGraphicFramePr/>
          <p:nvPr/>
        </p:nvGraphicFramePr>
        <p:xfrm>
          <a:off x="225360" y="893880"/>
          <a:ext cx="394920" cy="516960"/>
        </p:xfrm>
        <a:graphic>
          <a:graphicData uri="http://schemas.openxmlformats.org/presentationml/2006/ole">
            <p:oleObj r:id="rId6" spid="">
              <p:embed/>
              <p:pic>
                <p:nvPicPr>
                  <p:cNvPr id="8679" name="Объект 19" descr=""/>
                  <p:cNvPicPr/>
                  <p:nvPr/>
                </p:nvPicPr>
                <p:blipFill>
                  <a:blip r:embed="rId7"/>
                  <a:stretch/>
                </p:blipFill>
                <p:spPr>
                  <a:xfrm>
                    <a:off x="225360" y="89388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8680" name="Объект 20"/>
          <p:cNvGraphicFramePr/>
          <p:nvPr/>
        </p:nvGraphicFramePr>
        <p:xfrm>
          <a:off x="225360" y="1339920"/>
          <a:ext cx="394920" cy="518760"/>
        </p:xfrm>
        <a:graphic>
          <a:graphicData uri="http://schemas.openxmlformats.org/presentationml/2006/ole">
            <p:oleObj r:id="rId8" spid="">
              <p:embed/>
              <p:pic>
                <p:nvPicPr>
                  <p:cNvPr id="8681" name="Объект 20" descr=""/>
                  <p:cNvPicPr/>
                  <p:nvPr/>
                </p:nvPicPr>
                <p:blipFill>
                  <a:blip r:embed="rId9"/>
                  <a:stretch/>
                </p:blipFill>
                <p:spPr>
                  <a:xfrm>
                    <a:off x="225360" y="133992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8682" name="Объект 21"/>
          <p:cNvGraphicFramePr/>
          <p:nvPr/>
        </p:nvGraphicFramePr>
        <p:xfrm>
          <a:off x="225360" y="1817640"/>
          <a:ext cx="394920" cy="518760"/>
        </p:xfrm>
        <a:graphic>
          <a:graphicData uri="http://schemas.openxmlformats.org/presentationml/2006/ole">
            <p:oleObj r:id="rId10" spid="">
              <p:embed/>
              <p:pic>
                <p:nvPicPr>
                  <p:cNvPr id="8683" name="Объект 21" descr=""/>
                  <p:cNvPicPr/>
                  <p:nvPr/>
                </p:nvPicPr>
                <p:blipFill>
                  <a:blip r:embed="rId11"/>
                  <a:stretch/>
                </p:blipFill>
                <p:spPr>
                  <a:xfrm>
                    <a:off x="225360" y="18176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8684" name="Объект 22"/>
          <p:cNvGraphicFramePr/>
          <p:nvPr/>
        </p:nvGraphicFramePr>
        <p:xfrm>
          <a:off x="225360" y="2263680"/>
          <a:ext cx="394920" cy="518760"/>
        </p:xfrm>
        <a:graphic>
          <a:graphicData uri="http://schemas.openxmlformats.org/presentationml/2006/ole">
            <p:oleObj r:id="rId12" spid="">
              <p:embed/>
              <p:pic>
                <p:nvPicPr>
                  <p:cNvPr id="8685" name="Объект 22" descr=""/>
                  <p:cNvPicPr/>
                  <p:nvPr/>
                </p:nvPicPr>
                <p:blipFill>
                  <a:blip r:embed="rId13"/>
                  <a:stretch/>
                </p:blipFill>
                <p:spPr>
                  <a:xfrm>
                    <a:off x="225360" y="22636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8686" name="Объект 23"/>
          <p:cNvGraphicFramePr/>
          <p:nvPr/>
        </p:nvGraphicFramePr>
        <p:xfrm>
          <a:off x="225360" y="2711520"/>
          <a:ext cx="394920" cy="516960"/>
        </p:xfrm>
        <a:graphic>
          <a:graphicData uri="http://schemas.openxmlformats.org/presentationml/2006/ole">
            <p:oleObj r:id="rId14" spid="">
              <p:embed/>
              <p:pic>
                <p:nvPicPr>
                  <p:cNvPr id="8687" name="Объект 23" descr=""/>
                  <p:cNvPicPr/>
                  <p:nvPr/>
                </p:nvPicPr>
                <p:blipFill>
                  <a:blip r:embed="rId15"/>
                  <a:stretch/>
                </p:blipFill>
                <p:spPr>
                  <a:xfrm>
                    <a:off x="225360" y="271152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8688" name="Объект 24"/>
          <p:cNvGraphicFramePr/>
          <p:nvPr/>
        </p:nvGraphicFramePr>
        <p:xfrm>
          <a:off x="225360" y="3157560"/>
          <a:ext cx="394920" cy="518760"/>
        </p:xfrm>
        <a:graphic>
          <a:graphicData uri="http://schemas.openxmlformats.org/presentationml/2006/ole">
            <p:oleObj r:id="rId16" spid="">
              <p:embed/>
              <p:pic>
                <p:nvPicPr>
                  <p:cNvPr id="8689" name="Объект 24" descr=""/>
                  <p:cNvPicPr/>
                  <p:nvPr/>
                </p:nvPicPr>
                <p:blipFill>
                  <a:blip r:embed="rId17"/>
                  <a:stretch/>
                </p:blipFill>
                <p:spPr>
                  <a:xfrm>
                    <a:off x="225360" y="315756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8690" name="Объект 25"/>
          <p:cNvGraphicFramePr/>
          <p:nvPr/>
        </p:nvGraphicFramePr>
        <p:xfrm>
          <a:off x="225360" y="3605040"/>
          <a:ext cx="394920" cy="516960"/>
        </p:xfrm>
        <a:graphic>
          <a:graphicData uri="http://schemas.openxmlformats.org/presentationml/2006/ole">
            <p:oleObj r:id="rId18" spid="">
              <p:embed/>
              <p:pic>
                <p:nvPicPr>
                  <p:cNvPr id="8691" name="Объект 25" descr=""/>
                  <p:cNvPicPr/>
                  <p:nvPr/>
                </p:nvPicPr>
                <p:blipFill>
                  <a:blip r:embed="rId19"/>
                  <a:stretch/>
                </p:blipFill>
                <p:spPr>
                  <a:xfrm>
                    <a:off x="225360" y="360504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8692" name="Объект 26"/>
          <p:cNvGraphicFramePr/>
          <p:nvPr/>
        </p:nvGraphicFramePr>
        <p:xfrm>
          <a:off x="225360" y="4051440"/>
          <a:ext cx="394920" cy="518760"/>
        </p:xfrm>
        <a:graphic>
          <a:graphicData uri="http://schemas.openxmlformats.org/presentationml/2006/ole">
            <p:oleObj r:id="rId20" spid="">
              <p:embed/>
              <p:pic>
                <p:nvPicPr>
                  <p:cNvPr id="8693" name="Объект 26" descr=""/>
                  <p:cNvPicPr/>
                  <p:nvPr/>
                </p:nvPicPr>
                <p:blipFill>
                  <a:blip r:embed="rId21"/>
                  <a:stretch/>
                </p:blipFill>
                <p:spPr>
                  <a:xfrm>
                    <a:off x="225360" y="40514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8694" name="Объект 27"/>
          <p:cNvGraphicFramePr/>
          <p:nvPr/>
        </p:nvGraphicFramePr>
        <p:xfrm>
          <a:off x="225360" y="4497480"/>
          <a:ext cx="394920" cy="518760"/>
        </p:xfrm>
        <a:graphic>
          <a:graphicData uri="http://schemas.openxmlformats.org/presentationml/2006/ole">
            <p:oleObj r:id="rId22" spid="">
              <p:embed/>
              <p:pic>
                <p:nvPicPr>
                  <p:cNvPr id="8695" name="Объект 27" descr=""/>
                  <p:cNvPicPr/>
                  <p:nvPr/>
                </p:nvPicPr>
                <p:blipFill>
                  <a:blip r:embed="rId23"/>
                  <a:stretch/>
                </p:blipFill>
                <p:spPr>
                  <a:xfrm>
                    <a:off x="225360" y="44974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8696" name="Объект 28"/>
          <p:cNvGraphicFramePr/>
          <p:nvPr/>
        </p:nvGraphicFramePr>
        <p:xfrm>
          <a:off x="225360" y="4944960"/>
          <a:ext cx="394920" cy="516960"/>
        </p:xfrm>
        <a:graphic>
          <a:graphicData uri="http://schemas.openxmlformats.org/presentationml/2006/ole">
            <p:oleObj r:id="rId24" spid="">
              <p:embed/>
              <p:pic>
                <p:nvPicPr>
                  <p:cNvPr id="8697" name="Объект 28" descr=""/>
                  <p:cNvPicPr/>
                  <p:nvPr/>
                </p:nvPicPr>
                <p:blipFill>
                  <a:blip r:embed="rId25"/>
                  <a:stretch/>
                </p:blipFill>
                <p:spPr>
                  <a:xfrm>
                    <a:off x="225360" y="494496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8698" name="Объект 29"/>
          <p:cNvGraphicFramePr/>
          <p:nvPr/>
        </p:nvGraphicFramePr>
        <p:xfrm>
          <a:off x="225360" y="5435640"/>
          <a:ext cx="394920" cy="516960"/>
        </p:xfrm>
        <a:graphic>
          <a:graphicData uri="http://schemas.openxmlformats.org/presentationml/2006/ole">
            <p:oleObj r:id="rId26" spid="">
              <p:embed/>
              <p:pic>
                <p:nvPicPr>
                  <p:cNvPr id="8699" name="Объект 29" descr=""/>
                  <p:cNvPicPr/>
                  <p:nvPr/>
                </p:nvPicPr>
                <p:blipFill>
                  <a:blip r:embed="rId27"/>
                  <a:stretch/>
                </p:blipFill>
                <p:spPr>
                  <a:xfrm>
                    <a:off x="225360" y="543564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8700" name="Объект 30"/>
          <p:cNvGraphicFramePr/>
          <p:nvPr/>
        </p:nvGraphicFramePr>
        <p:xfrm>
          <a:off x="225360" y="5881680"/>
          <a:ext cx="394920" cy="518760"/>
        </p:xfrm>
        <a:graphic>
          <a:graphicData uri="http://schemas.openxmlformats.org/presentationml/2006/ole">
            <p:oleObj r:id="rId28" spid="">
              <p:embed/>
              <p:pic>
                <p:nvPicPr>
                  <p:cNvPr id="8701" name="Объект 30" descr=""/>
                  <p:cNvPicPr/>
                  <p:nvPr/>
                </p:nvPicPr>
                <p:blipFill>
                  <a:blip r:embed="rId29"/>
                  <a:stretch/>
                </p:blipFill>
                <p:spPr>
                  <a:xfrm>
                    <a:off x="225360" y="58816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8702" name="Объект 31"/>
          <p:cNvGraphicFramePr/>
          <p:nvPr/>
        </p:nvGraphicFramePr>
        <p:xfrm>
          <a:off x="225360" y="6327720"/>
          <a:ext cx="394920" cy="518760"/>
        </p:xfrm>
        <a:graphic>
          <a:graphicData uri="http://schemas.openxmlformats.org/presentationml/2006/ole">
            <p:oleObj r:id="rId30" spid="">
              <p:embed/>
              <p:pic>
                <p:nvPicPr>
                  <p:cNvPr id="8703" name="Объект 31" descr=""/>
                  <p:cNvPicPr/>
                  <p:nvPr/>
                </p:nvPicPr>
                <p:blipFill>
                  <a:blip r:embed="rId31"/>
                  <a:stretch/>
                </p:blipFill>
                <p:spPr>
                  <a:xfrm>
                    <a:off x="225360" y="632772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8704" name="PlaceHolder 1"/>
          <p:cNvSpPr>
            <a:spLocks noGrp="1"/>
          </p:cNvSpPr>
          <p:nvPr>
            <p:ph type="title"/>
          </p:nvPr>
        </p:nvSpPr>
        <p:spPr>
          <a:xfrm>
            <a:off x="609480" y="708120"/>
            <a:ext cx="10971720" cy="274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>
              <a:buNone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текста заглавия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7" r:id="rId32"/>
  </p:sldLayoutIdLst>
</p:sldMaster>
</file>

<file path=ppt/slideMasters/slideMaster24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eee9e3">
            <a:alpha val="10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706" name="Объект 17"/>
          <p:cNvGraphicFramePr/>
          <p:nvPr/>
        </p:nvGraphicFramePr>
        <p:xfrm>
          <a:off x="225360" y="0"/>
          <a:ext cx="394920" cy="518760"/>
        </p:xfrm>
        <a:graphic>
          <a:graphicData uri="http://schemas.openxmlformats.org/presentationml/2006/ole">
            <p:oleObj r:id="rId2" spid="">
              <p:embed/>
              <p:pic>
                <p:nvPicPr>
                  <p:cNvPr id="8707" name="Объект 17" descr=""/>
                  <p:cNvPicPr/>
                  <p:nvPr/>
                </p:nvPicPr>
                <p:blipFill>
                  <a:blip r:embed="rId3"/>
                  <a:stretch/>
                </p:blipFill>
                <p:spPr>
                  <a:xfrm>
                    <a:off x="225360" y="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8708" name="Объект 18"/>
          <p:cNvGraphicFramePr/>
          <p:nvPr/>
        </p:nvGraphicFramePr>
        <p:xfrm>
          <a:off x="225360" y="446040"/>
          <a:ext cx="394920" cy="518760"/>
        </p:xfrm>
        <a:graphic>
          <a:graphicData uri="http://schemas.openxmlformats.org/presentationml/2006/ole">
            <p:oleObj r:id="rId4" spid="">
              <p:embed/>
              <p:pic>
                <p:nvPicPr>
                  <p:cNvPr id="8709" name="Объект 18" descr=""/>
                  <p:cNvPicPr/>
                  <p:nvPr/>
                </p:nvPicPr>
                <p:blipFill>
                  <a:blip r:embed="rId5"/>
                  <a:stretch/>
                </p:blipFill>
                <p:spPr>
                  <a:xfrm>
                    <a:off x="225360" y="4460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8710" name="Объект 19"/>
          <p:cNvGraphicFramePr/>
          <p:nvPr/>
        </p:nvGraphicFramePr>
        <p:xfrm>
          <a:off x="225360" y="893880"/>
          <a:ext cx="394920" cy="516960"/>
        </p:xfrm>
        <a:graphic>
          <a:graphicData uri="http://schemas.openxmlformats.org/presentationml/2006/ole">
            <p:oleObj r:id="rId6" spid="">
              <p:embed/>
              <p:pic>
                <p:nvPicPr>
                  <p:cNvPr id="8711" name="Объект 19" descr=""/>
                  <p:cNvPicPr/>
                  <p:nvPr/>
                </p:nvPicPr>
                <p:blipFill>
                  <a:blip r:embed="rId7"/>
                  <a:stretch/>
                </p:blipFill>
                <p:spPr>
                  <a:xfrm>
                    <a:off x="225360" y="89388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8712" name="Объект 20"/>
          <p:cNvGraphicFramePr/>
          <p:nvPr/>
        </p:nvGraphicFramePr>
        <p:xfrm>
          <a:off x="225360" y="1339920"/>
          <a:ext cx="394920" cy="518760"/>
        </p:xfrm>
        <a:graphic>
          <a:graphicData uri="http://schemas.openxmlformats.org/presentationml/2006/ole">
            <p:oleObj r:id="rId8" spid="">
              <p:embed/>
              <p:pic>
                <p:nvPicPr>
                  <p:cNvPr id="8713" name="Объект 20" descr=""/>
                  <p:cNvPicPr/>
                  <p:nvPr/>
                </p:nvPicPr>
                <p:blipFill>
                  <a:blip r:embed="rId9"/>
                  <a:stretch/>
                </p:blipFill>
                <p:spPr>
                  <a:xfrm>
                    <a:off x="225360" y="133992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8714" name="Объект 21"/>
          <p:cNvGraphicFramePr/>
          <p:nvPr/>
        </p:nvGraphicFramePr>
        <p:xfrm>
          <a:off x="225360" y="1817640"/>
          <a:ext cx="394920" cy="518760"/>
        </p:xfrm>
        <a:graphic>
          <a:graphicData uri="http://schemas.openxmlformats.org/presentationml/2006/ole">
            <p:oleObj r:id="rId10" spid="">
              <p:embed/>
              <p:pic>
                <p:nvPicPr>
                  <p:cNvPr id="8715" name="Объект 21" descr=""/>
                  <p:cNvPicPr/>
                  <p:nvPr/>
                </p:nvPicPr>
                <p:blipFill>
                  <a:blip r:embed="rId11"/>
                  <a:stretch/>
                </p:blipFill>
                <p:spPr>
                  <a:xfrm>
                    <a:off x="225360" y="18176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8716" name="Объект 22"/>
          <p:cNvGraphicFramePr/>
          <p:nvPr/>
        </p:nvGraphicFramePr>
        <p:xfrm>
          <a:off x="225360" y="2263680"/>
          <a:ext cx="394920" cy="518760"/>
        </p:xfrm>
        <a:graphic>
          <a:graphicData uri="http://schemas.openxmlformats.org/presentationml/2006/ole">
            <p:oleObj r:id="rId12" spid="">
              <p:embed/>
              <p:pic>
                <p:nvPicPr>
                  <p:cNvPr id="8717" name="Объект 22" descr=""/>
                  <p:cNvPicPr/>
                  <p:nvPr/>
                </p:nvPicPr>
                <p:blipFill>
                  <a:blip r:embed="rId13"/>
                  <a:stretch/>
                </p:blipFill>
                <p:spPr>
                  <a:xfrm>
                    <a:off x="225360" y="22636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8718" name="Объект 23"/>
          <p:cNvGraphicFramePr/>
          <p:nvPr/>
        </p:nvGraphicFramePr>
        <p:xfrm>
          <a:off x="225360" y="2711520"/>
          <a:ext cx="394920" cy="516960"/>
        </p:xfrm>
        <a:graphic>
          <a:graphicData uri="http://schemas.openxmlformats.org/presentationml/2006/ole">
            <p:oleObj r:id="rId14" spid="">
              <p:embed/>
              <p:pic>
                <p:nvPicPr>
                  <p:cNvPr id="8719" name="Объект 23" descr=""/>
                  <p:cNvPicPr/>
                  <p:nvPr/>
                </p:nvPicPr>
                <p:blipFill>
                  <a:blip r:embed="rId15"/>
                  <a:stretch/>
                </p:blipFill>
                <p:spPr>
                  <a:xfrm>
                    <a:off x="225360" y="271152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8720" name="Объект 24"/>
          <p:cNvGraphicFramePr/>
          <p:nvPr/>
        </p:nvGraphicFramePr>
        <p:xfrm>
          <a:off x="225360" y="3157560"/>
          <a:ext cx="394920" cy="518760"/>
        </p:xfrm>
        <a:graphic>
          <a:graphicData uri="http://schemas.openxmlformats.org/presentationml/2006/ole">
            <p:oleObj r:id="rId16" spid="">
              <p:embed/>
              <p:pic>
                <p:nvPicPr>
                  <p:cNvPr id="8721" name="Объект 24" descr=""/>
                  <p:cNvPicPr/>
                  <p:nvPr/>
                </p:nvPicPr>
                <p:blipFill>
                  <a:blip r:embed="rId17"/>
                  <a:stretch/>
                </p:blipFill>
                <p:spPr>
                  <a:xfrm>
                    <a:off x="225360" y="315756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8722" name="Объект 25"/>
          <p:cNvGraphicFramePr/>
          <p:nvPr/>
        </p:nvGraphicFramePr>
        <p:xfrm>
          <a:off x="225360" y="3605040"/>
          <a:ext cx="394920" cy="516960"/>
        </p:xfrm>
        <a:graphic>
          <a:graphicData uri="http://schemas.openxmlformats.org/presentationml/2006/ole">
            <p:oleObj r:id="rId18" spid="">
              <p:embed/>
              <p:pic>
                <p:nvPicPr>
                  <p:cNvPr id="8723" name="Объект 25" descr=""/>
                  <p:cNvPicPr/>
                  <p:nvPr/>
                </p:nvPicPr>
                <p:blipFill>
                  <a:blip r:embed="rId19"/>
                  <a:stretch/>
                </p:blipFill>
                <p:spPr>
                  <a:xfrm>
                    <a:off x="225360" y="360504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8724" name="Объект 26"/>
          <p:cNvGraphicFramePr/>
          <p:nvPr/>
        </p:nvGraphicFramePr>
        <p:xfrm>
          <a:off x="225360" y="4051440"/>
          <a:ext cx="394920" cy="518760"/>
        </p:xfrm>
        <a:graphic>
          <a:graphicData uri="http://schemas.openxmlformats.org/presentationml/2006/ole">
            <p:oleObj r:id="rId20" spid="">
              <p:embed/>
              <p:pic>
                <p:nvPicPr>
                  <p:cNvPr id="8725" name="Объект 26" descr=""/>
                  <p:cNvPicPr/>
                  <p:nvPr/>
                </p:nvPicPr>
                <p:blipFill>
                  <a:blip r:embed="rId21"/>
                  <a:stretch/>
                </p:blipFill>
                <p:spPr>
                  <a:xfrm>
                    <a:off x="225360" y="40514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8726" name="Объект 27"/>
          <p:cNvGraphicFramePr/>
          <p:nvPr/>
        </p:nvGraphicFramePr>
        <p:xfrm>
          <a:off x="225360" y="4497480"/>
          <a:ext cx="394920" cy="518760"/>
        </p:xfrm>
        <a:graphic>
          <a:graphicData uri="http://schemas.openxmlformats.org/presentationml/2006/ole">
            <p:oleObj r:id="rId22" spid="">
              <p:embed/>
              <p:pic>
                <p:nvPicPr>
                  <p:cNvPr id="8727" name="Объект 27" descr=""/>
                  <p:cNvPicPr/>
                  <p:nvPr/>
                </p:nvPicPr>
                <p:blipFill>
                  <a:blip r:embed="rId23"/>
                  <a:stretch/>
                </p:blipFill>
                <p:spPr>
                  <a:xfrm>
                    <a:off x="225360" y="44974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8728" name="Объект 28"/>
          <p:cNvGraphicFramePr/>
          <p:nvPr/>
        </p:nvGraphicFramePr>
        <p:xfrm>
          <a:off x="225360" y="4944960"/>
          <a:ext cx="394920" cy="516960"/>
        </p:xfrm>
        <a:graphic>
          <a:graphicData uri="http://schemas.openxmlformats.org/presentationml/2006/ole">
            <p:oleObj r:id="rId24" spid="">
              <p:embed/>
              <p:pic>
                <p:nvPicPr>
                  <p:cNvPr id="8729" name="Объект 28" descr=""/>
                  <p:cNvPicPr/>
                  <p:nvPr/>
                </p:nvPicPr>
                <p:blipFill>
                  <a:blip r:embed="rId25"/>
                  <a:stretch/>
                </p:blipFill>
                <p:spPr>
                  <a:xfrm>
                    <a:off x="225360" y="494496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8730" name="Объект 29"/>
          <p:cNvGraphicFramePr/>
          <p:nvPr/>
        </p:nvGraphicFramePr>
        <p:xfrm>
          <a:off x="225360" y="5435640"/>
          <a:ext cx="394920" cy="516960"/>
        </p:xfrm>
        <a:graphic>
          <a:graphicData uri="http://schemas.openxmlformats.org/presentationml/2006/ole">
            <p:oleObj r:id="rId26" spid="">
              <p:embed/>
              <p:pic>
                <p:nvPicPr>
                  <p:cNvPr id="8731" name="Объект 29" descr=""/>
                  <p:cNvPicPr/>
                  <p:nvPr/>
                </p:nvPicPr>
                <p:blipFill>
                  <a:blip r:embed="rId27"/>
                  <a:stretch/>
                </p:blipFill>
                <p:spPr>
                  <a:xfrm>
                    <a:off x="225360" y="543564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8732" name="Объект 30"/>
          <p:cNvGraphicFramePr/>
          <p:nvPr/>
        </p:nvGraphicFramePr>
        <p:xfrm>
          <a:off x="225360" y="5881680"/>
          <a:ext cx="394920" cy="518760"/>
        </p:xfrm>
        <a:graphic>
          <a:graphicData uri="http://schemas.openxmlformats.org/presentationml/2006/ole">
            <p:oleObj r:id="rId28" spid="">
              <p:embed/>
              <p:pic>
                <p:nvPicPr>
                  <p:cNvPr id="8733" name="Объект 30" descr=""/>
                  <p:cNvPicPr/>
                  <p:nvPr/>
                </p:nvPicPr>
                <p:blipFill>
                  <a:blip r:embed="rId29"/>
                  <a:stretch/>
                </p:blipFill>
                <p:spPr>
                  <a:xfrm>
                    <a:off x="225360" y="58816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8734" name="Объект 31"/>
          <p:cNvGraphicFramePr/>
          <p:nvPr/>
        </p:nvGraphicFramePr>
        <p:xfrm>
          <a:off x="225360" y="6327720"/>
          <a:ext cx="394920" cy="518760"/>
        </p:xfrm>
        <a:graphic>
          <a:graphicData uri="http://schemas.openxmlformats.org/presentationml/2006/ole">
            <p:oleObj r:id="rId30" spid="">
              <p:embed/>
              <p:pic>
                <p:nvPicPr>
                  <p:cNvPr id="8735" name="Объект 31" descr=""/>
                  <p:cNvPicPr/>
                  <p:nvPr/>
                </p:nvPicPr>
                <p:blipFill>
                  <a:blip r:embed="rId31"/>
                  <a:stretch/>
                </p:blipFill>
                <p:spPr>
                  <a:xfrm>
                    <a:off x="225360" y="632772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</p:spTree>
  </p:cSld>
  <p:clrMap bg1="lt1" tx1="dk1" bg2="lt2" tx2="dk2" accent1="accent1" accent2="accent2" accent3="accent3" accent4="accent4" accent5="accent5" accent6="accent6" hlink="hlink" folHlink="folHlink"/>
  <p:sldLayoutIdLst>
    <p:sldLayoutId id="2147484089" r:id="rId32"/>
  </p:sldLayoutIdLst>
</p:sldMaster>
</file>

<file path=ppt/slideMasters/slideMaster25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eee9e3">
            <a:alpha val="10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736" name="Объект 17"/>
          <p:cNvGraphicFramePr/>
          <p:nvPr/>
        </p:nvGraphicFramePr>
        <p:xfrm>
          <a:off x="225360" y="0"/>
          <a:ext cx="394920" cy="518760"/>
        </p:xfrm>
        <a:graphic>
          <a:graphicData uri="http://schemas.openxmlformats.org/presentationml/2006/ole">
            <p:oleObj r:id="rId2" spid="">
              <p:embed/>
              <p:pic>
                <p:nvPicPr>
                  <p:cNvPr id="8737" name="Объект 17" descr=""/>
                  <p:cNvPicPr/>
                  <p:nvPr/>
                </p:nvPicPr>
                <p:blipFill>
                  <a:blip r:embed="rId3"/>
                  <a:stretch/>
                </p:blipFill>
                <p:spPr>
                  <a:xfrm>
                    <a:off x="225360" y="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8738" name="Объект 18"/>
          <p:cNvGraphicFramePr/>
          <p:nvPr/>
        </p:nvGraphicFramePr>
        <p:xfrm>
          <a:off x="225360" y="446040"/>
          <a:ext cx="394920" cy="518760"/>
        </p:xfrm>
        <a:graphic>
          <a:graphicData uri="http://schemas.openxmlformats.org/presentationml/2006/ole">
            <p:oleObj r:id="rId4" spid="">
              <p:embed/>
              <p:pic>
                <p:nvPicPr>
                  <p:cNvPr id="8739" name="Объект 18" descr=""/>
                  <p:cNvPicPr/>
                  <p:nvPr/>
                </p:nvPicPr>
                <p:blipFill>
                  <a:blip r:embed="rId5"/>
                  <a:stretch/>
                </p:blipFill>
                <p:spPr>
                  <a:xfrm>
                    <a:off x="225360" y="4460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8740" name="Объект 19"/>
          <p:cNvGraphicFramePr/>
          <p:nvPr/>
        </p:nvGraphicFramePr>
        <p:xfrm>
          <a:off x="225360" y="893880"/>
          <a:ext cx="394920" cy="516960"/>
        </p:xfrm>
        <a:graphic>
          <a:graphicData uri="http://schemas.openxmlformats.org/presentationml/2006/ole">
            <p:oleObj r:id="rId6" spid="">
              <p:embed/>
              <p:pic>
                <p:nvPicPr>
                  <p:cNvPr id="8741" name="Объект 19" descr=""/>
                  <p:cNvPicPr/>
                  <p:nvPr/>
                </p:nvPicPr>
                <p:blipFill>
                  <a:blip r:embed="rId7"/>
                  <a:stretch/>
                </p:blipFill>
                <p:spPr>
                  <a:xfrm>
                    <a:off x="225360" y="89388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8742" name="Объект 20"/>
          <p:cNvGraphicFramePr/>
          <p:nvPr/>
        </p:nvGraphicFramePr>
        <p:xfrm>
          <a:off x="225360" y="1339920"/>
          <a:ext cx="394920" cy="518760"/>
        </p:xfrm>
        <a:graphic>
          <a:graphicData uri="http://schemas.openxmlformats.org/presentationml/2006/ole">
            <p:oleObj r:id="rId8" spid="">
              <p:embed/>
              <p:pic>
                <p:nvPicPr>
                  <p:cNvPr id="8743" name="Объект 20" descr=""/>
                  <p:cNvPicPr/>
                  <p:nvPr/>
                </p:nvPicPr>
                <p:blipFill>
                  <a:blip r:embed="rId9"/>
                  <a:stretch/>
                </p:blipFill>
                <p:spPr>
                  <a:xfrm>
                    <a:off x="225360" y="133992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8744" name="Объект 21"/>
          <p:cNvGraphicFramePr/>
          <p:nvPr/>
        </p:nvGraphicFramePr>
        <p:xfrm>
          <a:off x="225360" y="1817640"/>
          <a:ext cx="394920" cy="518760"/>
        </p:xfrm>
        <a:graphic>
          <a:graphicData uri="http://schemas.openxmlformats.org/presentationml/2006/ole">
            <p:oleObj r:id="rId10" spid="">
              <p:embed/>
              <p:pic>
                <p:nvPicPr>
                  <p:cNvPr id="8745" name="Объект 21" descr=""/>
                  <p:cNvPicPr/>
                  <p:nvPr/>
                </p:nvPicPr>
                <p:blipFill>
                  <a:blip r:embed="rId11"/>
                  <a:stretch/>
                </p:blipFill>
                <p:spPr>
                  <a:xfrm>
                    <a:off x="225360" y="18176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8746" name="Объект 22"/>
          <p:cNvGraphicFramePr/>
          <p:nvPr/>
        </p:nvGraphicFramePr>
        <p:xfrm>
          <a:off x="225360" y="2263680"/>
          <a:ext cx="394920" cy="518760"/>
        </p:xfrm>
        <a:graphic>
          <a:graphicData uri="http://schemas.openxmlformats.org/presentationml/2006/ole">
            <p:oleObj r:id="rId12" spid="">
              <p:embed/>
              <p:pic>
                <p:nvPicPr>
                  <p:cNvPr id="8747" name="Объект 22" descr=""/>
                  <p:cNvPicPr/>
                  <p:nvPr/>
                </p:nvPicPr>
                <p:blipFill>
                  <a:blip r:embed="rId13"/>
                  <a:stretch/>
                </p:blipFill>
                <p:spPr>
                  <a:xfrm>
                    <a:off x="225360" y="22636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8748" name="Объект 23"/>
          <p:cNvGraphicFramePr/>
          <p:nvPr/>
        </p:nvGraphicFramePr>
        <p:xfrm>
          <a:off x="225360" y="2711520"/>
          <a:ext cx="394920" cy="516960"/>
        </p:xfrm>
        <a:graphic>
          <a:graphicData uri="http://schemas.openxmlformats.org/presentationml/2006/ole">
            <p:oleObj r:id="rId14" spid="">
              <p:embed/>
              <p:pic>
                <p:nvPicPr>
                  <p:cNvPr id="8749" name="Объект 23" descr=""/>
                  <p:cNvPicPr/>
                  <p:nvPr/>
                </p:nvPicPr>
                <p:blipFill>
                  <a:blip r:embed="rId15"/>
                  <a:stretch/>
                </p:blipFill>
                <p:spPr>
                  <a:xfrm>
                    <a:off x="225360" y="271152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8750" name="Объект 24"/>
          <p:cNvGraphicFramePr/>
          <p:nvPr/>
        </p:nvGraphicFramePr>
        <p:xfrm>
          <a:off x="225360" y="3157560"/>
          <a:ext cx="394920" cy="518760"/>
        </p:xfrm>
        <a:graphic>
          <a:graphicData uri="http://schemas.openxmlformats.org/presentationml/2006/ole">
            <p:oleObj r:id="rId16" spid="">
              <p:embed/>
              <p:pic>
                <p:nvPicPr>
                  <p:cNvPr id="8751" name="Объект 24" descr=""/>
                  <p:cNvPicPr/>
                  <p:nvPr/>
                </p:nvPicPr>
                <p:blipFill>
                  <a:blip r:embed="rId17"/>
                  <a:stretch/>
                </p:blipFill>
                <p:spPr>
                  <a:xfrm>
                    <a:off x="225360" y="315756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8752" name="Объект 25"/>
          <p:cNvGraphicFramePr/>
          <p:nvPr/>
        </p:nvGraphicFramePr>
        <p:xfrm>
          <a:off x="225360" y="3605040"/>
          <a:ext cx="394920" cy="516960"/>
        </p:xfrm>
        <a:graphic>
          <a:graphicData uri="http://schemas.openxmlformats.org/presentationml/2006/ole">
            <p:oleObj r:id="rId18" spid="">
              <p:embed/>
              <p:pic>
                <p:nvPicPr>
                  <p:cNvPr id="8753" name="Объект 25" descr=""/>
                  <p:cNvPicPr/>
                  <p:nvPr/>
                </p:nvPicPr>
                <p:blipFill>
                  <a:blip r:embed="rId19"/>
                  <a:stretch/>
                </p:blipFill>
                <p:spPr>
                  <a:xfrm>
                    <a:off x="225360" y="360504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8754" name="Объект 26"/>
          <p:cNvGraphicFramePr/>
          <p:nvPr/>
        </p:nvGraphicFramePr>
        <p:xfrm>
          <a:off x="225360" y="4051440"/>
          <a:ext cx="394920" cy="518760"/>
        </p:xfrm>
        <a:graphic>
          <a:graphicData uri="http://schemas.openxmlformats.org/presentationml/2006/ole">
            <p:oleObj r:id="rId20" spid="">
              <p:embed/>
              <p:pic>
                <p:nvPicPr>
                  <p:cNvPr id="8755" name="Объект 26" descr=""/>
                  <p:cNvPicPr/>
                  <p:nvPr/>
                </p:nvPicPr>
                <p:blipFill>
                  <a:blip r:embed="rId21"/>
                  <a:stretch/>
                </p:blipFill>
                <p:spPr>
                  <a:xfrm>
                    <a:off x="225360" y="40514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8756" name="Объект 27"/>
          <p:cNvGraphicFramePr/>
          <p:nvPr/>
        </p:nvGraphicFramePr>
        <p:xfrm>
          <a:off x="225360" y="4497480"/>
          <a:ext cx="394920" cy="518760"/>
        </p:xfrm>
        <a:graphic>
          <a:graphicData uri="http://schemas.openxmlformats.org/presentationml/2006/ole">
            <p:oleObj r:id="rId22" spid="">
              <p:embed/>
              <p:pic>
                <p:nvPicPr>
                  <p:cNvPr id="8757" name="Объект 27" descr=""/>
                  <p:cNvPicPr/>
                  <p:nvPr/>
                </p:nvPicPr>
                <p:blipFill>
                  <a:blip r:embed="rId23"/>
                  <a:stretch/>
                </p:blipFill>
                <p:spPr>
                  <a:xfrm>
                    <a:off x="225360" y="44974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8758" name="Объект 28"/>
          <p:cNvGraphicFramePr/>
          <p:nvPr/>
        </p:nvGraphicFramePr>
        <p:xfrm>
          <a:off x="225360" y="4944960"/>
          <a:ext cx="394920" cy="516960"/>
        </p:xfrm>
        <a:graphic>
          <a:graphicData uri="http://schemas.openxmlformats.org/presentationml/2006/ole">
            <p:oleObj r:id="rId24" spid="">
              <p:embed/>
              <p:pic>
                <p:nvPicPr>
                  <p:cNvPr id="8759" name="Объект 28" descr=""/>
                  <p:cNvPicPr/>
                  <p:nvPr/>
                </p:nvPicPr>
                <p:blipFill>
                  <a:blip r:embed="rId25"/>
                  <a:stretch/>
                </p:blipFill>
                <p:spPr>
                  <a:xfrm>
                    <a:off x="225360" y="494496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8760" name="Объект 29"/>
          <p:cNvGraphicFramePr/>
          <p:nvPr/>
        </p:nvGraphicFramePr>
        <p:xfrm>
          <a:off x="225360" y="5435640"/>
          <a:ext cx="394920" cy="516960"/>
        </p:xfrm>
        <a:graphic>
          <a:graphicData uri="http://schemas.openxmlformats.org/presentationml/2006/ole">
            <p:oleObj r:id="rId26" spid="">
              <p:embed/>
              <p:pic>
                <p:nvPicPr>
                  <p:cNvPr id="8761" name="Объект 29" descr=""/>
                  <p:cNvPicPr/>
                  <p:nvPr/>
                </p:nvPicPr>
                <p:blipFill>
                  <a:blip r:embed="rId27"/>
                  <a:stretch/>
                </p:blipFill>
                <p:spPr>
                  <a:xfrm>
                    <a:off x="225360" y="543564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8762" name="Объект 30"/>
          <p:cNvGraphicFramePr/>
          <p:nvPr/>
        </p:nvGraphicFramePr>
        <p:xfrm>
          <a:off x="225360" y="5881680"/>
          <a:ext cx="394920" cy="518760"/>
        </p:xfrm>
        <a:graphic>
          <a:graphicData uri="http://schemas.openxmlformats.org/presentationml/2006/ole">
            <p:oleObj r:id="rId28" spid="">
              <p:embed/>
              <p:pic>
                <p:nvPicPr>
                  <p:cNvPr id="8763" name="Объект 30" descr=""/>
                  <p:cNvPicPr/>
                  <p:nvPr/>
                </p:nvPicPr>
                <p:blipFill>
                  <a:blip r:embed="rId29"/>
                  <a:stretch/>
                </p:blipFill>
                <p:spPr>
                  <a:xfrm>
                    <a:off x="225360" y="58816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8764" name="Объект 31"/>
          <p:cNvGraphicFramePr/>
          <p:nvPr/>
        </p:nvGraphicFramePr>
        <p:xfrm>
          <a:off x="225360" y="6327720"/>
          <a:ext cx="394920" cy="518760"/>
        </p:xfrm>
        <a:graphic>
          <a:graphicData uri="http://schemas.openxmlformats.org/presentationml/2006/ole">
            <p:oleObj r:id="rId30" spid="">
              <p:embed/>
              <p:pic>
                <p:nvPicPr>
                  <p:cNvPr id="8765" name="Объект 31" descr=""/>
                  <p:cNvPicPr/>
                  <p:nvPr/>
                </p:nvPicPr>
                <p:blipFill>
                  <a:blip r:embed="rId31"/>
                  <a:stretch/>
                </p:blipFill>
                <p:spPr>
                  <a:xfrm>
                    <a:off x="225360" y="632772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8766" name="PlaceHolder 1"/>
          <p:cNvSpPr>
            <a:spLocks noGrp="1"/>
          </p:cNvSpPr>
          <p:nvPr>
            <p:ph type="title"/>
          </p:nvPr>
        </p:nvSpPr>
        <p:spPr>
          <a:xfrm>
            <a:off x="609480" y="708120"/>
            <a:ext cx="10971720" cy="274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>
              <a:buNone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текста заглавия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76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50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76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3976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769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50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91" r:id="rId32"/>
  </p:sldLayoutIdLst>
</p:sldMaster>
</file>

<file path=ppt/slideMasters/slideMaster25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eee9e3">
            <a:alpha val="10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774" name="Объект 17"/>
          <p:cNvGraphicFramePr/>
          <p:nvPr/>
        </p:nvGraphicFramePr>
        <p:xfrm>
          <a:off x="225360" y="0"/>
          <a:ext cx="394920" cy="518760"/>
        </p:xfrm>
        <a:graphic>
          <a:graphicData uri="http://schemas.openxmlformats.org/presentationml/2006/ole">
            <p:oleObj r:id="rId2" spid="">
              <p:embed/>
              <p:pic>
                <p:nvPicPr>
                  <p:cNvPr id="8775" name="Объект 17" descr=""/>
                  <p:cNvPicPr/>
                  <p:nvPr/>
                </p:nvPicPr>
                <p:blipFill>
                  <a:blip r:embed="rId3"/>
                  <a:stretch/>
                </p:blipFill>
                <p:spPr>
                  <a:xfrm>
                    <a:off x="225360" y="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8776" name="Объект 18"/>
          <p:cNvGraphicFramePr/>
          <p:nvPr/>
        </p:nvGraphicFramePr>
        <p:xfrm>
          <a:off x="225360" y="446040"/>
          <a:ext cx="394920" cy="518760"/>
        </p:xfrm>
        <a:graphic>
          <a:graphicData uri="http://schemas.openxmlformats.org/presentationml/2006/ole">
            <p:oleObj r:id="rId4" spid="">
              <p:embed/>
              <p:pic>
                <p:nvPicPr>
                  <p:cNvPr id="8777" name="Объект 18" descr=""/>
                  <p:cNvPicPr/>
                  <p:nvPr/>
                </p:nvPicPr>
                <p:blipFill>
                  <a:blip r:embed="rId5"/>
                  <a:stretch/>
                </p:blipFill>
                <p:spPr>
                  <a:xfrm>
                    <a:off x="225360" y="4460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8778" name="Объект 19"/>
          <p:cNvGraphicFramePr/>
          <p:nvPr/>
        </p:nvGraphicFramePr>
        <p:xfrm>
          <a:off x="225360" y="893880"/>
          <a:ext cx="394920" cy="516960"/>
        </p:xfrm>
        <a:graphic>
          <a:graphicData uri="http://schemas.openxmlformats.org/presentationml/2006/ole">
            <p:oleObj r:id="rId6" spid="">
              <p:embed/>
              <p:pic>
                <p:nvPicPr>
                  <p:cNvPr id="8779" name="Объект 19" descr=""/>
                  <p:cNvPicPr/>
                  <p:nvPr/>
                </p:nvPicPr>
                <p:blipFill>
                  <a:blip r:embed="rId7"/>
                  <a:stretch/>
                </p:blipFill>
                <p:spPr>
                  <a:xfrm>
                    <a:off x="225360" y="89388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8780" name="Объект 20"/>
          <p:cNvGraphicFramePr/>
          <p:nvPr/>
        </p:nvGraphicFramePr>
        <p:xfrm>
          <a:off x="225360" y="1339920"/>
          <a:ext cx="394920" cy="518760"/>
        </p:xfrm>
        <a:graphic>
          <a:graphicData uri="http://schemas.openxmlformats.org/presentationml/2006/ole">
            <p:oleObj r:id="rId8" spid="">
              <p:embed/>
              <p:pic>
                <p:nvPicPr>
                  <p:cNvPr id="8781" name="Объект 20" descr=""/>
                  <p:cNvPicPr/>
                  <p:nvPr/>
                </p:nvPicPr>
                <p:blipFill>
                  <a:blip r:embed="rId9"/>
                  <a:stretch/>
                </p:blipFill>
                <p:spPr>
                  <a:xfrm>
                    <a:off x="225360" y="133992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8782" name="Объект 21"/>
          <p:cNvGraphicFramePr/>
          <p:nvPr/>
        </p:nvGraphicFramePr>
        <p:xfrm>
          <a:off x="225360" y="1817640"/>
          <a:ext cx="394920" cy="518760"/>
        </p:xfrm>
        <a:graphic>
          <a:graphicData uri="http://schemas.openxmlformats.org/presentationml/2006/ole">
            <p:oleObj r:id="rId10" spid="">
              <p:embed/>
              <p:pic>
                <p:nvPicPr>
                  <p:cNvPr id="8783" name="Объект 21" descr=""/>
                  <p:cNvPicPr/>
                  <p:nvPr/>
                </p:nvPicPr>
                <p:blipFill>
                  <a:blip r:embed="rId11"/>
                  <a:stretch/>
                </p:blipFill>
                <p:spPr>
                  <a:xfrm>
                    <a:off x="225360" y="18176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8784" name="Объект 22"/>
          <p:cNvGraphicFramePr/>
          <p:nvPr/>
        </p:nvGraphicFramePr>
        <p:xfrm>
          <a:off x="225360" y="2263680"/>
          <a:ext cx="394920" cy="518760"/>
        </p:xfrm>
        <a:graphic>
          <a:graphicData uri="http://schemas.openxmlformats.org/presentationml/2006/ole">
            <p:oleObj r:id="rId12" spid="">
              <p:embed/>
              <p:pic>
                <p:nvPicPr>
                  <p:cNvPr id="8785" name="Объект 22" descr=""/>
                  <p:cNvPicPr/>
                  <p:nvPr/>
                </p:nvPicPr>
                <p:blipFill>
                  <a:blip r:embed="rId13"/>
                  <a:stretch/>
                </p:blipFill>
                <p:spPr>
                  <a:xfrm>
                    <a:off x="225360" y="22636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8786" name="Объект 23"/>
          <p:cNvGraphicFramePr/>
          <p:nvPr/>
        </p:nvGraphicFramePr>
        <p:xfrm>
          <a:off x="225360" y="2711520"/>
          <a:ext cx="394920" cy="516960"/>
        </p:xfrm>
        <a:graphic>
          <a:graphicData uri="http://schemas.openxmlformats.org/presentationml/2006/ole">
            <p:oleObj r:id="rId14" spid="">
              <p:embed/>
              <p:pic>
                <p:nvPicPr>
                  <p:cNvPr id="8787" name="Объект 23" descr=""/>
                  <p:cNvPicPr/>
                  <p:nvPr/>
                </p:nvPicPr>
                <p:blipFill>
                  <a:blip r:embed="rId15"/>
                  <a:stretch/>
                </p:blipFill>
                <p:spPr>
                  <a:xfrm>
                    <a:off x="225360" y="271152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8788" name="Объект 24"/>
          <p:cNvGraphicFramePr/>
          <p:nvPr/>
        </p:nvGraphicFramePr>
        <p:xfrm>
          <a:off x="225360" y="3157560"/>
          <a:ext cx="394920" cy="518760"/>
        </p:xfrm>
        <a:graphic>
          <a:graphicData uri="http://schemas.openxmlformats.org/presentationml/2006/ole">
            <p:oleObj r:id="rId16" spid="">
              <p:embed/>
              <p:pic>
                <p:nvPicPr>
                  <p:cNvPr id="8789" name="Объект 24" descr=""/>
                  <p:cNvPicPr/>
                  <p:nvPr/>
                </p:nvPicPr>
                <p:blipFill>
                  <a:blip r:embed="rId17"/>
                  <a:stretch/>
                </p:blipFill>
                <p:spPr>
                  <a:xfrm>
                    <a:off x="225360" y="315756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8790" name="Объект 25"/>
          <p:cNvGraphicFramePr/>
          <p:nvPr/>
        </p:nvGraphicFramePr>
        <p:xfrm>
          <a:off x="225360" y="3605040"/>
          <a:ext cx="394920" cy="516960"/>
        </p:xfrm>
        <a:graphic>
          <a:graphicData uri="http://schemas.openxmlformats.org/presentationml/2006/ole">
            <p:oleObj r:id="rId18" spid="">
              <p:embed/>
              <p:pic>
                <p:nvPicPr>
                  <p:cNvPr id="8791" name="Объект 25" descr=""/>
                  <p:cNvPicPr/>
                  <p:nvPr/>
                </p:nvPicPr>
                <p:blipFill>
                  <a:blip r:embed="rId19"/>
                  <a:stretch/>
                </p:blipFill>
                <p:spPr>
                  <a:xfrm>
                    <a:off x="225360" y="360504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8792" name="Объект 26"/>
          <p:cNvGraphicFramePr/>
          <p:nvPr/>
        </p:nvGraphicFramePr>
        <p:xfrm>
          <a:off x="225360" y="4051440"/>
          <a:ext cx="394920" cy="518760"/>
        </p:xfrm>
        <a:graphic>
          <a:graphicData uri="http://schemas.openxmlformats.org/presentationml/2006/ole">
            <p:oleObj r:id="rId20" spid="">
              <p:embed/>
              <p:pic>
                <p:nvPicPr>
                  <p:cNvPr id="8793" name="Объект 26" descr=""/>
                  <p:cNvPicPr/>
                  <p:nvPr/>
                </p:nvPicPr>
                <p:blipFill>
                  <a:blip r:embed="rId21"/>
                  <a:stretch/>
                </p:blipFill>
                <p:spPr>
                  <a:xfrm>
                    <a:off x="225360" y="40514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8794" name="Объект 27"/>
          <p:cNvGraphicFramePr/>
          <p:nvPr/>
        </p:nvGraphicFramePr>
        <p:xfrm>
          <a:off x="225360" y="4497480"/>
          <a:ext cx="394920" cy="518760"/>
        </p:xfrm>
        <a:graphic>
          <a:graphicData uri="http://schemas.openxmlformats.org/presentationml/2006/ole">
            <p:oleObj r:id="rId22" spid="">
              <p:embed/>
              <p:pic>
                <p:nvPicPr>
                  <p:cNvPr id="8795" name="Объект 27" descr=""/>
                  <p:cNvPicPr/>
                  <p:nvPr/>
                </p:nvPicPr>
                <p:blipFill>
                  <a:blip r:embed="rId23"/>
                  <a:stretch/>
                </p:blipFill>
                <p:spPr>
                  <a:xfrm>
                    <a:off x="225360" y="44974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8796" name="Объект 28"/>
          <p:cNvGraphicFramePr/>
          <p:nvPr/>
        </p:nvGraphicFramePr>
        <p:xfrm>
          <a:off x="225360" y="4944960"/>
          <a:ext cx="394920" cy="516960"/>
        </p:xfrm>
        <a:graphic>
          <a:graphicData uri="http://schemas.openxmlformats.org/presentationml/2006/ole">
            <p:oleObj r:id="rId24" spid="">
              <p:embed/>
              <p:pic>
                <p:nvPicPr>
                  <p:cNvPr id="8797" name="Объект 28" descr=""/>
                  <p:cNvPicPr/>
                  <p:nvPr/>
                </p:nvPicPr>
                <p:blipFill>
                  <a:blip r:embed="rId25"/>
                  <a:stretch/>
                </p:blipFill>
                <p:spPr>
                  <a:xfrm>
                    <a:off x="225360" y="494496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8798" name="Объект 29"/>
          <p:cNvGraphicFramePr/>
          <p:nvPr/>
        </p:nvGraphicFramePr>
        <p:xfrm>
          <a:off x="225360" y="5435640"/>
          <a:ext cx="394920" cy="516960"/>
        </p:xfrm>
        <a:graphic>
          <a:graphicData uri="http://schemas.openxmlformats.org/presentationml/2006/ole">
            <p:oleObj r:id="rId26" spid="">
              <p:embed/>
              <p:pic>
                <p:nvPicPr>
                  <p:cNvPr id="8799" name="Объект 29" descr=""/>
                  <p:cNvPicPr/>
                  <p:nvPr/>
                </p:nvPicPr>
                <p:blipFill>
                  <a:blip r:embed="rId27"/>
                  <a:stretch/>
                </p:blipFill>
                <p:spPr>
                  <a:xfrm>
                    <a:off x="225360" y="543564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8800" name="Объект 30"/>
          <p:cNvGraphicFramePr/>
          <p:nvPr/>
        </p:nvGraphicFramePr>
        <p:xfrm>
          <a:off x="225360" y="5881680"/>
          <a:ext cx="394920" cy="518760"/>
        </p:xfrm>
        <a:graphic>
          <a:graphicData uri="http://schemas.openxmlformats.org/presentationml/2006/ole">
            <p:oleObj r:id="rId28" spid="">
              <p:embed/>
              <p:pic>
                <p:nvPicPr>
                  <p:cNvPr id="8801" name="Объект 30" descr=""/>
                  <p:cNvPicPr/>
                  <p:nvPr/>
                </p:nvPicPr>
                <p:blipFill>
                  <a:blip r:embed="rId29"/>
                  <a:stretch/>
                </p:blipFill>
                <p:spPr>
                  <a:xfrm>
                    <a:off x="225360" y="58816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8802" name="Объект 31"/>
          <p:cNvGraphicFramePr/>
          <p:nvPr/>
        </p:nvGraphicFramePr>
        <p:xfrm>
          <a:off x="225360" y="6327720"/>
          <a:ext cx="394920" cy="518760"/>
        </p:xfrm>
        <a:graphic>
          <a:graphicData uri="http://schemas.openxmlformats.org/presentationml/2006/ole">
            <p:oleObj r:id="rId30" spid="">
              <p:embed/>
              <p:pic>
                <p:nvPicPr>
                  <p:cNvPr id="8803" name="Объект 31" descr=""/>
                  <p:cNvPicPr/>
                  <p:nvPr/>
                </p:nvPicPr>
                <p:blipFill>
                  <a:blip r:embed="rId31"/>
                  <a:stretch/>
                </p:blipFill>
                <p:spPr>
                  <a:xfrm>
                    <a:off x="225360" y="632772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8804" name="PlaceHolder 1"/>
          <p:cNvSpPr>
            <a:spLocks noGrp="1"/>
          </p:cNvSpPr>
          <p:nvPr>
            <p:ph type="title"/>
          </p:nvPr>
        </p:nvSpPr>
        <p:spPr>
          <a:xfrm>
            <a:off x="609480" y="708120"/>
            <a:ext cx="10971720" cy="274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>
              <a:buNone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текста заглавия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80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3976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80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50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807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50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93" r:id="rId32"/>
  </p:sldLayoutIdLst>
</p:sldMaster>
</file>

<file path=ppt/slideMasters/slideMaster25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eee9e3">
            <a:alpha val="10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812" name="Объект 17"/>
          <p:cNvGraphicFramePr/>
          <p:nvPr/>
        </p:nvGraphicFramePr>
        <p:xfrm>
          <a:off x="225360" y="0"/>
          <a:ext cx="394920" cy="518760"/>
        </p:xfrm>
        <a:graphic>
          <a:graphicData uri="http://schemas.openxmlformats.org/presentationml/2006/ole">
            <p:oleObj r:id="rId2" spid="">
              <p:embed/>
              <p:pic>
                <p:nvPicPr>
                  <p:cNvPr id="8813" name="Объект 17" descr=""/>
                  <p:cNvPicPr/>
                  <p:nvPr/>
                </p:nvPicPr>
                <p:blipFill>
                  <a:blip r:embed="rId3"/>
                  <a:stretch/>
                </p:blipFill>
                <p:spPr>
                  <a:xfrm>
                    <a:off x="225360" y="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8814" name="Объект 18"/>
          <p:cNvGraphicFramePr/>
          <p:nvPr/>
        </p:nvGraphicFramePr>
        <p:xfrm>
          <a:off x="225360" y="446040"/>
          <a:ext cx="394920" cy="518760"/>
        </p:xfrm>
        <a:graphic>
          <a:graphicData uri="http://schemas.openxmlformats.org/presentationml/2006/ole">
            <p:oleObj r:id="rId4" spid="">
              <p:embed/>
              <p:pic>
                <p:nvPicPr>
                  <p:cNvPr id="8815" name="Объект 18" descr=""/>
                  <p:cNvPicPr/>
                  <p:nvPr/>
                </p:nvPicPr>
                <p:blipFill>
                  <a:blip r:embed="rId5"/>
                  <a:stretch/>
                </p:blipFill>
                <p:spPr>
                  <a:xfrm>
                    <a:off x="225360" y="4460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8816" name="Объект 19"/>
          <p:cNvGraphicFramePr/>
          <p:nvPr/>
        </p:nvGraphicFramePr>
        <p:xfrm>
          <a:off x="225360" y="893880"/>
          <a:ext cx="394920" cy="516960"/>
        </p:xfrm>
        <a:graphic>
          <a:graphicData uri="http://schemas.openxmlformats.org/presentationml/2006/ole">
            <p:oleObj r:id="rId6" spid="">
              <p:embed/>
              <p:pic>
                <p:nvPicPr>
                  <p:cNvPr id="8817" name="Объект 19" descr=""/>
                  <p:cNvPicPr/>
                  <p:nvPr/>
                </p:nvPicPr>
                <p:blipFill>
                  <a:blip r:embed="rId7"/>
                  <a:stretch/>
                </p:blipFill>
                <p:spPr>
                  <a:xfrm>
                    <a:off x="225360" y="89388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8818" name="Объект 20"/>
          <p:cNvGraphicFramePr/>
          <p:nvPr/>
        </p:nvGraphicFramePr>
        <p:xfrm>
          <a:off x="225360" y="1339920"/>
          <a:ext cx="394920" cy="518760"/>
        </p:xfrm>
        <a:graphic>
          <a:graphicData uri="http://schemas.openxmlformats.org/presentationml/2006/ole">
            <p:oleObj r:id="rId8" spid="">
              <p:embed/>
              <p:pic>
                <p:nvPicPr>
                  <p:cNvPr id="8819" name="Объект 20" descr=""/>
                  <p:cNvPicPr/>
                  <p:nvPr/>
                </p:nvPicPr>
                <p:blipFill>
                  <a:blip r:embed="rId9"/>
                  <a:stretch/>
                </p:blipFill>
                <p:spPr>
                  <a:xfrm>
                    <a:off x="225360" y="133992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8820" name="Объект 21"/>
          <p:cNvGraphicFramePr/>
          <p:nvPr/>
        </p:nvGraphicFramePr>
        <p:xfrm>
          <a:off x="225360" y="1817640"/>
          <a:ext cx="394920" cy="518760"/>
        </p:xfrm>
        <a:graphic>
          <a:graphicData uri="http://schemas.openxmlformats.org/presentationml/2006/ole">
            <p:oleObj r:id="rId10" spid="">
              <p:embed/>
              <p:pic>
                <p:nvPicPr>
                  <p:cNvPr id="8821" name="Объект 21" descr=""/>
                  <p:cNvPicPr/>
                  <p:nvPr/>
                </p:nvPicPr>
                <p:blipFill>
                  <a:blip r:embed="rId11"/>
                  <a:stretch/>
                </p:blipFill>
                <p:spPr>
                  <a:xfrm>
                    <a:off x="225360" y="18176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8822" name="Объект 22"/>
          <p:cNvGraphicFramePr/>
          <p:nvPr/>
        </p:nvGraphicFramePr>
        <p:xfrm>
          <a:off x="225360" y="2263680"/>
          <a:ext cx="394920" cy="518760"/>
        </p:xfrm>
        <a:graphic>
          <a:graphicData uri="http://schemas.openxmlformats.org/presentationml/2006/ole">
            <p:oleObj r:id="rId12" spid="">
              <p:embed/>
              <p:pic>
                <p:nvPicPr>
                  <p:cNvPr id="8823" name="Объект 22" descr=""/>
                  <p:cNvPicPr/>
                  <p:nvPr/>
                </p:nvPicPr>
                <p:blipFill>
                  <a:blip r:embed="rId13"/>
                  <a:stretch/>
                </p:blipFill>
                <p:spPr>
                  <a:xfrm>
                    <a:off x="225360" y="22636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8824" name="Объект 23"/>
          <p:cNvGraphicFramePr/>
          <p:nvPr/>
        </p:nvGraphicFramePr>
        <p:xfrm>
          <a:off x="225360" y="2711520"/>
          <a:ext cx="394920" cy="516960"/>
        </p:xfrm>
        <a:graphic>
          <a:graphicData uri="http://schemas.openxmlformats.org/presentationml/2006/ole">
            <p:oleObj r:id="rId14" spid="">
              <p:embed/>
              <p:pic>
                <p:nvPicPr>
                  <p:cNvPr id="8825" name="Объект 23" descr=""/>
                  <p:cNvPicPr/>
                  <p:nvPr/>
                </p:nvPicPr>
                <p:blipFill>
                  <a:blip r:embed="rId15"/>
                  <a:stretch/>
                </p:blipFill>
                <p:spPr>
                  <a:xfrm>
                    <a:off x="225360" y="271152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8826" name="Объект 24"/>
          <p:cNvGraphicFramePr/>
          <p:nvPr/>
        </p:nvGraphicFramePr>
        <p:xfrm>
          <a:off x="225360" y="3157560"/>
          <a:ext cx="394920" cy="518760"/>
        </p:xfrm>
        <a:graphic>
          <a:graphicData uri="http://schemas.openxmlformats.org/presentationml/2006/ole">
            <p:oleObj r:id="rId16" spid="">
              <p:embed/>
              <p:pic>
                <p:nvPicPr>
                  <p:cNvPr id="8827" name="Объект 24" descr=""/>
                  <p:cNvPicPr/>
                  <p:nvPr/>
                </p:nvPicPr>
                <p:blipFill>
                  <a:blip r:embed="rId17"/>
                  <a:stretch/>
                </p:blipFill>
                <p:spPr>
                  <a:xfrm>
                    <a:off x="225360" y="315756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8828" name="Объект 25"/>
          <p:cNvGraphicFramePr/>
          <p:nvPr/>
        </p:nvGraphicFramePr>
        <p:xfrm>
          <a:off x="225360" y="3605040"/>
          <a:ext cx="394920" cy="516960"/>
        </p:xfrm>
        <a:graphic>
          <a:graphicData uri="http://schemas.openxmlformats.org/presentationml/2006/ole">
            <p:oleObj r:id="rId18" spid="">
              <p:embed/>
              <p:pic>
                <p:nvPicPr>
                  <p:cNvPr id="8829" name="Объект 25" descr=""/>
                  <p:cNvPicPr/>
                  <p:nvPr/>
                </p:nvPicPr>
                <p:blipFill>
                  <a:blip r:embed="rId19"/>
                  <a:stretch/>
                </p:blipFill>
                <p:spPr>
                  <a:xfrm>
                    <a:off x="225360" y="360504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8830" name="Объект 26"/>
          <p:cNvGraphicFramePr/>
          <p:nvPr/>
        </p:nvGraphicFramePr>
        <p:xfrm>
          <a:off x="225360" y="4051440"/>
          <a:ext cx="394920" cy="518760"/>
        </p:xfrm>
        <a:graphic>
          <a:graphicData uri="http://schemas.openxmlformats.org/presentationml/2006/ole">
            <p:oleObj r:id="rId20" spid="">
              <p:embed/>
              <p:pic>
                <p:nvPicPr>
                  <p:cNvPr id="8831" name="Объект 26" descr=""/>
                  <p:cNvPicPr/>
                  <p:nvPr/>
                </p:nvPicPr>
                <p:blipFill>
                  <a:blip r:embed="rId21"/>
                  <a:stretch/>
                </p:blipFill>
                <p:spPr>
                  <a:xfrm>
                    <a:off x="225360" y="40514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8832" name="Объект 27"/>
          <p:cNvGraphicFramePr/>
          <p:nvPr/>
        </p:nvGraphicFramePr>
        <p:xfrm>
          <a:off x="225360" y="4497480"/>
          <a:ext cx="394920" cy="518760"/>
        </p:xfrm>
        <a:graphic>
          <a:graphicData uri="http://schemas.openxmlformats.org/presentationml/2006/ole">
            <p:oleObj r:id="rId22" spid="">
              <p:embed/>
              <p:pic>
                <p:nvPicPr>
                  <p:cNvPr id="8833" name="Объект 27" descr=""/>
                  <p:cNvPicPr/>
                  <p:nvPr/>
                </p:nvPicPr>
                <p:blipFill>
                  <a:blip r:embed="rId23"/>
                  <a:stretch/>
                </p:blipFill>
                <p:spPr>
                  <a:xfrm>
                    <a:off x="225360" y="44974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8834" name="Объект 28"/>
          <p:cNvGraphicFramePr/>
          <p:nvPr/>
        </p:nvGraphicFramePr>
        <p:xfrm>
          <a:off x="225360" y="4944960"/>
          <a:ext cx="394920" cy="516960"/>
        </p:xfrm>
        <a:graphic>
          <a:graphicData uri="http://schemas.openxmlformats.org/presentationml/2006/ole">
            <p:oleObj r:id="rId24" spid="">
              <p:embed/>
              <p:pic>
                <p:nvPicPr>
                  <p:cNvPr id="8835" name="Объект 28" descr=""/>
                  <p:cNvPicPr/>
                  <p:nvPr/>
                </p:nvPicPr>
                <p:blipFill>
                  <a:blip r:embed="rId25"/>
                  <a:stretch/>
                </p:blipFill>
                <p:spPr>
                  <a:xfrm>
                    <a:off x="225360" y="494496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8836" name="Объект 29"/>
          <p:cNvGraphicFramePr/>
          <p:nvPr/>
        </p:nvGraphicFramePr>
        <p:xfrm>
          <a:off x="225360" y="5435640"/>
          <a:ext cx="394920" cy="516960"/>
        </p:xfrm>
        <a:graphic>
          <a:graphicData uri="http://schemas.openxmlformats.org/presentationml/2006/ole">
            <p:oleObj r:id="rId26" spid="">
              <p:embed/>
              <p:pic>
                <p:nvPicPr>
                  <p:cNvPr id="8837" name="Объект 29" descr=""/>
                  <p:cNvPicPr/>
                  <p:nvPr/>
                </p:nvPicPr>
                <p:blipFill>
                  <a:blip r:embed="rId27"/>
                  <a:stretch/>
                </p:blipFill>
                <p:spPr>
                  <a:xfrm>
                    <a:off x="225360" y="543564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8838" name="Объект 30"/>
          <p:cNvGraphicFramePr/>
          <p:nvPr/>
        </p:nvGraphicFramePr>
        <p:xfrm>
          <a:off x="225360" y="5881680"/>
          <a:ext cx="394920" cy="518760"/>
        </p:xfrm>
        <a:graphic>
          <a:graphicData uri="http://schemas.openxmlformats.org/presentationml/2006/ole">
            <p:oleObj r:id="rId28" spid="">
              <p:embed/>
              <p:pic>
                <p:nvPicPr>
                  <p:cNvPr id="8839" name="Объект 30" descr=""/>
                  <p:cNvPicPr/>
                  <p:nvPr/>
                </p:nvPicPr>
                <p:blipFill>
                  <a:blip r:embed="rId29"/>
                  <a:stretch/>
                </p:blipFill>
                <p:spPr>
                  <a:xfrm>
                    <a:off x="225360" y="58816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8840" name="Объект 31"/>
          <p:cNvGraphicFramePr/>
          <p:nvPr/>
        </p:nvGraphicFramePr>
        <p:xfrm>
          <a:off x="225360" y="6327720"/>
          <a:ext cx="394920" cy="518760"/>
        </p:xfrm>
        <a:graphic>
          <a:graphicData uri="http://schemas.openxmlformats.org/presentationml/2006/ole">
            <p:oleObj r:id="rId30" spid="">
              <p:embed/>
              <p:pic>
                <p:nvPicPr>
                  <p:cNvPr id="8841" name="Объект 31" descr=""/>
                  <p:cNvPicPr/>
                  <p:nvPr/>
                </p:nvPicPr>
                <p:blipFill>
                  <a:blip r:embed="rId31"/>
                  <a:stretch/>
                </p:blipFill>
                <p:spPr>
                  <a:xfrm>
                    <a:off x="225360" y="632772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8842" name="PlaceHolder 1"/>
          <p:cNvSpPr>
            <a:spLocks noGrp="1"/>
          </p:cNvSpPr>
          <p:nvPr>
            <p:ph type="title"/>
          </p:nvPr>
        </p:nvSpPr>
        <p:spPr>
          <a:xfrm>
            <a:off x="609480" y="708120"/>
            <a:ext cx="10971720" cy="274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>
              <a:buNone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текста заглавия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84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50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84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50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845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17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95" r:id="rId32"/>
  </p:sldLayoutIdLst>
</p:sldMaster>
</file>

<file path=ppt/slideMasters/slideMaster25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eee9e3">
            <a:alpha val="10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850" name="Объект 17"/>
          <p:cNvGraphicFramePr/>
          <p:nvPr/>
        </p:nvGraphicFramePr>
        <p:xfrm>
          <a:off x="224640" y="0"/>
          <a:ext cx="400320" cy="524880"/>
        </p:xfrm>
        <a:graphic>
          <a:graphicData uri="http://schemas.openxmlformats.org/presentationml/2006/ole">
            <p:oleObj r:id="rId2" spid="">
              <p:embed/>
              <p:pic>
                <p:nvPicPr>
                  <p:cNvPr id="8851" name="Объект 17" descr=""/>
                  <p:cNvPicPr/>
                  <p:nvPr/>
                </p:nvPicPr>
                <p:blipFill>
                  <a:blip r:embed="rId3"/>
                  <a:stretch/>
                </p:blipFill>
                <p:spPr>
                  <a:xfrm>
                    <a:off x="224640" y="0"/>
                    <a:ext cx="400320" cy="5248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8852" name="Объект 18"/>
          <p:cNvGraphicFramePr/>
          <p:nvPr/>
        </p:nvGraphicFramePr>
        <p:xfrm>
          <a:off x="224640" y="445680"/>
          <a:ext cx="400320" cy="524880"/>
        </p:xfrm>
        <a:graphic>
          <a:graphicData uri="http://schemas.openxmlformats.org/presentationml/2006/ole">
            <p:oleObj r:id="rId4" spid="">
              <p:embed/>
              <p:pic>
                <p:nvPicPr>
                  <p:cNvPr id="8853" name="Объект 18" descr=""/>
                  <p:cNvPicPr/>
                  <p:nvPr/>
                </p:nvPicPr>
                <p:blipFill>
                  <a:blip r:embed="rId5"/>
                  <a:stretch/>
                </p:blipFill>
                <p:spPr>
                  <a:xfrm>
                    <a:off x="224640" y="445680"/>
                    <a:ext cx="400320" cy="5248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8854" name="Объект 19"/>
          <p:cNvGraphicFramePr/>
          <p:nvPr/>
        </p:nvGraphicFramePr>
        <p:xfrm>
          <a:off x="224640" y="893520"/>
          <a:ext cx="400320" cy="523440"/>
        </p:xfrm>
        <a:graphic>
          <a:graphicData uri="http://schemas.openxmlformats.org/presentationml/2006/ole">
            <p:oleObj r:id="rId6" spid="">
              <p:embed/>
              <p:pic>
                <p:nvPicPr>
                  <p:cNvPr id="8855" name="Объект 19" descr=""/>
                  <p:cNvPicPr/>
                  <p:nvPr/>
                </p:nvPicPr>
                <p:blipFill>
                  <a:blip r:embed="rId7"/>
                  <a:stretch/>
                </p:blipFill>
                <p:spPr>
                  <a:xfrm>
                    <a:off x="224640" y="893520"/>
                    <a:ext cx="400320" cy="52344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8856" name="Объект 20"/>
          <p:cNvGraphicFramePr/>
          <p:nvPr/>
        </p:nvGraphicFramePr>
        <p:xfrm>
          <a:off x="224640" y="1339560"/>
          <a:ext cx="400320" cy="524880"/>
        </p:xfrm>
        <a:graphic>
          <a:graphicData uri="http://schemas.openxmlformats.org/presentationml/2006/ole">
            <p:oleObj r:id="rId8" spid="">
              <p:embed/>
              <p:pic>
                <p:nvPicPr>
                  <p:cNvPr id="8857" name="Объект 20" descr=""/>
                  <p:cNvPicPr/>
                  <p:nvPr/>
                </p:nvPicPr>
                <p:blipFill>
                  <a:blip r:embed="rId9"/>
                  <a:stretch/>
                </p:blipFill>
                <p:spPr>
                  <a:xfrm>
                    <a:off x="224640" y="1339560"/>
                    <a:ext cx="400320" cy="5248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8858" name="Объект 21"/>
          <p:cNvGraphicFramePr/>
          <p:nvPr/>
        </p:nvGraphicFramePr>
        <p:xfrm>
          <a:off x="224640" y="1817280"/>
          <a:ext cx="400320" cy="524880"/>
        </p:xfrm>
        <a:graphic>
          <a:graphicData uri="http://schemas.openxmlformats.org/presentationml/2006/ole">
            <p:oleObj r:id="rId10" spid="">
              <p:embed/>
              <p:pic>
                <p:nvPicPr>
                  <p:cNvPr id="8859" name="Объект 21" descr=""/>
                  <p:cNvPicPr/>
                  <p:nvPr/>
                </p:nvPicPr>
                <p:blipFill>
                  <a:blip r:embed="rId11"/>
                  <a:stretch/>
                </p:blipFill>
                <p:spPr>
                  <a:xfrm>
                    <a:off x="224640" y="1817280"/>
                    <a:ext cx="400320" cy="5248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8860" name="Объект 22"/>
          <p:cNvGraphicFramePr/>
          <p:nvPr/>
        </p:nvGraphicFramePr>
        <p:xfrm>
          <a:off x="224640" y="2263320"/>
          <a:ext cx="400320" cy="524880"/>
        </p:xfrm>
        <a:graphic>
          <a:graphicData uri="http://schemas.openxmlformats.org/presentationml/2006/ole">
            <p:oleObj r:id="rId12" spid="">
              <p:embed/>
              <p:pic>
                <p:nvPicPr>
                  <p:cNvPr id="8861" name="Объект 22" descr=""/>
                  <p:cNvPicPr/>
                  <p:nvPr/>
                </p:nvPicPr>
                <p:blipFill>
                  <a:blip r:embed="rId13"/>
                  <a:stretch/>
                </p:blipFill>
                <p:spPr>
                  <a:xfrm>
                    <a:off x="224640" y="2263320"/>
                    <a:ext cx="400320" cy="5248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8862" name="Объект 23"/>
          <p:cNvGraphicFramePr/>
          <p:nvPr/>
        </p:nvGraphicFramePr>
        <p:xfrm>
          <a:off x="224640" y="2711160"/>
          <a:ext cx="400320" cy="523440"/>
        </p:xfrm>
        <a:graphic>
          <a:graphicData uri="http://schemas.openxmlformats.org/presentationml/2006/ole">
            <p:oleObj r:id="rId14" spid="">
              <p:embed/>
              <p:pic>
                <p:nvPicPr>
                  <p:cNvPr id="8863" name="Объект 23" descr=""/>
                  <p:cNvPicPr/>
                  <p:nvPr/>
                </p:nvPicPr>
                <p:blipFill>
                  <a:blip r:embed="rId15"/>
                  <a:stretch/>
                </p:blipFill>
                <p:spPr>
                  <a:xfrm>
                    <a:off x="224640" y="2711160"/>
                    <a:ext cx="400320" cy="52344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8864" name="Объект 24"/>
          <p:cNvGraphicFramePr/>
          <p:nvPr/>
        </p:nvGraphicFramePr>
        <p:xfrm>
          <a:off x="224640" y="3157200"/>
          <a:ext cx="400320" cy="524880"/>
        </p:xfrm>
        <a:graphic>
          <a:graphicData uri="http://schemas.openxmlformats.org/presentationml/2006/ole">
            <p:oleObj r:id="rId16" spid="">
              <p:embed/>
              <p:pic>
                <p:nvPicPr>
                  <p:cNvPr id="8865" name="Объект 24" descr=""/>
                  <p:cNvPicPr/>
                  <p:nvPr/>
                </p:nvPicPr>
                <p:blipFill>
                  <a:blip r:embed="rId17"/>
                  <a:stretch/>
                </p:blipFill>
                <p:spPr>
                  <a:xfrm>
                    <a:off x="224640" y="3157200"/>
                    <a:ext cx="400320" cy="5248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8866" name="Объект 25"/>
          <p:cNvGraphicFramePr/>
          <p:nvPr/>
        </p:nvGraphicFramePr>
        <p:xfrm>
          <a:off x="224640" y="3605040"/>
          <a:ext cx="400320" cy="523440"/>
        </p:xfrm>
        <a:graphic>
          <a:graphicData uri="http://schemas.openxmlformats.org/presentationml/2006/ole">
            <p:oleObj r:id="rId18" spid="">
              <p:embed/>
              <p:pic>
                <p:nvPicPr>
                  <p:cNvPr id="8867" name="Объект 25" descr=""/>
                  <p:cNvPicPr/>
                  <p:nvPr/>
                </p:nvPicPr>
                <p:blipFill>
                  <a:blip r:embed="rId19"/>
                  <a:stretch/>
                </p:blipFill>
                <p:spPr>
                  <a:xfrm>
                    <a:off x="224640" y="3605040"/>
                    <a:ext cx="400320" cy="52344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8868" name="Объект 26"/>
          <p:cNvGraphicFramePr/>
          <p:nvPr/>
        </p:nvGraphicFramePr>
        <p:xfrm>
          <a:off x="224640" y="4051080"/>
          <a:ext cx="400320" cy="524880"/>
        </p:xfrm>
        <a:graphic>
          <a:graphicData uri="http://schemas.openxmlformats.org/presentationml/2006/ole">
            <p:oleObj r:id="rId20" spid="">
              <p:embed/>
              <p:pic>
                <p:nvPicPr>
                  <p:cNvPr id="8869" name="Объект 26" descr=""/>
                  <p:cNvPicPr/>
                  <p:nvPr/>
                </p:nvPicPr>
                <p:blipFill>
                  <a:blip r:embed="rId21"/>
                  <a:stretch/>
                </p:blipFill>
                <p:spPr>
                  <a:xfrm>
                    <a:off x="224640" y="4051080"/>
                    <a:ext cx="400320" cy="5248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8870" name="Объект 27"/>
          <p:cNvGraphicFramePr/>
          <p:nvPr/>
        </p:nvGraphicFramePr>
        <p:xfrm>
          <a:off x="224640" y="4497120"/>
          <a:ext cx="400320" cy="524880"/>
        </p:xfrm>
        <a:graphic>
          <a:graphicData uri="http://schemas.openxmlformats.org/presentationml/2006/ole">
            <p:oleObj r:id="rId22" spid="">
              <p:embed/>
              <p:pic>
                <p:nvPicPr>
                  <p:cNvPr id="8871" name="Объект 27" descr=""/>
                  <p:cNvPicPr/>
                  <p:nvPr/>
                </p:nvPicPr>
                <p:blipFill>
                  <a:blip r:embed="rId23"/>
                  <a:stretch/>
                </p:blipFill>
                <p:spPr>
                  <a:xfrm>
                    <a:off x="224640" y="4497120"/>
                    <a:ext cx="400320" cy="5248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8872" name="Объект 28"/>
          <p:cNvGraphicFramePr/>
          <p:nvPr/>
        </p:nvGraphicFramePr>
        <p:xfrm>
          <a:off x="224640" y="4944960"/>
          <a:ext cx="400320" cy="523440"/>
        </p:xfrm>
        <a:graphic>
          <a:graphicData uri="http://schemas.openxmlformats.org/presentationml/2006/ole">
            <p:oleObj r:id="rId24" spid="">
              <p:embed/>
              <p:pic>
                <p:nvPicPr>
                  <p:cNvPr id="8873" name="Объект 28" descr=""/>
                  <p:cNvPicPr/>
                  <p:nvPr/>
                </p:nvPicPr>
                <p:blipFill>
                  <a:blip r:embed="rId25"/>
                  <a:stretch/>
                </p:blipFill>
                <p:spPr>
                  <a:xfrm>
                    <a:off x="224640" y="4944960"/>
                    <a:ext cx="400320" cy="52344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8874" name="Объект 29"/>
          <p:cNvGraphicFramePr/>
          <p:nvPr/>
        </p:nvGraphicFramePr>
        <p:xfrm>
          <a:off x="224640" y="5435640"/>
          <a:ext cx="400320" cy="523440"/>
        </p:xfrm>
        <a:graphic>
          <a:graphicData uri="http://schemas.openxmlformats.org/presentationml/2006/ole">
            <p:oleObj r:id="rId26" spid="">
              <p:embed/>
              <p:pic>
                <p:nvPicPr>
                  <p:cNvPr id="8875" name="Объект 29" descr=""/>
                  <p:cNvPicPr/>
                  <p:nvPr/>
                </p:nvPicPr>
                <p:blipFill>
                  <a:blip r:embed="rId27"/>
                  <a:stretch/>
                </p:blipFill>
                <p:spPr>
                  <a:xfrm>
                    <a:off x="224640" y="5435640"/>
                    <a:ext cx="400320" cy="52344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8876" name="Объект 30"/>
          <p:cNvGraphicFramePr/>
          <p:nvPr/>
        </p:nvGraphicFramePr>
        <p:xfrm>
          <a:off x="224640" y="5881680"/>
          <a:ext cx="400320" cy="524880"/>
        </p:xfrm>
        <a:graphic>
          <a:graphicData uri="http://schemas.openxmlformats.org/presentationml/2006/ole">
            <p:oleObj r:id="rId28" spid="">
              <p:embed/>
              <p:pic>
                <p:nvPicPr>
                  <p:cNvPr id="8877" name="Объект 30" descr=""/>
                  <p:cNvPicPr/>
                  <p:nvPr/>
                </p:nvPicPr>
                <p:blipFill>
                  <a:blip r:embed="rId29"/>
                  <a:stretch/>
                </p:blipFill>
                <p:spPr>
                  <a:xfrm>
                    <a:off x="224640" y="5881680"/>
                    <a:ext cx="400320" cy="5248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8878" name="Объект 31"/>
          <p:cNvGraphicFramePr/>
          <p:nvPr/>
        </p:nvGraphicFramePr>
        <p:xfrm>
          <a:off x="224640" y="6327720"/>
          <a:ext cx="400320" cy="524880"/>
        </p:xfrm>
        <a:graphic>
          <a:graphicData uri="http://schemas.openxmlformats.org/presentationml/2006/ole">
            <p:oleObj r:id="rId30" spid="">
              <p:embed/>
              <p:pic>
                <p:nvPicPr>
                  <p:cNvPr id="8879" name="Объект 31" descr=""/>
                  <p:cNvPicPr/>
                  <p:nvPr/>
                </p:nvPicPr>
                <p:blipFill>
                  <a:blip r:embed="rId31"/>
                  <a:stretch/>
                </p:blipFill>
                <p:spPr>
                  <a:xfrm>
                    <a:off x="224640" y="6327720"/>
                    <a:ext cx="400320" cy="5248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888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ru-RU" sz="4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текста заглавия щёлкните мышью</a:t>
            </a:r>
            <a:endParaRPr b="0" lang="ru-RU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88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  <a:endParaRPr b="0" lang="ru-RU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Второй уровень структуры</a:t>
            </a:r>
            <a:endParaRPr b="0" lang="ru-RU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Третий уровень структуры</a:t>
            </a:r>
            <a:endParaRPr b="0" lang="ru-RU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Четвёртый уровень структуры</a:t>
            </a:r>
            <a:endParaRPr b="0" lang="ru-RU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Пятый уровень структуры</a:t>
            </a:r>
            <a:endParaRPr b="0" lang="ru-RU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Шестой уровень структуры</a:t>
            </a:r>
            <a:endParaRPr b="0" lang="ru-RU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Седьмой уровень структуры</a:t>
            </a:r>
            <a:endParaRPr b="0" lang="ru-RU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97" r:id="rId32"/>
  </p:sldLayoutIdLst>
</p:sldMaster>
</file>

<file path=ppt/slideMasters/slideMaster2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eee9e3">
            <a:alpha val="10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0" name="Объект 17"/>
          <p:cNvGraphicFramePr/>
          <p:nvPr/>
        </p:nvGraphicFramePr>
        <p:xfrm>
          <a:off x="225360" y="0"/>
          <a:ext cx="394920" cy="518760"/>
        </p:xfrm>
        <a:graphic>
          <a:graphicData uri="http://schemas.openxmlformats.org/presentationml/2006/ole">
            <p:oleObj r:id="rId2" spid="">
              <p:embed/>
              <p:pic>
                <p:nvPicPr>
                  <p:cNvPr id="811" name="Объект 17" descr=""/>
                  <p:cNvPicPr/>
                  <p:nvPr/>
                </p:nvPicPr>
                <p:blipFill>
                  <a:blip r:embed="rId3"/>
                  <a:stretch/>
                </p:blipFill>
                <p:spPr>
                  <a:xfrm>
                    <a:off x="225360" y="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812" name="Объект 18"/>
          <p:cNvGraphicFramePr/>
          <p:nvPr/>
        </p:nvGraphicFramePr>
        <p:xfrm>
          <a:off x="225360" y="446040"/>
          <a:ext cx="394920" cy="518760"/>
        </p:xfrm>
        <a:graphic>
          <a:graphicData uri="http://schemas.openxmlformats.org/presentationml/2006/ole">
            <p:oleObj r:id="rId4" spid="">
              <p:embed/>
              <p:pic>
                <p:nvPicPr>
                  <p:cNvPr id="813" name="Объект 18" descr=""/>
                  <p:cNvPicPr/>
                  <p:nvPr/>
                </p:nvPicPr>
                <p:blipFill>
                  <a:blip r:embed="rId5"/>
                  <a:stretch/>
                </p:blipFill>
                <p:spPr>
                  <a:xfrm>
                    <a:off x="225360" y="4460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814" name="Объект 19"/>
          <p:cNvGraphicFramePr/>
          <p:nvPr/>
        </p:nvGraphicFramePr>
        <p:xfrm>
          <a:off x="225360" y="893880"/>
          <a:ext cx="394920" cy="516960"/>
        </p:xfrm>
        <a:graphic>
          <a:graphicData uri="http://schemas.openxmlformats.org/presentationml/2006/ole">
            <p:oleObj r:id="rId6" spid="">
              <p:embed/>
              <p:pic>
                <p:nvPicPr>
                  <p:cNvPr id="815" name="Объект 19" descr=""/>
                  <p:cNvPicPr/>
                  <p:nvPr/>
                </p:nvPicPr>
                <p:blipFill>
                  <a:blip r:embed="rId7"/>
                  <a:stretch/>
                </p:blipFill>
                <p:spPr>
                  <a:xfrm>
                    <a:off x="225360" y="89388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816" name="Объект 20"/>
          <p:cNvGraphicFramePr/>
          <p:nvPr/>
        </p:nvGraphicFramePr>
        <p:xfrm>
          <a:off x="225360" y="1339920"/>
          <a:ext cx="394920" cy="518760"/>
        </p:xfrm>
        <a:graphic>
          <a:graphicData uri="http://schemas.openxmlformats.org/presentationml/2006/ole">
            <p:oleObj r:id="rId8" spid="">
              <p:embed/>
              <p:pic>
                <p:nvPicPr>
                  <p:cNvPr id="817" name="Объект 20" descr=""/>
                  <p:cNvPicPr/>
                  <p:nvPr/>
                </p:nvPicPr>
                <p:blipFill>
                  <a:blip r:embed="rId9"/>
                  <a:stretch/>
                </p:blipFill>
                <p:spPr>
                  <a:xfrm>
                    <a:off x="225360" y="133992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818" name="Объект 21"/>
          <p:cNvGraphicFramePr/>
          <p:nvPr/>
        </p:nvGraphicFramePr>
        <p:xfrm>
          <a:off x="225360" y="1817640"/>
          <a:ext cx="394920" cy="518760"/>
        </p:xfrm>
        <a:graphic>
          <a:graphicData uri="http://schemas.openxmlformats.org/presentationml/2006/ole">
            <p:oleObj r:id="rId10" spid="">
              <p:embed/>
              <p:pic>
                <p:nvPicPr>
                  <p:cNvPr id="819" name="Объект 21" descr=""/>
                  <p:cNvPicPr/>
                  <p:nvPr/>
                </p:nvPicPr>
                <p:blipFill>
                  <a:blip r:embed="rId11"/>
                  <a:stretch/>
                </p:blipFill>
                <p:spPr>
                  <a:xfrm>
                    <a:off x="225360" y="18176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820" name="Объект 22"/>
          <p:cNvGraphicFramePr/>
          <p:nvPr/>
        </p:nvGraphicFramePr>
        <p:xfrm>
          <a:off x="225360" y="2263680"/>
          <a:ext cx="394920" cy="518760"/>
        </p:xfrm>
        <a:graphic>
          <a:graphicData uri="http://schemas.openxmlformats.org/presentationml/2006/ole">
            <p:oleObj r:id="rId12" spid="">
              <p:embed/>
              <p:pic>
                <p:nvPicPr>
                  <p:cNvPr id="821" name="Объект 22" descr=""/>
                  <p:cNvPicPr/>
                  <p:nvPr/>
                </p:nvPicPr>
                <p:blipFill>
                  <a:blip r:embed="rId13"/>
                  <a:stretch/>
                </p:blipFill>
                <p:spPr>
                  <a:xfrm>
                    <a:off x="225360" y="22636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822" name="Объект 23"/>
          <p:cNvGraphicFramePr/>
          <p:nvPr/>
        </p:nvGraphicFramePr>
        <p:xfrm>
          <a:off x="225360" y="2711520"/>
          <a:ext cx="394920" cy="516960"/>
        </p:xfrm>
        <a:graphic>
          <a:graphicData uri="http://schemas.openxmlformats.org/presentationml/2006/ole">
            <p:oleObj r:id="rId14" spid="">
              <p:embed/>
              <p:pic>
                <p:nvPicPr>
                  <p:cNvPr id="823" name="Объект 23" descr=""/>
                  <p:cNvPicPr/>
                  <p:nvPr/>
                </p:nvPicPr>
                <p:blipFill>
                  <a:blip r:embed="rId15"/>
                  <a:stretch/>
                </p:blipFill>
                <p:spPr>
                  <a:xfrm>
                    <a:off x="225360" y="271152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824" name="Объект 24"/>
          <p:cNvGraphicFramePr/>
          <p:nvPr/>
        </p:nvGraphicFramePr>
        <p:xfrm>
          <a:off x="225360" y="3157560"/>
          <a:ext cx="394920" cy="518760"/>
        </p:xfrm>
        <a:graphic>
          <a:graphicData uri="http://schemas.openxmlformats.org/presentationml/2006/ole">
            <p:oleObj r:id="rId16" spid="">
              <p:embed/>
              <p:pic>
                <p:nvPicPr>
                  <p:cNvPr id="825" name="Объект 24" descr=""/>
                  <p:cNvPicPr/>
                  <p:nvPr/>
                </p:nvPicPr>
                <p:blipFill>
                  <a:blip r:embed="rId17"/>
                  <a:stretch/>
                </p:blipFill>
                <p:spPr>
                  <a:xfrm>
                    <a:off x="225360" y="315756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826" name="Объект 25"/>
          <p:cNvGraphicFramePr/>
          <p:nvPr/>
        </p:nvGraphicFramePr>
        <p:xfrm>
          <a:off x="225360" y="3605040"/>
          <a:ext cx="394920" cy="516960"/>
        </p:xfrm>
        <a:graphic>
          <a:graphicData uri="http://schemas.openxmlformats.org/presentationml/2006/ole">
            <p:oleObj r:id="rId18" spid="">
              <p:embed/>
              <p:pic>
                <p:nvPicPr>
                  <p:cNvPr id="827" name="Объект 25" descr=""/>
                  <p:cNvPicPr/>
                  <p:nvPr/>
                </p:nvPicPr>
                <p:blipFill>
                  <a:blip r:embed="rId19"/>
                  <a:stretch/>
                </p:blipFill>
                <p:spPr>
                  <a:xfrm>
                    <a:off x="225360" y="360504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828" name="Объект 26"/>
          <p:cNvGraphicFramePr/>
          <p:nvPr/>
        </p:nvGraphicFramePr>
        <p:xfrm>
          <a:off x="225360" y="4051440"/>
          <a:ext cx="394920" cy="518760"/>
        </p:xfrm>
        <a:graphic>
          <a:graphicData uri="http://schemas.openxmlformats.org/presentationml/2006/ole">
            <p:oleObj r:id="rId20" spid="">
              <p:embed/>
              <p:pic>
                <p:nvPicPr>
                  <p:cNvPr id="829" name="Объект 26" descr=""/>
                  <p:cNvPicPr/>
                  <p:nvPr/>
                </p:nvPicPr>
                <p:blipFill>
                  <a:blip r:embed="rId21"/>
                  <a:stretch/>
                </p:blipFill>
                <p:spPr>
                  <a:xfrm>
                    <a:off x="225360" y="40514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830" name="Объект 27"/>
          <p:cNvGraphicFramePr/>
          <p:nvPr/>
        </p:nvGraphicFramePr>
        <p:xfrm>
          <a:off x="225360" y="4497480"/>
          <a:ext cx="394920" cy="518760"/>
        </p:xfrm>
        <a:graphic>
          <a:graphicData uri="http://schemas.openxmlformats.org/presentationml/2006/ole">
            <p:oleObj r:id="rId22" spid="">
              <p:embed/>
              <p:pic>
                <p:nvPicPr>
                  <p:cNvPr id="831" name="Объект 27" descr=""/>
                  <p:cNvPicPr/>
                  <p:nvPr/>
                </p:nvPicPr>
                <p:blipFill>
                  <a:blip r:embed="rId23"/>
                  <a:stretch/>
                </p:blipFill>
                <p:spPr>
                  <a:xfrm>
                    <a:off x="225360" y="44974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832" name="Объект 28"/>
          <p:cNvGraphicFramePr/>
          <p:nvPr/>
        </p:nvGraphicFramePr>
        <p:xfrm>
          <a:off x="225360" y="4944960"/>
          <a:ext cx="394920" cy="516960"/>
        </p:xfrm>
        <a:graphic>
          <a:graphicData uri="http://schemas.openxmlformats.org/presentationml/2006/ole">
            <p:oleObj r:id="rId24" spid="">
              <p:embed/>
              <p:pic>
                <p:nvPicPr>
                  <p:cNvPr id="833" name="Объект 28" descr=""/>
                  <p:cNvPicPr/>
                  <p:nvPr/>
                </p:nvPicPr>
                <p:blipFill>
                  <a:blip r:embed="rId25"/>
                  <a:stretch/>
                </p:blipFill>
                <p:spPr>
                  <a:xfrm>
                    <a:off x="225360" y="494496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834" name="Объект 29"/>
          <p:cNvGraphicFramePr/>
          <p:nvPr/>
        </p:nvGraphicFramePr>
        <p:xfrm>
          <a:off x="225360" y="5435640"/>
          <a:ext cx="394920" cy="516960"/>
        </p:xfrm>
        <a:graphic>
          <a:graphicData uri="http://schemas.openxmlformats.org/presentationml/2006/ole">
            <p:oleObj r:id="rId26" spid="">
              <p:embed/>
              <p:pic>
                <p:nvPicPr>
                  <p:cNvPr id="835" name="Объект 29" descr=""/>
                  <p:cNvPicPr/>
                  <p:nvPr/>
                </p:nvPicPr>
                <p:blipFill>
                  <a:blip r:embed="rId27"/>
                  <a:stretch/>
                </p:blipFill>
                <p:spPr>
                  <a:xfrm>
                    <a:off x="225360" y="543564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836" name="Объект 30"/>
          <p:cNvGraphicFramePr/>
          <p:nvPr/>
        </p:nvGraphicFramePr>
        <p:xfrm>
          <a:off x="225360" y="5881680"/>
          <a:ext cx="394920" cy="518760"/>
        </p:xfrm>
        <a:graphic>
          <a:graphicData uri="http://schemas.openxmlformats.org/presentationml/2006/ole">
            <p:oleObj r:id="rId28" spid="">
              <p:embed/>
              <p:pic>
                <p:nvPicPr>
                  <p:cNvPr id="837" name="Объект 30" descr=""/>
                  <p:cNvPicPr/>
                  <p:nvPr/>
                </p:nvPicPr>
                <p:blipFill>
                  <a:blip r:embed="rId29"/>
                  <a:stretch/>
                </p:blipFill>
                <p:spPr>
                  <a:xfrm>
                    <a:off x="225360" y="58816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838" name="Объект 31"/>
          <p:cNvGraphicFramePr/>
          <p:nvPr/>
        </p:nvGraphicFramePr>
        <p:xfrm>
          <a:off x="225360" y="6327720"/>
          <a:ext cx="394920" cy="518760"/>
        </p:xfrm>
        <a:graphic>
          <a:graphicData uri="http://schemas.openxmlformats.org/presentationml/2006/ole">
            <p:oleObj r:id="rId30" spid="">
              <p:embed/>
              <p:pic>
                <p:nvPicPr>
                  <p:cNvPr id="839" name="Объект 31" descr=""/>
                  <p:cNvPicPr/>
                  <p:nvPr/>
                </p:nvPicPr>
                <p:blipFill>
                  <a:blip r:embed="rId31"/>
                  <a:stretch/>
                </p:blipFill>
                <p:spPr>
                  <a:xfrm>
                    <a:off x="225360" y="632772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840" name="PlaceHolder 1"/>
          <p:cNvSpPr>
            <a:spLocks noGrp="1"/>
          </p:cNvSpPr>
          <p:nvPr>
            <p:ph type="title"/>
          </p:nvPr>
        </p:nvSpPr>
        <p:spPr>
          <a:xfrm>
            <a:off x="609480" y="708120"/>
            <a:ext cx="10971720" cy="274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>
              <a:buNone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текста заглавия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4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17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42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17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32"/>
  </p:sldLayoutIdLst>
</p:sldMaster>
</file>

<file path=ppt/slideMasters/slideMaster2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eee9e3">
            <a:alpha val="10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46" name="Объект 17"/>
          <p:cNvGraphicFramePr/>
          <p:nvPr/>
        </p:nvGraphicFramePr>
        <p:xfrm>
          <a:off x="225360" y="0"/>
          <a:ext cx="394920" cy="518760"/>
        </p:xfrm>
        <a:graphic>
          <a:graphicData uri="http://schemas.openxmlformats.org/presentationml/2006/ole">
            <p:oleObj r:id="rId2" spid="">
              <p:embed/>
              <p:pic>
                <p:nvPicPr>
                  <p:cNvPr id="847" name="Объект 17" descr=""/>
                  <p:cNvPicPr/>
                  <p:nvPr/>
                </p:nvPicPr>
                <p:blipFill>
                  <a:blip r:embed="rId3"/>
                  <a:stretch/>
                </p:blipFill>
                <p:spPr>
                  <a:xfrm>
                    <a:off x="225360" y="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848" name="Объект 18"/>
          <p:cNvGraphicFramePr/>
          <p:nvPr/>
        </p:nvGraphicFramePr>
        <p:xfrm>
          <a:off x="225360" y="446040"/>
          <a:ext cx="394920" cy="518760"/>
        </p:xfrm>
        <a:graphic>
          <a:graphicData uri="http://schemas.openxmlformats.org/presentationml/2006/ole">
            <p:oleObj r:id="rId4" spid="">
              <p:embed/>
              <p:pic>
                <p:nvPicPr>
                  <p:cNvPr id="849" name="Объект 18" descr=""/>
                  <p:cNvPicPr/>
                  <p:nvPr/>
                </p:nvPicPr>
                <p:blipFill>
                  <a:blip r:embed="rId5"/>
                  <a:stretch/>
                </p:blipFill>
                <p:spPr>
                  <a:xfrm>
                    <a:off x="225360" y="4460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850" name="Объект 19"/>
          <p:cNvGraphicFramePr/>
          <p:nvPr/>
        </p:nvGraphicFramePr>
        <p:xfrm>
          <a:off x="225360" y="893880"/>
          <a:ext cx="394920" cy="516960"/>
        </p:xfrm>
        <a:graphic>
          <a:graphicData uri="http://schemas.openxmlformats.org/presentationml/2006/ole">
            <p:oleObj r:id="rId6" spid="">
              <p:embed/>
              <p:pic>
                <p:nvPicPr>
                  <p:cNvPr id="851" name="Объект 19" descr=""/>
                  <p:cNvPicPr/>
                  <p:nvPr/>
                </p:nvPicPr>
                <p:blipFill>
                  <a:blip r:embed="rId7"/>
                  <a:stretch/>
                </p:blipFill>
                <p:spPr>
                  <a:xfrm>
                    <a:off x="225360" y="89388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852" name="Объект 20"/>
          <p:cNvGraphicFramePr/>
          <p:nvPr/>
        </p:nvGraphicFramePr>
        <p:xfrm>
          <a:off x="225360" y="1339920"/>
          <a:ext cx="394920" cy="518760"/>
        </p:xfrm>
        <a:graphic>
          <a:graphicData uri="http://schemas.openxmlformats.org/presentationml/2006/ole">
            <p:oleObj r:id="rId8" spid="">
              <p:embed/>
              <p:pic>
                <p:nvPicPr>
                  <p:cNvPr id="853" name="Объект 20" descr=""/>
                  <p:cNvPicPr/>
                  <p:nvPr/>
                </p:nvPicPr>
                <p:blipFill>
                  <a:blip r:embed="rId9"/>
                  <a:stretch/>
                </p:blipFill>
                <p:spPr>
                  <a:xfrm>
                    <a:off x="225360" y="133992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854" name="Объект 21"/>
          <p:cNvGraphicFramePr/>
          <p:nvPr/>
        </p:nvGraphicFramePr>
        <p:xfrm>
          <a:off x="225360" y="1817640"/>
          <a:ext cx="394920" cy="518760"/>
        </p:xfrm>
        <a:graphic>
          <a:graphicData uri="http://schemas.openxmlformats.org/presentationml/2006/ole">
            <p:oleObj r:id="rId10" spid="">
              <p:embed/>
              <p:pic>
                <p:nvPicPr>
                  <p:cNvPr id="855" name="Объект 21" descr=""/>
                  <p:cNvPicPr/>
                  <p:nvPr/>
                </p:nvPicPr>
                <p:blipFill>
                  <a:blip r:embed="rId11"/>
                  <a:stretch/>
                </p:blipFill>
                <p:spPr>
                  <a:xfrm>
                    <a:off x="225360" y="18176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856" name="Объект 22"/>
          <p:cNvGraphicFramePr/>
          <p:nvPr/>
        </p:nvGraphicFramePr>
        <p:xfrm>
          <a:off x="225360" y="2263680"/>
          <a:ext cx="394920" cy="518760"/>
        </p:xfrm>
        <a:graphic>
          <a:graphicData uri="http://schemas.openxmlformats.org/presentationml/2006/ole">
            <p:oleObj r:id="rId12" spid="">
              <p:embed/>
              <p:pic>
                <p:nvPicPr>
                  <p:cNvPr id="857" name="Объект 22" descr=""/>
                  <p:cNvPicPr/>
                  <p:nvPr/>
                </p:nvPicPr>
                <p:blipFill>
                  <a:blip r:embed="rId13"/>
                  <a:stretch/>
                </p:blipFill>
                <p:spPr>
                  <a:xfrm>
                    <a:off x="225360" y="22636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858" name="Объект 23"/>
          <p:cNvGraphicFramePr/>
          <p:nvPr/>
        </p:nvGraphicFramePr>
        <p:xfrm>
          <a:off x="225360" y="2711520"/>
          <a:ext cx="394920" cy="516960"/>
        </p:xfrm>
        <a:graphic>
          <a:graphicData uri="http://schemas.openxmlformats.org/presentationml/2006/ole">
            <p:oleObj r:id="rId14" spid="">
              <p:embed/>
              <p:pic>
                <p:nvPicPr>
                  <p:cNvPr id="859" name="Объект 23" descr=""/>
                  <p:cNvPicPr/>
                  <p:nvPr/>
                </p:nvPicPr>
                <p:blipFill>
                  <a:blip r:embed="rId15"/>
                  <a:stretch/>
                </p:blipFill>
                <p:spPr>
                  <a:xfrm>
                    <a:off x="225360" y="271152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860" name="Объект 24"/>
          <p:cNvGraphicFramePr/>
          <p:nvPr/>
        </p:nvGraphicFramePr>
        <p:xfrm>
          <a:off x="225360" y="3157560"/>
          <a:ext cx="394920" cy="518760"/>
        </p:xfrm>
        <a:graphic>
          <a:graphicData uri="http://schemas.openxmlformats.org/presentationml/2006/ole">
            <p:oleObj r:id="rId16" spid="">
              <p:embed/>
              <p:pic>
                <p:nvPicPr>
                  <p:cNvPr id="861" name="Объект 24" descr=""/>
                  <p:cNvPicPr/>
                  <p:nvPr/>
                </p:nvPicPr>
                <p:blipFill>
                  <a:blip r:embed="rId17"/>
                  <a:stretch/>
                </p:blipFill>
                <p:spPr>
                  <a:xfrm>
                    <a:off x="225360" y="315756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862" name="Объект 25"/>
          <p:cNvGraphicFramePr/>
          <p:nvPr/>
        </p:nvGraphicFramePr>
        <p:xfrm>
          <a:off x="225360" y="3605040"/>
          <a:ext cx="394920" cy="516960"/>
        </p:xfrm>
        <a:graphic>
          <a:graphicData uri="http://schemas.openxmlformats.org/presentationml/2006/ole">
            <p:oleObj r:id="rId18" spid="">
              <p:embed/>
              <p:pic>
                <p:nvPicPr>
                  <p:cNvPr id="863" name="Объект 25" descr=""/>
                  <p:cNvPicPr/>
                  <p:nvPr/>
                </p:nvPicPr>
                <p:blipFill>
                  <a:blip r:embed="rId19"/>
                  <a:stretch/>
                </p:blipFill>
                <p:spPr>
                  <a:xfrm>
                    <a:off x="225360" y="360504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864" name="Объект 26"/>
          <p:cNvGraphicFramePr/>
          <p:nvPr/>
        </p:nvGraphicFramePr>
        <p:xfrm>
          <a:off x="225360" y="4051440"/>
          <a:ext cx="394920" cy="518760"/>
        </p:xfrm>
        <a:graphic>
          <a:graphicData uri="http://schemas.openxmlformats.org/presentationml/2006/ole">
            <p:oleObj r:id="rId20" spid="">
              <p:embed/>
              <p:pic>
                <p:nvPicPr>
                  <p:cNvPr id="865" name="Объект 26" descr=""/>
                  <p:cNvPicPr/>
                  <p:nvPr/>
                </p:nvPicPr>
                <p:blipFill>
                  <a:blip r:embed="rId21"/>
                  <a:stretch/>
                </p:blipFill>
                <p:spPr>
                  <a:xfrm>
                    <a:off x="225360" y="40514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866" name="Объект 27"/>
          <p:cNvGraphicFramePr/>
          <p:nvPr/>
        </p:nvGraphicFramePr>
        <p:xfrm>
          <a:off x="225360" y="4497480"/>
          <a:ext cx="394920" cy="518760"/>
        </p:xfrm>
        <a:graphic>
          <a:graphicData uri="http://schemas.openxmlformats.org/presentationml/2006/ole">
            <p:oleObj r:id="rId22" spid="">
              <p:embed/>
              <p:pic>
                <p:nvPicPr>
                  <p:cNvPr id="867" name="Объект 27" descr=""/>
                  <p:cNvPicPr/>
                  <p:nvPr/>
                </p:nvPicPr>
                <p:blipFill>
                  <a:blip r:embed="rId23"/>
                  <a:stretch/>
                </p:blipFill>
                <p:spPr>
                  <a:xfrm>
                    <a:off x="225360" y="44974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868" name="Объект 28"/>
          <p:cNvGraphicFramePr/>
          <p:nvPr/>
        </p:nvGraphicFramePr>
        <p:xfrm>
          <a:off x="225360" y="4944960"/>
          <a:ext cx="394920" cy="516960"/>
        </p:xfrm>
        <a:graphic>
          <a:graphicData uri="http://schemas.openxmlformats.org/presentationml/2006/ole">
            <p:oleObj r:id="rId24" spid="">
              <p:embed/>
              <p:pic>
                <p:nvPicPr>
                  <p:cNvPr id="869" name="Объект 28" descr=""/>
                  <p:cNvPicPr/>
                  <p:nvPr/>
                </p:nvPicPr>
                <p:blipFill>
                  <a:blip r:embed="rId25"/>
                  <a:stretch/>
                </p:blipFill>
                <p:spPr>
                  <a:xfrm>
                    <a:off x="225360" y="494496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870" name="Объект 29"/>
          <p:cNvGraphicFramePr/>
          <p:nvPr/>
        </p:nvGraphicFramePr>
        <p:xfrm>
          <a:off x="225360" y="5435640"/>
          <a:ext cx="394920" cy="516960"/>
        </p:xfrm>
        <a:graphic>
          <a:graphicData uri="http://schemas.openxmlformats.org/presentationml/2006/ole">
            <p:oleObj r:id="rId26" spid="">
              <p:embed/>
              <p:pic>
                <p:nvPicPr>
                  <p:cNvPr id="871" name="Объект 29" descr=""/>
                  <p:cNvPicPr/>
                  <p:nvPr/>
                </p:nvPicPr>
                <p:blipFill>
                  <a:blip r:embed="rId27"/>
                  <a:stretch/>
                </p:blipFill>
                <p:spPr>
                  <a:xfrm>
                    <a:off x="225360" y="543564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872" name="Объект 30"/>
          <p:cNvGraphicFramePr/>
          <p:nvPr/>
        </p:nvGraphicFramePr>
        <p:xfrm>
          <a:off x="225360" y="5881680"/>
          <a:ext cx="394920" cy="518760"/>
        </p:xfrm>
        <a:graphic>
          <a:graphicData uri="http://schemas.openxmlformats.org/presentationml/2006/ole">
            <p:oleObj r:id="rId28" spid="">
              <p:embed/>
              <p:pic>
                <p:nvPicPr>
                  <p:cNvPr id="873" name="Объект 30" descr=""/>
                  <p:cNvPicPr/>
                  <p:nvPr/>
                </p:nvPicPr>
                <p:blipFill>
                  <a:blip r:embed="rId29"/>
                  <a:stretch/>
                </p:blipFill>
                <p:spPr>
                  <a:xfrm>
                    <a:off x="225360" y="58816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874" name="Объект 31"/>
          <p:cNvGraphicFramePr/>
          <p:nvPr/>
        </p:nvGraphicFramePr>
        <p:xfrm>
          <a:off x="225360" y="6327720"/>
          <a:ext cx="394920" cy="518760"/>
        </p:xfrm>
        <a:graphic>
          <a:graphicData uri="http://schemas.openxmlformats.org/presentationml/2006/ole">
            <p:oleObj r:id="rId30" spid="">
              <p:embed/>
              <p:pic>
                <p:nvPicPr>
                  <p:cNvPr id="875" name="Объект 31" descr=""/>
                  <p:cNvPicPr/>
                  <p:nvPr/>
                </p:nvPicPr>
                <p:blipFill>
                  <a:blip r:embed="rId31"/>
                  <a:stretch/>
                </p:blipFill>
                <p:spPr>
                  <a:xfrm>
                    <a:off x="225360" y="632772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876" name="PlaceHolder 1"/>
          <p:cNvSpPr>
            <a:spLocks noGrp="1"/>
          </p:cNvSpPr>
          <p:nvPr>
            <p:ph type="title"/>
          </p:nvPr>
        </p:nvSpPr>
        <p:spPr>
          <a:xfrm>
            <a:off x="609480" y="708120"/>
            <a:ext cx="10971720" cy="274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>
              <a:buNone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текста заглавия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7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50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7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50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79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50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80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50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32"/>
  </p:sldLayoutIdLst>
</p:sldMaster>
</file>

<file path=ppt/slideMasters/slideMaster2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eee9e3">
            <a:alpha val="10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86" name="Объект 17"/>
          <p:cNvGraphicFramePr/>
          <p:nvPr/>
        </p:nvGraphicFramePr>
        <p:xfrm>
          <a:off x="225360" y="0"/>
          <a:ext cx="394920" cy="518760"/>
        </p:xfrm>
        <a:graphic>
          <a:graphicData uri="http://schemas.openxmlformats.org/presentationml/2006/ole">
            <p:oleObj r:id="rId2" spid="">
              <p:embed/>
              <p:pic>
                <p:nvPicPr>
                  <p:cNvPr id="887" name="Объект 17" descr=""/>
                  <p:cNvPicPr/>
                  <p:nvPr/>
                </p:nvPicPr>
                <p:blipFill>
                  <a:blip r:embed="rId3"/>
                  <a:stretch/>
                </p:blipFill>
                <p:spPr>
                  <a:xfrm>
                    <a:off x="225360" y="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888" name="Объект 18"/>
          <p:cNvGraphicFramePr/>
          <p:nvPr/>
        </p:nvGraphicFramePr>
        <p:xfrm>
          <a:off x="225360" y="446040"/>
          <a:ext cx="394920" cy="518760"/>
        </p:xfrm>
        <a:graphic>
          <a:graphicData uri="http://schemas.openxmlformats.org/presentationml/2006/ole">
            <p:oleObj r:id="rId4" spid="">
              <p:embed/>
              <p:pic>
                <p:nvPicPr>
                  <p:cNvPr id="889" name="Объект 18" descr=""/>
                  <p:cNvPicPr/>
                  <p:nvPr/>
                </p:nvPicPr>
                <p:blipFill>
                  <a:blip r:embed="rId5"/>
                  <a:stretch/>
                </p:blipFill>
                <p:spPr>
                  <a:xfrm>
                    <a:off x="225360" y="4460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890" name="Объект 19"/>
          <p:cNvGraphicFramePr/>
          <p:nvPr/>
        </p:nvGraphicFramePr>
        <p:xfrm>
          <a:off x="225360" y="893880"/>
          <a:ext cx="394920" cy="516960"/>
        </p:xfrm>
        <a:graphic>
          <a:graphicData uri="http://schemas.openxmlformats.org/presentationml/2006/ole">
            <p:oleObj r:id="rId6" spid="">
              <p:embed/>
              <p:pic>
                <p:nvPicPr>
                  <p:cNvPr id="891" name="Объект 19" descr=""/>
                  <p:cNvPicPr/>
                  <p:nvPr/>
                </p:nvPicPr>
                <p:blipFill>
                  <a:blip r:embed="rId7"/>
                  <a:stretch/>
                </p:blipFill>
                <p:spPr>
                  <a:xfrm>
                    <a:off x="225360" y="89388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892" name="Объект 20"/>
          <p:cNvGraphicFramePr/>
          <p:nvPr/>
        </p:nvGraphicFramePr>
        <p:xfrm>
          <a:off x="225360" y="1339920"/>
          <a:ext cx="394920" cy="518760"/>
        </p:xfrm>
        <a:graphic>
          <a:graphicData uri="http://schemas.openxmlformats.org/presentationml/2006/ole">
            <p:oleObj r:id="rId8" spid="">
              <p:embed/>
              <p:pic>
                <p:nvPicPr>
                  <p:cNvPr id="893" name="Объект 20" descr=""/>
                  <p:cNvPicPr/>
                  <p:nvPr/>
                </p:nvPicPr>
                <p:blipFill>
                  <a:blip r:embed="rId9"/>
                  <a:stretch/>
                </p:blipFill>
                <p:spPr>
                  <a:xfrm>
                    <a:off x="225360" y="133992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894" name="Объект 21"/>
          <p:cNvGraphicFramePr/>
          <p:nvPr/>
        </p:nvGraphicFramePr>
        <p:xfrm>
          <a:off x="225360" y="1817640"/>
          <a:ext cx="394920" cy="518760"/>
        </p:xfrm>
        <a:graphic>
          <a:graphicData uri="http://schemas.openxmlformats.org/presentationml/2006/ole">
            <p:oleObj r:id="rId10" spid="">
              <p:embed/>
              <p:pic>
                <p:nvPicPr>
                  <p:cNvPr id="895" name="Объект 21" descr=""/>
                  <p:cNvPicPr/>
                  <p:nvPr/>
                </p:nvPicPr>
                <p:blipFill>
                  <a:blip r:embed="rId11"/>
                  <a:stretch/>
                </p:blipFill>
                <p:spPr>
                  <a:xfrm>
                    <a:off x="225360" y="18176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896" name="Объект 22"/>
          <p:cNvGraphicFramePr/>
          <p:nvPr/>
        </p:nvGraphicFramePr>
        <p:xfrm>
          <a:off x="225360" y="2263680"/>
          <a:ext cx="394920" cy="518760"/>
        </p:xfrm>
        <a:graphic>
          <a:graphicData uri="http://schemas.openxmlformats.org/presentationml/2006/ole">
            <p:oleObj r:id="rId12" spid="">
              <p:embed/>
              <p:pic>
                <p:nvPicPr>
                  <p:cNvPr id="897" name="Объект 22" descr=""/>
                  <p:cNvPicPr/>
                  <p:nvPr/>
                </p:nvPicPr>
                <p:blipFill>
                  <a:blip r:embed="rId13"/>
                  <a:stretch/>
                </p:blipFill>
                <p:spPr>
                  <a:xfrm>
                    <a:off x="225360" y="22636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898" name="Объект 23"/>
          <p:cNvGraphicFramePr/>
          <p:nvPr/>
        </p:nvGraphicFramePr>
        <p:xfrm>
          <a:off x="225360" y="2711520"/>
          <a:ext cx="394920" cy="516960"/>
        </p:xfrm>
        <a:graphic>
          <a:graphicData uri="http://schemas.openxmlformats.org/presentationml/2006/ole">
            <p:oleObj r:id="rId14" spid="">
              <p:embed/>
              <p:pic>
                <p:nvPicPr>
                  <p:cNvPr id="899" name="Объект 23" descr=""/>
                  <p:cNvPicPr/>
                  <p:nvPr/>
                </p:nvPicPr>
                <p:blipFill>
                  <a:blip r:embed="rId15"/>
                  <a:stretch/>
                </p:blipFill>
                <p:spPr>
                  <a:xfrm>
                    <a:off x="225360" y="271152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900" name="Объект 24"/>
          <p:cNvGraphicFramePr/>
          <p:nvPr/>
        </p:nvGraphicFramePr>
        <p:xfrm>
          <a:off x="225360" y="3157560"/>
          <a:ext cx="394920" cy="518760"/>
        </p:xfrm>
        <a:graphic>
          <a:graphicData uri="http://schemas.openxmlformats.org/presentationml/2006/ole">
            <p:oleObj r:id="rId16" spid="">
              <p:embed/>
              <p:pic>
                <p:nvPicPr>
                  <p:cNvPr id="901" name="Объект 24" descr=""/>
                  <p:cNvPicPr/>
                  <p:nvPr/>
                </p:nvPicPr>
                <p:blipFill>
                  <a:blip r:embed="rId17"/>
                  <a:stretch/>
                </p:blipFill>
                <p:spPr>
                  <a:xfrm>
                    <a:off x="225360" y="315756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902" name="Объект 25"/>
          <p:cNvGraphicFramePr/>
          <p:nvPr/>
        </p:nvGraphicFramePr>
        <p:xfrm>
          <a:off x="225360" y="3605040"/>
          <a:ext cx="394920" cy="516960"/>
        </p:xfrm>
        <a:graphic>
          <a:graphicData uri="http://schemas.openxmlformats.org/presentationml/2006/ole">
            <p:oleObj r:id="rId18" spid="">
              <p:embed/>
              <p:pic>
                <p:nvPicPr>
                  <p:cNvPr id="903" name="Объект 25" descr=""/>
                  <p:cNvPicPr/>
                  <p:nvPr/>
                </p:nvPicPr>
                <p:blipFill>
                  <a:blip r:embed="rId19"/>
                  <a:stretch/>
                </p:blipFill>
                <p:spPr>
                  <a:xfrm>
                    <a:off x="225360" y="360504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904" name="Объект 26"/>
          <p:cNvGraphicFramePr/>
          <p:nvPr/>
        </p:nvGraphicFramePr>
        <p:xfrm>
          <a:off x="225360" y="4051440"/>
          <a:ext cx="394920" cy="518760"/>
        </p:xfrm>
        <a:graphic>
          <a:graphicData uri="http://schemas.openxmlformats.org/presentationml/2006/ole">
            <p:oleObj r:id="rId20" spid="">
              <p:embed/>
              <p:pic>
                <p:nvPicPr>
                  <p:cNvPr id="905" name="Объект 26" descr=""/>
                  <p:cNvPicPr/>
                  <p:nvPr/>
                </p:nvPicPr>
                <p:blipFill>
                  <a:blip r:embed="rId21"/>
                  <a:stretch/>
                </p:blipFill>
                <p:spPr>
                  <a:xfrm>
                    <a:off x="225360" y="40514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906" name="Объект 27"/>
          <p:cNvGraphicFramePr/>
          <p:nvPr/>
        </p:nvGraphicFramePr>
        <p:xfrm>
          <a:off x="225360" y="4497480"/>
          <a:ext cx="394920" cy="518760"/>
        </p:xfrm>
        <a:graphic>
          <a:graphicData uri="http://schemas.openxmlformats.org/presentationml/2006/ole">
            <p:oleObj r:id="rId22" spid="">
              <p:embed/>
              <p:pic>
                <p:nvPicPr>
                  <p:cNvPr id="907" name="Объект 27" descr=""/>
                  <p:cNvPicPr/>
                  <p:nvPr/>
                </p:nvPicPr>
                <p:blipFill>
                  <a:blip r:embed="rId23"/>
                  <a:stretch/>
                </p:blipFill>
                <p:spPr>
                  <a:xfrm>
                    <a:off x="225360" y="44974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908" name="Объект 28"/>
          <p:cNvGraphicFramePr/>
          <p:nvPr/>
        </p:nvGraphicFramePr>
        <p:xfrm>
          <a:off x="225360" y="4944960"/>
          <a:ext cx="394920" cy="516960"/>
        </p:xfrm>
        <a:graphic>
          <a:graphicData uri="http://schemas.openxmlformats.org/presentationml/2006/ole">
            <p:oleObj r:id="rId24" spid="">
              <p:embed/>
              <p:pic>
                <p:nvPicPr>
                  <p:cNvPr id="909" name="Объект 28" descr=""/>
                  <p:cNvPicPr/>
                  <p:nvPr/>
                </p:nvPicPr>
                <p:blipFill>
                  <a:blip r:embed="rId25"/>
                  <a:stretch/>
                </p:blipFill>
                <p:spPr>
                  <a:xfrm>
                    <a:off x="225360" y="494496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910" name="Объект 29"/>
          <p:cNvGraphicFramePr/>
          <p:nvPr/>
        </p:nvGraphicFramePr>
        <p:xfrm>
          <a:off x="225360" y="5435640"/>
          <a:ext cx="394920" cy="516960"/>
        </p:xfrm>
        <a:graphic>
          <a:graphicData uri="http://schemas.openxmlformats.org/presentationml/2006/ole">
            <p:oleObj r:id="rId26" spid="">
              <p:embed/>
              <p:pic>
                <p:nvPicPr>
                  <p:cNvPr id="911" name="Объект 29" descr=""/>
                  <p:cNvPicPr/>
                  <p:nvPr/>
                </p:nvPicPr>
                <p:blipFill>
                  <a:blip r:embed="rId27"/>
                  <a:stretch/>
                </p:blipFill>
                <p:spPr>
                  <a:xfrm>
                    <a:off x="225360" y="543564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912" name="Объект 30"/>
          <p:cNvGraphicFramePr/>
          <p:nvPr/>
        </p:nvGraphicFramePr>
        <p:xfrm>
          <a:off x="225360" y="5881680"/>
          <a:ext cx="394920" cy="518760"/>
        </p:xfrm>
        <a:graphic>
          <a:graphicData uri="http://schemas.openxmlformats.org/presentationml/2006/ole">
            <p:oleObj r:id="rId28" spid="">
              <p:embed/>
              <p:pic>
                <p:nvPicPr>
                  <p:cNvPr id="913" name="Объект 30" descr=""/>
                  <p:cNvPicPr/>
                  <p:nvPr/>
                </p:nvPicPr>
                <p:blipFill>
                  <a:blip r:embed="rId29"/>
                  <a:stretch/>
                </p:blipFill>
                <p:spPr>
                  <a:xfrm>
                    <a:off x="225360" y="58816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914" name="Объект 31"/>
          <p:cNvGraphicFramePr/>
          <p:nvPr/>
        </p:nvGraphicFramePr>
        <p:xfrm>
          <a:off x="225360" y="6327720"/>
          <a:ext cx="394920" cy="518760"/>
        </p:xfrm>
        <a:graphic>
          <a:graphicData uri="http://schemas.openxmlformats.org/presentationml/2006/ole">
            <p:oleObj r:id="rId30" spid="">
              <p:embed/>
              <p:pic>
                <p:nvPicPr>
                  <p:cNvPr id="915" name="Объект 31" descr=""/>
                  <p:cNvPicPr/>
                  <p:nvPr/>
                </p:nvPicPr>
                <p:blipFill>
                  <a:blip r:embed="rId31"/>
                  <a:stretch/>
                </p:blipFill>
                <p:spPr>
                  <a:xfrm>
                    <a:off x="225360" y="632772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32"/>
  </p:sldLayoutIdLst>
</p:sldMaster>
</file>

<file path=ppt/slideMasters/slideMaster2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eee9e3">
            <a:alpha val="10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16" name="Объект 17"/>
          <p:cNvGraphicFramePr/>
          <p:nvPr/>
        </p:nvGraphicFramePr>
        <p:xfrm>
          <a:off x="225360" y="0"/>
          <a:ext cx="394920" cy="518760"/>
        </p:xfrm>
        <a:graphic>
          <a:graphicData uri="http://schemas.openxmlformats.org/presentationml/2006/ole">
            <p:oleObj r:id="rId2" spid="">
              <p:embed/>
              <p:pic>
                <p:nvPicPr>
                  <p:cNvPr id="917" name="Объект 17" descr=""/>
                  <p:cNvPicPr/>
                  <p:nvPr/>
                </p:nvPicPr>
                <p:blipFill>
                  <a:blip r:embed="rId3"/>
                  <a:stretch/>
                </p:blipFill>
                <p:spPr>
                  <a:xfrm>
                    <a:off x="225360" y="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918" name="Объект 18"/>
          <p:cNvGraphicFramePr/>
          <p:nvPr/>
        </p:nvGraphicFramePr>
        <p:xfrm>
          <a:off x="225360" y="446040"/>
          <a:ext cx="394920" cy="518760"/>
        </p:xfrm>
        <a:graphic>
          <a:graphicData uri="http://schemas.openxmlformats.org/presentationml/2006/ole">
            <p:oleObj r:id="rId4" spid="">
              <p:embed/>
              <p:pic>
                <p:nvPicPr>
                  <p:cNvPr id="919" name="Объект 18" descr=""/>
                  <p:cNvPicPr/>
                  <p:nvPr/>
                </p:nvPicPr>
                <p:blipFill>
                  <a:blip r:embed="rId5"/>
                  <a:stretch/>
                </p:blipFill>
                <p:spPr>
                  <a:xfrm>
                    <a:off x="225360" y="4460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920" name="Объект 19"/>
          <p:cNvGraphicFramePr/>
          <p:nvPr/>
        </p:nvGraphicFramePr>
        <p:xfrm>
          <a:off x="225360" y="893880"/>
          <a:ext cx="394920" cy="516960"/>
        </p:xfrm>
        <a:graphic>
          <a:graphicData uri="http://schemas.openxmlformats.org/presentationml/2006/ole">
            <p:oleObj r:id="rId6" spid="">
              <p:embed/>
              <p:pic>
                <p:nvPicPr>
                  <p:cNvPr id="921" name="Объект 19" descr=""/>
                  <p:cNvPicPr/>
                  <p:nvPr/>
                </p:nvPicPr>
                <p:blipFill>
                  <a:blip r:embed="rId7"/>
                  <a:stretch/>
                </p:blipFill>
                <p:spPr>
                  <a:xfrm>
                    <a:off x="225360" y="89388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922" name="Объект 20"/>
          <p:cNvGraphicFramePr/>
          <p:nvPr/>
        </p:nvGraphicFramePr>
        <p:xfrm>
          <a:off x="225360" y="1339920"/>
          <a:ext cx="394920" cy="518760"/>
        </p:xfrm>
        <a:graphic>
          <a:graphicData uri="http://schemas.openxmlformats.org/presentationml/2006/ole">
            <p:oleObj r:id="rId8" spid="">
              <p:embed/>
              <p:pic>
                <p:nvPicPr>
                  <p:cNvPr id="923" name="Объект 20" descr=""/>
                  <p:cNvPicPr/>
                  <p:nvPr/>
                </p:nvPicPr>
                <p:blipFill>
                  <a:blip r:embed="rId9"/>
                  <a:stretch/>
                </p:blipFill>
                <p:spPr>
                  <a:xfrm>
                    <a:off x="225360" y="133992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924" name="Объект 21"/>
          <p:cNvGraphicFramePr/>
          <p:nvPr/>
        </p:nvGraphicFramePr>
        <p:xfrm>
          <a:off x="225360" y="1817640"/>
          <a:ext cx="394920" cy="518760"/>
        </p:xfrm>
        <a:graphic>
          <a:graphicData uri="http://schemas.openxmlformats.org/presentationml/2006/ole">
            <p:oleObj r:id="rId10" spid="">
              <p:embed/>
              <p:pic>
                <p:nvPicPr>
                  <p:cNvPr id="925" name="Объект 21" descr=""/>
                  <p:cNvPicPr/>
                  <p:nvPr/>
                </p:nvPicPr>
                <p:blipFill>
                  <a:blip r:embed="rId11"/>
                  <a:stretch/>
                </p:blipFill>
                <p:spPr>
                  <a:xfrm>
                    <a:off x="225360" y="18176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926" name="Объект 22"/>
          <p:cNvGraphicFramePr/>
          <p:nvPr/>
        </p:nvGraphicFramePr>
        <p:xfrm>
          <a:off x="225360" y="2263680"/>
          <a:ext cx="394920" cy="518760"/>
        </p:xfrm>
        <a:graphic>
          <a:graphicData uri="http://schemas.openxmlformats.org/presentationml/2006/ole">
            <p:oleObj r:id="rId12" spid="">
              <p:embed/>
              <p:pic>
                <p:nvPicPr>
                  <p:cNvPr id="927" name="Объект 22" descr=""/>
                  <p:cNvPicPr/>
                  <p:nvPr/>
                </p:nvPicPr>
                <p:blipFill>
                  <a:blip r:embed="rId13"/>
                  <a:stretch/>
                </p:blipFill>
                <p:spPr>
                  <a:xfrm>
                    <a:off x="225360" y="22636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928" name="Объект 23"/>
          <p:cNvGraphicFramePr/>
          <p:nvPr/>
        </p:nvGraphicFramePr>
        <p:xfrm>
          <a:off x="225360" y="2711520"/>
          <a:ext cx="394920" cy="516960"/>
        </p:xfrm>
        <a:graphic>
          <a:graphicData uri="http://schemas.openxmlformats.org/presentationml/2006/ole">
            <p:oleObj r:id="rId14" spid="">
              <p:embed/>
              <p:pic>
                <p:nvPicPr>
                  <p:cNvPr id="929" name="Объект 23" descr=""/>
                  <p:cNvPicPr/>
                  <p:nvPr/>
                </p:nvPicPr>
                <p:blipFill>
                  <a:blip r:embed="rId15"/>
                  <a:stretch/>
                </p:blipFill>
                <p:spPr>
                  <a:xfrm>
                    <a:off x="225360" y="271152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930" name="Объект 24"/>
          <p:cNvGraphicFramePr/>
          <p:nvPr/>
        </p:nvGraphicFramePr>
        <p:xfrm>
          <a:off x="225360" y="3157560"/>
          <a:ext cx="394920" cy="518760"/>
        </p:xfrm>
        <a:graphic>
          <a:graphicData uri="http://schemas.openxmlformats.org/presentationml/2006/ole">
            <p:oleObj r:id="rId16" spid="">
              <p:embed/>
              <p:pic>
                <p:nvPicPr>
                  <p:cNvPr id="931" name="Объект 24" descr=""/>
                  <p:cNvPicPr/>
                  <p:nvPr/>
                </p:nvPicPr>
                <p:blipFill>
                  <a:blip r:embed="rId17"/>
                  <a:stretch/>
                </p:blipFill>
                <p:spPr>
                  <a:xfrm>
                    <a:off x="225360" y="315756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932" name="Объект 25"/>
          <p:cNvGraphicFramePr/>
          <p:nvPr/>
        </p:nvGraphicFramePr>
        <p:xfrm>
          <a:off x="225360" y="3605040"/>
          <a:ext cx="394920" cy="516960"/>
        </p:xfrm>
        <a:graphic>
          <a:graphicData uri="http://schemas.openxmlformats.org/presentationml/2006/ole">
            <p:oleObj r:id="rId18" spid="">
              <p:embed/>
              <p:pic>
                <p:nvPicPr>
                  <p:cNvPr id="933" name="Объект 25" descr=""/>
                  <p:cNvPicPr/>
                  <p:nvPr/>
                </p:nvPicPr>
                <p:blipFill>
                  <a:blip r:embed="rId19"/>
                  <a:stretch/>
                </p:blipFill>
                <p:spPr>
                  <a:xfrm>
                    <a:off x="225360" y="360504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934" name="Объект 26"/>
          <p:cNvGraphicFramePr/>
          <p:nvPr/>
        </p:nvGraphicFramePr>
        <p:xfrm>
          <a:off x="225360" y="4051440"/>
          <a:ext cx="394920" cy="518760"/>
        </p:xfrm>
        <a:graphic>
          <a:graphicData uri="http://schemas.openxmlformats.org/presentationml/2006/ole">
            <p:oleObj r:id="rId20" spid="">
              <p:embed/>
              <p:pic>
                <p:nvPicPr>
                  <p:cNvPr id="935" name="Объект 26" descr=""/>
                  <p:cNvPicPr/>
                  <p:nvPr/>
                </p:nvPicPr>
                <p:blipFill>
                  <a:blip r:embed="rId21"/>
                  <a:stretch/>
                </p:blipFill>
                <p:spPr>
                  <a:xfrm>
                    <a:off x="225360" y="40514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936" name="Объект 27"/>
          <p:cNvGraphicFramePr/>
          <p:nvPr/>
        </p:nvGraphicFramePr>
        <p:xfrm>
          <a:off x="225360" y="4497480"/>
          <a:ext cx="394920" cy="518760"/>
        </p:xfrm>
        <a:graphic>
          <a:graphicData uri="http://schemas.openxmlformats.org/presentationml/2006/ole">
            <p:oleObj r:id="rId22" spid="">
              <p:embed/>
              <p:pic>
                <p:nvPicPr>
                  <p:cNvPr id="937" name="Объект 27" descr=""/>
                  <p:cNvPicPr/>
                  <p:nvPr/>
                </p:nvPicPr>
                <p:blipFill>
                  <a:blip r:embed="rId23"/>
                  <a:stretch/>
                </p:blipFill>
                <p:spPr>
                  <a:xfrm>
                    <a:off x="225360" y="44974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938" name="Объект 28"/>
          <p:cNvGraphicFramePr/>
          <p:nvPr/>
        </p:nvGraphicFramePr>
        <p:xfrm>
          <a:off x="225360" y="4944960"/>
          <a:ext cx="394920" cy="516960"/>
        </p:xfrm>
        <a:graphic>
          <a:graphicData uri="http://schemas.openxmlformats.org/presentationml/2006/ole">
            <p:oleObj r:id="rId24" spid="">
              <p:embed/>
              <p:pic>
                <p:nvPicPr>
                  <p:cNvPr id="939" name="Объект 28" descr=""/>
                  <p:cNvPicPr/>
                  <p:nvPr/>
                </p:nvPicPr>
                <p:blipFill>
                  <a:blip r:embed="rId25"/>
                  <a:stretch/>
                </p:blipFill>
                <p:spPr>
                  <a:xfrm>
                    <a:off x="225360" y="494496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940" name="Объект 29"/>
          <p:cNvGraphicFramePr/>
          <p:nvPr/>
        </p:nvGraphicFramePr>
        <p:xfrm>
          <a:off x="225360" y="5435640"/>
          <a:ext cx="394920" cy="516960"/>
        </p:xfrm>
        <a:graphic>
          <a:graphicData uri="http://schemas.openxmlformats.org/presentationml/2006/ole">
            <p:oleObj r:id="rId26" spid="">
              <p:embed/>
              <p:pic>
                <p:nvPicPr>
                  <p:cNvPr id="941" name="Объект 29" descr=""/>
                  <p:cNvPicPr/>
                  <p:nvPr/>
                </p:nvPicPr>
                <p:blipFill>
                  <a:blip r:embed="rId27"/>
                  <a:stretch/>
                </p:blipFill>
                <p:spPr>
                  <a:xfrm>
                    <a:off x="225360" y="543564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942" name="Объект 30"/>
          <p:cNvGraphicFramePr/>
          <p:nvPr/>
        </p:nvGraphicFramePr>
        <p:xfrm>
          <a:off x="225360" y="5881680"/>
          <a:ext cx="394920" cy="518760"/>
        </p:xfrm>
        <a:graphic>
          <a:graphicData uri="http://schemas.openxmlformats.org/presentationml/2006/ole">
            <p:oleObj r:id="rId28" spid="">
              <p:embed/>
              <p:pic>
                <p:nvPicPr>
                  <p:cNvPr id="943" name="Объект 30" descr=""/>
                  <p:cNvPicPr/>
                  <p:nvPr/>
                </p:nvPicPr>
                <p:blipFill>
                  <a:blip r:embed="rId29"/>
                  <a:stretch/>
                </p:blipFill>
                <p:spPr>
                  <a:xfrm>
                    <a:off x="225360" y="58816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944" name="Объект 31"/>
          <p:cNvGraphicFramePr/>
          <p:nvPr/>
        </p:nvGraphicFramePr>
        <p:xfrm>
          <a:off x="225360" y="6327720"/>
          <a:ext cx="394920" cy="518760"/>
        </p:xfrm>
        <a:graphic>
          <a:graphicData uri="http://schemas.openxmlformats.org/presentationml/2006/ole">
            <p:oleObj r:id="rId30" spid="">
              <p:embed/>
              <p:pic>
                <p:nvPicPr>
                  <p:cNvPr id="945" name="Объект 31" descr=""/>
                  <p:cNvPicPr/>
                  <p:nvPr/>
                </p:nvPicPr>
                <p:blipFill>
                  <a:blip r:embed="rId31"/>
                  <a:stretch/>
                </p:blipFill>
                <p:spPr>
                  <a:xfrm>
                    <a:off x="225360" y="632772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946" name="PlaceHolder 1"/>
          <p:cNvSpPr>
            <a:spLocks noGrp="1"/>
          </p:cNvSpPr>
          <p:nvPr>
            <p:ph type="title"/>
          </p:nvPr>
        </p:nvSpPr>
        <p:spPr>
          <a:xfrm>
            <a:off x="609480" y="708120"/>
            <a:ext cx="10971720" cy="274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>
              <a:buNone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текста заглавия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4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3976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4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50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49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50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32"/>
  </p:sldLayoutIdLst>
</p:sldMaster>
</file>

<file path=ppt/slideMasters/slideMaster3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eee9e3">
            <a:alpha val="10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54" name="Объект 17"/>
          <p:cNvGraphicFramePr/>
          <p:nvPr/>
        </p:nvGraphicFramePr>
        <p:xfrm>
          <a:off x="225360" y="0"/>
          <a:ext cx="394920" cy="518760"/>
        </p:xfrm>
        <a:graphic>
          <a:graphicData uri="http://schemas.openxmlformats.org/presentationml/2006/ole">
            <p:oleObj r:id="rId2" spid="">
              <p:embed/>
              <p:pic>
                <p:nvPicPr>
                  <p:cNvPr id="955" name="Объект 17" descr=""/>
                  <p:cNvPicPr/>
                  <p:nvPr/>
                </p:nvPicPr>
                <p:blipFill>
                  <a:blip r:embed="rId3"/>
                  <a:stretch/>
                </p:blipFill>
                <p:spPr>
                  <a:xfrm>
                    <a:off x="225360" y="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956" name="Объект 18"/>
          <p:cNvGraphicFramePr/>
          <p:nvPr/>
        </p:nvGraphicFramePr>
        <p:xfrm>
          <a:off x="225360" y="446040"/>
          <a:ext cx="394920" cy="518760"/>
        </p:xfrm>
        <a:graphic>
          <a:graphicData uri="http://schemas.openxmlformats.org/presentationml/2006/ole">
            <p:oleObj r:id="rId4" spid="">
              <p:embed/>
              <p:pic>
                <p:nvPicPr>
                  <p:cNvPr id="957" name="Объект 18" descr=""/>
                  <p:cNvPicPr/>
                  <p:nvPr/>
                </p:nvPicPr>
                <p:blipFill>
                  <a:blip r:embed="rId5"/>
                  <a:stretch/>
                </p:blipFill>
                <p:spPr>
                  <a:xfrm>
                    <a:off x="225360" y="4460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958" name="Объект 19"/>
          <p:cNvGraphicFramePr/>
          <p:nvPr/>
        </p:nvGraphicFramePr>
        <p:xfrm>
          <a:off x="225360" y="893880"/>
          <a:ext cx="394920" cy="516960"/>
        </p:xfrm>
        <a:graphic>
          <a:graphicData uri="http://schemas.openxmlformats.org/presentationml/2006/ole">
            <p:oleObj r:id="rId6" spid="">
              <p:embed/>
              <p:pic>
                <p:nvPicPr>
                  <p:cNvPr id="959" name="Объект 19" descr=""/>
                  <p:cNvPicPr/>
                  <p:nvPr/>
                </p:nvPicPr>
                <p:blipFill>
                  <a:blip r:embed="rId7"/>
                  <a:stretch/>
                </p:blipFill>
                <p:spPr>
                  <a:xfrm>
                    <a:off x="225360" y="89388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960" name="Объект 20"/>
          <p:cNvGraphicFramePr/>
          <p:nvPr/>
        </p:nvGraphicFramePr>
        <p:xfrm>
          <a:off x="225360" y="1339920"/>
          <a:ext cx="394920" cy="518760"/>
        </p:xfrm>
        <a:graphic>
          <a:graphicData uri="http://schemas.openxmlformats.org/presentationml/2006/ole">
            <p:oleObj r:id="rId8" spid="">
              <p:embed/>
              <p:pic>
                <p:nvPicPr>
                  <p:cNvPr id="961" name="Объект 20" descr=""/>
                  <p:cNvPicPr/>
                  <p:nvPr/>
                </p:nvPicPr>
                <p:blipFill>
                  <a:blip r:embed="rId9"/>
                  <a:stretch/>
                </p:blipFill>
                <p:spPr>
                  <a:xfrm>
                    <a:off x="225360" y="133992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962" name="Объект 21"/>
          <p:cNvGraphicFramePr/>
          <p:nvPr/>
        </p:nvGraphicFramePr>
        <p:xfrm>
          <a:off x="225360" y="1817640"/>
          <a:ext cx="394920" cy="518760"/>
        </p:xfrm>
        <a:graphic>
          <a:graphicData uri="http://schemas.openxmlformats.org/presentationml/2006/ole">
            <p:oleObj r:id="rId10" spid="">
              <p:embed/>
              <p:pic>
                <p:nvPicPr>
                  <p:cNvPr id="963" name="Объект 21" descr=""/>
                  <p:cNvPicPr/>
                  <p:nvPr/>
                </p:nvPicPr>
                <p:blipFill>
                  <a:blip r:embed="rId11"/>
                  <a:stretch/>
                </p:blipFill>
                <p:spPr>
                  <a:xfrm>
                    <a:off x="225360" y="18176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964" name="Объект 22"/>
          <p:cNvGraphicFramePr/>
          <p:nvPr/>
        </p:nvGraphicFramePr>
        <p:xfrm>
          <a:off x="225360" y="2263680"/>
          <a:ext cx="394920" cy="518760"/>
        </p:xfrm>
        <a:graphic>
          <a:graphicData uri="http://schemas.openxmlformats.org/presentationml/2006/ole">
            <p:oleObj r:id="rId12" spid="">
              <p:embed/>
              <p:pic>
                <p:nvPicPr>
                  <p:cNvPr id="965" name="Объект 22" descr=""/>
                  <p:cNvPicPr/>
                  <p:nvPr/>
                </p:nvPicPr>
                <p:blipFill>
                  <a:blip r:embed="rId13"/>
                  <a:stretch/>
                </p:blipFill>
                <p:spPr>
                  <a:xfrm>
                    <a:off x="225360" y="22636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966" name="Объект 23"/>
          <p:cNvGraphicFramePr/>
          <p:nvPr/>
        </p:nvGraphicFramePr>
        <p:xfrm>
          <a:off x="225360" y="2711520"/>
          <a:ext cx="394920" cy="516960"/>
        </p:xfrm>
        <a:graphic>
          <a:graphicData uri="http://schemas.openxmlformats.org/presentationml/2006/ole">
            <p:oleObj r:id="rId14" spid="">
              <p:embed/>
              <p:pic>
                <p:nvPicPr>
                  <p:cNvPr id="967" name="Объект 23" descr=""/>
                  <p:cNvPicPr/>
                  <p:nvPr/>
                </p:nvPicPr>
                <p:blipFill>
                  <a:blip r:embed="rId15"/>
                  <a:stretch/>
                </p:blipFill>
                <p:spPr>
                  <a:xfrm>
                    <a:off x="225360" y="271152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968" name="Объект 24"/>
          <p:cNvGraphicFramePr/>
          <p:nvPr/>
        </p:nvGraphicFramePr>
        <p:xfrm>
          <a:off x="225360" y="3157560"/>
          <a:ext cx="394920" cy="518760"/>
        </p:xfrm>
        <a:graphic>
          <a:graphicData uri="http://schemas.openxmlformats.org/presentationml/2006/ole">
            <p:oleObj r:id="rId16" spid="">
              <p:embed/>
              <p:pic>
                <p:nvPicPr>
                  <p:cNvPr id="969" name="Объект 24" descr=""/>
                  <p:cNvPicPr/>
                  <p:nvPr/>
                </p:nvPicPr>
                <p:blipFill>
                  <a:blip r:embed="rId17"/>
                  <a:stretch/>
                </p:blipFill>
                <p:spPr>
                  <a:xfrm>
                    <a:off x="225360" y="315756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970" name="Объект 25"/>
          <p:cNvGraphicFramePr/>
          <p:nvPr/>
        </p:nvGraphicFramePr>
        <p:xfrm>
          <a:off x="225360" y="3605040"/>
          <a:ext cx="394920" cy="516960"/>
        </p:xfrm>
        <a:graphic>
          <a:graphicData uri="http://schemas.openxmlformats.org/presentationml/2006/ole">
            <p:oleObj r:id="rId18" spid="">
              <p:embed/>
              <p:pic>
                <p:nvPicPr>
                  <p:cNvPr id="971" name="Объект 25" descr=""/>
                  <p:cNvPicPr/>
                  <p:nvPr/>
                </p:nvPicPr>
                <p:blipFill>
                  <a:blip r:embed="rId19"/>
                  <a:stretch/>
                </p:blipFill>
                <p:spPr>
                  <a:xfrm>
                    <a:off x="225360" y="360504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972" name="Объект 26"/>
          <p:cNvGraphicFramePr/>
          <p:nvPr/>
        </p:nvGraphicFramePr>
        <p:xfrm>
          <a:off x="225360" y="4051440"/>
          <a:ext cx="394920" cy="518760"/>
        </p:xfrm>
        <a:graphic>
          <a:graphicData uri="http://schemas.openxmlformats.org/presentationml/2006/ole">
            <p:oleObj r:id="rId20" spid="">
              <p:embed/>
              <p:pic>
                <p:nvPicPr>
                  <p:cNvPr id="973" name="Объект 26" descr=""/>
                  <p:cNvPicPr/>
                  <p:nvPr/>
                </p:nvPicPr>
                <p:blipFill>
                  <a:blip r:embed="rId21"/>
                  <a:stretch/>
                </p:blipFill>
                <p:spPr>
                  <a:xfrm>
                    <a:off x="225360" y="40514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974" name="Объект 27"/>
          <p:cNvGraphicFramePr/>
          <p:nvPr/>
        </p:nvGraphicFramePr>
        <p:xfrm>
          <a:off x="225360" y="4497480"/>
          <a:ext cx="394920" cy="518760"/>
        </p:xfrm>
        <a:graphic>
          <a:graphicData uri="http://schemas.openxmlformats.org/presentationml/2006/ole">
            <p:oleObj r:id="rId22" spid="">
              <p:embed/>
              <p:pic>
                <p:nvPicPr>
                  <p:cNvPr id="975" name="Объект 27" descr=""/>
                  <p:cNvPicPr/>
                  <p:nvPr/>
                </p:nvPicPr>
                <p:blipFill>
                  <a:blip r:embed="rId23"/>
                  <a:stretch/>
                </p:blipFill>
                <p:spPr>
                  <a:xfrm>
                    <a:off x="225360" y="44974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976" name="Объект 28"/>
          <p:cNvGraphicFramePr/>
          <p:nvPr/>
        </p:nvGraphicFramePr>
        <p:xfrm>
          <a:off x="225360" y="4944960"/>
          <a:ext cx="394920" cy="516960"/>
        </p:xfrm>
        <a:graphic>
          <a:graphicData uri="http://schemas.openxmlformats.org/presentationml/2006/ole">
            <p:oleObj r:id="rId24" spid="">
              <p:embed/>
              <p:pic>
                <p:nvPicPr>
                  <p:cNvPr id="977" name="Объект 28" descr=""/>
                  <p:cNvPicPr/>
                  <p:nvPr/>
                </p:nvPicPr>
                <p:blipFill>
                  <a:blip r:embed="rId25"/>
                  <a:stretch/>
                </p:blipFill>
                <p:spPr>
                  <a:xfrm>
                    <a:off x="225360" y="494496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978" name="Объект 29"/>
          <p:cNvGraphicFramePr/>
          <p:nvPr/>
        </p:nvGraphicFramePr>
        <p:xfrm>
          <a:off x="225360" y="5435640"/>
          <a:ext cx="394920" cy="516960"/>
        </p:xfrm>
        <a:graphic>
          <a:graphicData uri="http://schemas.openxmlformats.org/presentationml/2006/ole">
            <p:oleObj r:id="rId26" spid="">
              <p:embed/>
              <p:pic>
                <p:nvPicPr>
                  <p:cNvPr id="979" name="Объект 29" descr=""/>
                  <p:cNvPicPr/>
                  <p:nvPr/>
                </p:nvPicPr>
                <p:blipFill>
                  <a:blip r:embed="rId27"/>
                  <a:stretch/>
                </p:blipFill>
                <p:spPr>
                  <a:xfrm>
                    <a:off x="225360" y="543564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980" name="Объект 30"/>
          <p:cNvGraphicFramePr/>
          <p:nvPr/>
        </p:nvGraphicFramePr>
        <p:xfrm>
          <a:off x="225360" y="5881680"/>
          <a:ext cx="394920" cy="518760"/>
        </p:xfrm>
        <a:graphic>
          <a:graphicData uri="http://schemas.openxmlformats.org/presentationml/2006/ole">
            <p:oleObj r:id="rId28" spid="">
              <p:embed/>
              <p:pic>
                <p:nvPicPr>
                  <p:cNvPr id="981" name="Объект 30" descr=""/>
                  <p:cNvPicPr/>
                  <p:nvPr/>
                </p:nvPicPr>
                <p:blipFill>
                  <a:blip r:embed="rId29"/>
                  <a:stretch/>
                </p:blipFill>
                <p:spPr>
                  <a:xfrm>
                    <a:off x="225360" y="58816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982" name="Объект 31"/>
          <p:cNvGraphicFramePr/>
          <p:nvPr/>
        </p:nvGraphicFramePr>
        <p:xfrm>
          <a:off x="225360" y="6327720"/>
          <a:ext cx="394920" cy="518760"/>
        </p:xfrm>
        <a:graphic>
          <a:graphicData uri="http://schemas.openxmlformats.org/presentationml/2006/ole">
            <p:oleObj r:id="rId30" spid="">
              <p:embed/>
              <p:pic>
                <p:nvPicPr>
                  <p:cNvPr id="983" name="Объект 31" descr=""/>
                  <p:cNvPicPr/>
                  <p:nvPr/>
                </p:nvPicPr>
                <p:blipFill>
                  <a:blip r:embed="rId31"/>
                  <a:stretch/>
                </p:blipFill>
                <p:spPr>
                  <a:xfrm>
                    <a:off x="225360" y="632772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984" name="PlaceHolder 1"/>
          <p:cNvSpPr>
            <a:spLocks noGrp="1"/>
          </p:cNvSpPr>
          <p:nvPr>
            <p:ph type="title"/>
          </p:nvPr>
        </p:nvSpPr>
        <p:spPr>
          <a:xfrm>
            <a:off x="609480" y="708120"/>
            <a:ext cx="10971720" cy="274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>
              <a:buNone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текста заглавия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8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50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8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3976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87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50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32"/>
  </p:sldLayoutIdLst>
</p:sldMaster>
</file>

<file path=ppt/slideMasters/slideMaster3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eee9e3">
            <a:alpha val="10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92" name="Объект 17"/>
          <p:cNvGraphicFramePr/>
          <p:nvPr/>
        </p:nvGraphicFramePr>
        <p:xfrm>
          <a:off x="225360" y="0"/>
          <a:ext cx="394920" cy="518760"/>
        </p:xfrm>
        <a:graphic>
          <a:graphicData uri="http://schemas.openxmlformats.org/presentationml/2006/ole">
            <p:oleObj r:id="rId2" spid="">
              <p:embed/>
              <p:pic>
                <p:nvPicPr>
                  <p:cNvPr id="993" name="Объект 17" descr=""/>
                  <p:cNvPicPr/>
                  <p:nvPr/>
                </p:nvPicPr>
                <p:blipFill>
                  <a:blip r:embed="rId3"/>
                  <a:stretch/>
                </p:blipFill>
                <p:spPr>
                  <a:xfrm>
                    <a:off x="225360" y="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994" name="Объект 18"/>
          <p:cNvGraphicFramePr/>
          <p:nvPr/>
        </p:nvGraphicFramePr>
        <p:xfrm>
          <a:off x="225360" y="446040"/>
          <a:ext cx="394920" cy="518760"/>
        </p:xfrm>
        <a:graphic>
          <a:graphicData uri="http://schemas.openxmlformats.org/presentationml/2006/ole">
            <p:oleObj r:id="rId4" spid="">
              <p:embed/>
              <p:pic>
                <p:nvPicPr>
                  <p:cNvPr id="995" name="Объект 18" descr=""/>
                  <p:cNvPicPr/>
                  <p:nvPr/>
                </p:nvPicPr>
                <p:blipFill>
                  <a:blip r:embed="rId5"/>
                  <a:stretch/>
                </p:blipFill>
                <p:spPr>
                  <a:xfrm>
                    <a:off x="225360" y="4460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996" name="Объект 19"/>
          <p:cNvGraphicFramePr/>
          <p:nvPr/>
        </p:nvGraphicFramePr>
        <p:xfrm>
          <a:off x="225360" y="893880"/>
          <a:ext cx="394920" cy="516960"/>
        </p:xfrm>
        <a:graphic>
          <a:graphicData uri="http://schemas.openxmlformats.org/presentationml/2006/ole">
            <p:oleObj r:id="rId6" spid="">
              <p:embed/>
              <p:pic>
                <p:nvPicPr>
                  <p:cNvPr id="997" name="Объект 19" descr=""/>
                  <p:cNvPicPr/>
                  <p:nvPr/>
                </p:nvPicPr>
                <p:blipFill>
                  <a:blip r:embed="rId7"/>
                  <a:stretch/>
                </p:blipFill>
                <p:spPr>
                  <a:xfrm>
                    <a:off x="225360" y="89388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998" name="Объект 20"/>
          <p:cNvGraphicFramePr/>
          <p:nvPr/>
        </p:nvGraphicFramePr>
        <p:xfrm>
          <a:off x="225360" y="1339920"/>
          <a:ext cx="394920" cy="518760"/>
        </p:xfrm>
        <a:graphic>
          <a:graphicData uri="http://schemas.openxmlformats.org/presentationml/2006/ole">
            <p:oleObj r:id="rId8" spid="">
              <p:embed/>
              <p:pic>
                <p:nvPicPr>
                  <p:cNvPr id="999" name="Объект 20" descr=""/>
                  <p:cNvPicPr/>
                  <p:nvPr/>
                </p:nvPicPr>
                <p:blipFill>
                  <a:blip r:embed="rId9"/>
                  <a:stretch/>
                </p:blipFill>
                <p:spPr>
                  <a:xfrm>
                    <a:off x="225360" y="133992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000" name="Объект 21"/>
          <p:cNvGraphicFramePr/>
          <p:nvPr/>
        </p:nvGraphicFramePr>
        <p:xfrm>
          <a:off x="225360" y="1817640"/>
          <a:ext cx="394920" cy="518760"/>
        </p:xfrm>
        <a:graphic>
          <a:graphicData uri="http://schemas.openxmlformats.org/presentationml/2006/ole">
            <p:oleObj r:id="rId10" spid="">
              <p:embed/>
              <p:pic>
                <p:nvPicPr>
                  <p:cNvPr id="1001" name="Объект 21" descr=""/>
                  <p:cNvPicPr/>
                  <p:nvPr/>
                </p:nvPicPr>
                <p:blipFill>
                  <a:blip r:embed="rId11"/>
                  <a:stretch/>
                </p:blipFill>
                <p:spPr>
                  <a:xfrm>
                    <a:off x="225360" y="18176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002" name="Объект 22"/>
          <p:cNvGraphicFramePr/>
          <p:nvPr/>
        </p:nvGraphicFramePr>
        <p:xfrm>
          <a:off x="225360" y="2263680"/>
          <a:ext cx="394920" cy="518760"/>
        </p:xfrm>
        <a:graphic>
          <a:graphicData uri="http://schemas.openxmlformats.org/presentationml/2006/ole">
            <p:oleObj r:id="rId12" spid="">
              <p:embed/>
              <p:pic>
                <p:nvPicPr>
                  <p:cNvPr id="1003" name="Объект 22" descr=""/>
                  <p:cNvPicPr/>
                  <p:nvPr/>
                </p:nvPicPr>
                <p:blipFill>
                  <a:blip r:embed="rId13"/>
                  <a:stretch/>
                </p:blipFill>
                <p:spPr>
                  <a:xfrm>
                    <a:off x="225360" y="22636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004" name="Объект 23"/>
          <p:cNvGraphicFramePr/>
          <p:nvPr/>
        </p:nvGraphicFramePr>
        <p:xfrm>
          <a:off x="225360" y="2711520"/>
          <a:ext cx="394920" cy="516960"/>
        </p:xfrm>
        <a:graphic>
          <a:graphicData uri="http://schemas.openxmlformats.org/presentationml/2006/ole">
            <p:oleObj r:id="rId14" spid="">
              <p:embed/>
              <p:pic>
                <p:nvPicPr>
                  <p:cNvPr id="1005" name="Объект 23" descr=""/>
                  <p:cNvPicPr/>
                  <p:nvPr/>
                </p:nvPicPr>
                <p:blipFill>
                  <a:blip r:embed="rId15"/>
                  <a:stretch/>
                </p:blipFill>
                <p:spPr>
                  <a:xfrm>
                    <a:off x="225360" y="271152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006" name="Объект 24"/>
          <p:cNvGraphicFramePr/>
          <p:nvPr/>
        </p:nvGraphicFramePr>
        <p:xfrm>
          <a:off x="225360" y="3157560"/>
          <a:ext cx="394920" cy="518760"/>
        </p:xfrm>
        <a:graphic>
          <a:graphicData uri="http://schemas.openxmlformats.org/presentationml/2006/ole">
            <p:oleObj r:id="rId16" spid="">
              <p:embed/>
              <p:pic>
                <p:nvPicPr>
                  <p:cNvPr id="1007" name="Объект 24" descr=""/>
                  <p:cNvPicPr/>
                  <p:nvPr/>
                </p:nvPicPr>
                <p:blipFill>
                  <a:blip r:embed="rId17"/>
                  <a:stretch/>
                </p:blipFill>
                <p:spPr>
                  <a:xfrm>
                    <a:off x="225360" y="315756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008" name="Объект 25"/>
          <p:cNvGraphicFramePr/>
          <p:nvPr/>
        </p:nvGraphicFramePr>
        <p:xfrm>
          <a:off x="225360" y="3605040"/>
          <a:ext cx="394920" cy="516960"/>
        </p:xfrm>
        <a:graphic>
          <a:graphicData uri="http://schemas.openxmlformats.org/presentationml/2006/ole">
            <p:oleObj r:id="rId18" spid="">
              <p:embed/>
              <p:pic>
                <p:nvPicPr>
                  <p:cNvPr id="1009" name="Объект 25" descr=""/>
                  <p:cNvPicPr/>
                  <p:nvPr/>
                </p:nvPicPr>
                <p:blipFill>
                  <a:blip r:embed="rId19"/>
                  <a:stretch/>
                </p:blipFill>
                <p:spPr>
                  <a:xfrm>
                    <a:off x="225360" y="360504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010" name="Объект 26"/>
          <p:cNvGraphicFramePr/>
          <p:nvPr/>
        </p:nvGraphicFramePr>
        <p:xfrm>
          <a:off x="225360" y="4051440"/>
          <a:ext cx="394920" cy="518760"/>
        </p:xfrm>
        <a:graphic>
          <a:graphicData uri="http://schemas.openxmlformats.org/presentationml/2006/ole">
            <p:oleObj r:id="rId20" spid="">
              <p:embed/>
              <p:pic>
                <p:nvPicPr>
                  <p:cNvPr id="1011" name="Объект 26" descr=""/>
                  <p:cNvPicPr/>
                  <p:nvPr/>
                </p:nvPicPr>
                <p:blipFill>
                  <a:blip r:embed="rId21"/>
                  <a:stretch/>
                </p:blipFill>
                <p:spPr>
                  <a:xfrm>
                    <a:off x="225360" y="40514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012" name="Объект 27"/>
          <p:cNvGraphicFramePr/>
          <p:nvPr/>
        </p:nvGraphicFramePr>
        <p:xfrm>
          <a:off x="225360" y="4497480"/>
          <a:ext cx="394920" cy="518760"/>
        </p:xfrm>
        <a:graphic>
          <a:graphicData uri="http://schemas.openxmlformats.org/presentationml/2006/ole">
            <p:oleObj r:id="rId22" spid="">
              <p:embed/>
              <p:pic>
                <p:nvPicPr>
                  <p:cNvPr id="1013" name="Объект 27" descr=""/>
                  <p:cNvPicPr/>
                  <p:nvPr/>
                </p:nvPicPr>
                <p:blipFill>
                  <a:blip r:embed="rId23"/>
                  <a:stretch/>
                </p:blipFill>
                <p:spPr>
                  <a:xfrm>
                    <a:off x="225360" y="44974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014" name="Объект 28"/>
          <p:cNvGraphicFramePr/>
          <p:nvPr/>
        </p:nvGraphicFramePr>
        <p:xfrm>
          <a:off x="225360" y="4944960"/>
          <a:ext cx="394920" cy="516960"/>
        </p:xfrm>
        <a:graphic>
          <a:graphicData uri="http://schemas.openxmlformats.org/presentationml/2006/ole">
            <p:oleObj r:id="rId24" spid="">
              <p:embed/>
              <p:pic>
                <p:nvPicPr>
                  <p:cNvPr id="1015" name="Объект 28" descr=""/>
                  <p:cNvPicPr/>
                  <p:nvPr/>
                </p:nvPicPr>
                <p:blipFill>
                  <a:blip r:embed="rId25"/>
                  <a:stretch/>
                </p:blipFill>
                <p:spPr>
                  <a:xfrm>
                    <a:off x="225360" y="494496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016" name="Объект 29"/>
          <p:cNvGraphicFramePr/>
          <p:nvPr/>
        </p:nvGraphicFramePr>
        <p:xfrm>
          <a:off x="225360" y="5435640"/>
          <a:ext cx="394920" cy="516960"/>
        </p:xfrm>
        <a:graphic>
          <a:graphicData uri="http://schemas.openxmlformats.org/presentationml/2006/ole">
            <p:oleObj r:id="rId26" spid="">
              <p:embed/>
              <p:pic>
                <p:nvPicPr>
                  <p:cNvPr id="1017" name="Объект 29" descr=""/>
                  <p:cNvPicPr/>
                  <p:nvPr/>
                </p:nvPicPr>
                <p:blipFill>
                  <a:blip r:embed="rId27"/>
                  <a:stretch/>
                </p:blipFill>
                <p:spPr>
                  <a:xfrm>
                    <a:off x="225360" y="543564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018" name="Объект 30"/>
          <p:cNvGraphicFramePr/>
          <p:nvPr/>
        </p:nvGraphicFramePr>
        <p:xfrm>
          <a:off x="225360" y="5881680"/>
          <a:ext cx="394920" cy="518760"/>
        </p:xfrm>
        <a:graphic>
          <a:graphicData uri="http://schemas.openxmlformats.org/presentationml/2006/ole">
            <p:oleObj r:id="rId28" spid="">
              <p:embed/>
              <p:pic>
                <p:nvPicPr>
                  <p:cNvPr id="1019" name="Объект 30" descr=""/>
                  <p:cNvPicPr/>
                  <p:nvPr/>
                </p:nvPicPr>
                <p:blipFill>
                  <a:blip r:embed="rId29"/>
                  <a:stretch/>
                </p:blipFill>
                <p:spPr>
                  <a:xfrm>
                    <a:off x="225360" y="58816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020" name="Объект 31"/>
          <p:cNvGraphicFramePr/>
          <p:nvPr/>
        </p:nvGraphicFramePr>
        <p:xfrm>
          <a:off x="225360" y="6327720"/>
          <a:ext cx="394920" cy="518760"/>
        </p:xfrm>
        <a:graphic>
          <a:graphicData uri="http://schemas.openxmlformats.org/presentationml/2006/ole">
            <p:oleObj r:id="rId30" spid="">
              <p:embed/>
              <p:pic>
                <p:nvPicPr>
                  <p:cNvPr id="1021" name="Объект 31" descr=""/>
                  <p:cNvPicPr/>
                  <p:nvPr/>
                </p:nvPicPr>
                <p:blipFill>
                  <a:blip r:embed="rId31"/>
                  <a:stretch/>
                </p:blipFill>
                <p:spPr>
                  <a:xfrm>
                    <a:off x="225360" y="632772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1022" name="PlaceHolder 1"/>
          <p:cNvSpPr>
            <a:spLocks noGrp="1"/>
          </p:cNvSpPr>
          <p:nvPr>
            <p:ph type="title"/>
          </p:nvPr>
        </p:nvSpPr>
        <p:spPr>
          <a:xfrm>
            <a:off x="609480" y="708120"/>
            <a:ext cx="10971720" cy="274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>
              <a:buNone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текста заглавия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32"/>
  </p:sldLayoutIdLst>
</p:sldMaster>
</file>

<file path=ppt/slideMasters/slideMaster3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eee9e3">
            <a:alpha val="10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4" name="Объект 17"/>
          <p:cNvGraphicFramePr/>
          <p:nvPr/>
        </p:nvGraphicFramePr>
        <p:xfrm>
          <a:off x="225360" y="0"/>
          <a:ext cx="394920" cy="518760"/>
        </p:xfrm>
        <a:graphic>
          <a:graphicData uri="http://schemas.openxmlformats.org/presentationml/2006/ole">
            <p:oleObj r:id="rId2" spid="">
              <p:embed/>
              <p:pic>
                <p:nvPicPr>
                  <p:cNvPr id="1025" name="Объект 17" descr=""/>
                  <p:cNvPicPr/>
                  <p:nvPr/>
                </p:nvPicPr>
                <p:blipFill>
                  <a:blip r:embed="rId3"/>
                  <a:stretch/>
                </p:blipFill>
                <p:spPr>
                  <a:xfrm>
                    <a:off x="225360" y="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026" name="Объект 18"/>
          <p:cNvGraphicFramePr/>
          <p:nvPr/>
        </p:nvGraphicFramePr>
        <p:xfrm>
          <a:off x="225360" y="446040"/>
          <a:ext cx="394920" cy="518760"/>
        </p:xfrm>
        <a:graphic>
          <a:graphicData uri="http://schemas.openxmlformats.org/presentationml/2006/ole">
            <p:oleObj r:id="rId4" spid="">
              <p:embed/>
              <p:pic>
                <p:nvPicPr>
                  <p:cNvPr id="1027" name="Объект 18" descr=""/>
                  <p:cNvPicPr/>
                  <p:nvPr/>
                </p:nvPicPr>
                <p:blipFill>
                  <a:blip r:embed="rId5"/>
                  <a:stretch/>
                </p:blipFill>
                <p:spPr>
                  <a:xfrm>
                    <a:off x="225360" y="4460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028" name="Объект 19"/>
          <p:cNvGraphicFramePr/>
          <p:nvPr/>
        </p:nvGraphicFramePr>
        <p:xfrm>
          <a:off x="225360" y="893880"/>
          <a:ext cx="394920" cy="516960"/>
        </p:xfrm>
        <a:graphic>
          <a:graphicData uri="http://schemas.openxmlformats.org/presentationml/2006/ole">
            <p:oleObj r:id="rId6" spid="">
              <p:embed/>
              <p:pic>
                <p:nvPicPr>
                  <p:cNvPr id="1029" name="Объект 19" descr=""/>
                  <p:cNvPicPr/>
                  <p:nvPr/>
                </p:nvPicPr>
                <p:blipFill>
                  <a:blip r:embed="rId7"/>
                  <a:stretch/>
                </p:blipFill>
                <p:spPr>
                  <a:xfrm>
                    <a:off x="225360" y="89388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030" name="Объект 20"/>
          <p:cNvGraphicFramePr/>
          <p:nvPr/>
        </p:nvGraphicFramePr>
        <p:xfrm>
          <a:off x="225360" y="1339920"/>
          <a:ext cx="394920" cy="518760"/>
        </p:xfrm>
        <a:graphic>
          <a:graphicData uri="http://schemas.openxmlformats.org/presentationml/2006/ole">
            <p:oleObj r:id="rId8" spid="">
              <p:embed/>
              <p:pic>
                <p:nvPicPr>
                  <p:cNvPr id="1031" name="Объект 20" descr=""/>
                  <p:cNvPicPr/>
                  <p:nvPr/>
                </p:nvPicPr>
                <p:blipFill>
                  <a:blip r:embed="rId9"/>
                  <a:stretch/>
                </p:blipFill>
                <p:spPr>
                  <a:xfrm>
                    <a:off x="225360" y="133992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032" name="Объект 21"/>
          <p:cNvGraphicFramePr/>
          <p:nvPr/>
        </p:nvGraphicFramePr>
        <p:xfrm>
          <a:off x="225360" y="1817640"/>
          <a:ext cx="394920" cy="518760"/>
        </p:xfrm>
        <a:graphic>
          <a:graphicData uri="http://schemas.openxmlformats.org/presentationml/2006/ole">
            <p:oleObj r:id="rId10" spid="">
              <p:embed/>
              <p:pic>
                <p:nvPicPr>
                  <p:cNvPr id="1033" name="Объект 21" descr=""/>
                  <p:cNvPicPr/>
                  <p:nvPr/>
                </p:nvPicPr>
                <p:blipFill>
                  <a:blip r:embed="rId11"/>
                  <a:stretch/>
                </p:blipFill>
                <p:spPr>
                  <a:xfrm>
                    <a:off x="225360" y="18176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034" name="Объект 22"/>
          <p:cNvGraphicFramePr/>
          <p:nvPr/>
        </p:nvGraphicFramePr>
        <p:xfrm>
          <a:off x="225360" y="2263680"/>
          <a:ext cx="394920" cy="518760"/>
        </p:xfrm>
        <a:graphic>
          <a:graphicData uri="http://schemas.openxmlformats.org/presentationml/2006/ole">
            <p:oleObj r:id="rId12" spid="">
              <p:embed/>
              <p:pic>
                <p:nvPicPr>
                  <p:cNvPr id="1035" name="Объект 22" descr=""/>
                  <p:cNvPicPr/>
                  <p:nvPr/>
                </p:nvPicPr>
                <p:blipFill>
                  <a:blip r:embed="rId13"/>
                  <a:stretch/>
                </p:blipFill>
                <p:spPr>
                  <a:xfrm>
                    <a:off x="225360" y="22636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036" name="Объект 23"/>
          <p:cNvGraphicFramePr/>
          <p:nvPr/>
        </p:nvGraphicFramePr>
        <p:xfrm>
          <a:off x="225360" y="2711520"/>
          <a:ext cx="394920" cy="516960"/>
        </p:xfrm>
        <a:graphic>
          <a:graphicData uri="http://schemas.openxmlformats.org/presentationml/2006/ole">
            <p:oleObj r:id="rId14" spid="">
              <p:embed/>
              <p:pic>
                <p:nvPicPr>
                  <p:cNvPr id="1037" name="Объект 23" descr=""/>
                  <p:cNvPicPr/>
                  <p:nvPr/>
                </p:nvPicPr>
                <p:blipFill>
                  <a:blip r:embed="rId15"/>
                  <a:stretch/>
                </p:blipFill>
                <p:spPr>
                  <a:xfrm>
                    <a:off x="225360" y="271152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038" name="Объект 24"/>
          <p:cNvGraphicFramePr/>
          <p:nvPr/>
        </p:nvGraphicFramePr>
        <p:xfrm>
          <a:off x="225360" y="3157560"/>
          <a:ext cx="394920" cy="518760"/>
        </p:xfrm>
        <a:graphic>
          <a:graphicData uri="http://schemas.openxmlformats.org/presentationml/2006/ole">
            <p:oleObj r:id="rId16" spid="">
              <p:embed/>
              <p:pic>
                <p:nvPicPr>
                  <p:cNvPr id="1039" name="Объект 24" descr=""/>
                  <p:cNvPicPr/>
                  <p:nvPr/>
                </p:nvPicPr>
                <p:blipFill>
                  <a:blip r:embed="rId17"/>
                  <a:stretch/>
                </p:blipFill>
                <p:spPr>
                  <a:xfrm>
                    <a:off x="225360" y="315756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040" name="Объект 25"/>
          <p:cNvGraphicFramePr/>
          <p:nvPr/>
        </p:nvGraphicFramePr>
        <p:xfrm>
          <a:off x="225360" y="3605040"/>
          <a:ext cx="394920" cy="516960"/>
        </p:xfrm>
        <a:graphic>
          <a:graphicData uri="http://schemas.openxmlformats.org/presentationml/2006/ole">
            <p:oleObj r:id="rId18" spid="">
              <p:embed/>
              <p:pic>
                <p:nvPicPr>
                  <p:cNvPr id="1041" name="Объект 25" descr=""/>
                  <p:cNvPicPr/>
                  <p:nvPr/>
                </p:nvPicPr>
                <p:blipFill>
                  <a:blip r:embed="rId19"/>
                  <a:stretch/>
                </p:blipFill>
                <p:spPr>
                  <a:xfrm>
                    <a:off x="225360" y="360504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042" name="Объект 26"/>
          <p:cNvGraphicFramePr/>
          <p:nvPr/>
        </p:nvGraphicFramePr>
        <p:xfrm>
          <a:off x="225360" y="4051440"/>
          <a:ext cx="394920" cy="518760"/>
        </p:xfrm>
        <a:graphic>
          <a:graphicData uri="http://schemas.openxmlformats.org/presentationml/2006/ole">
            <p:oleObj r:id="rId20" spid="">
              <p:embed/>
              <p:pic>
                <p:nvPicPr>
                  <p:cNvPr id="1043" name="Объект 26" descr=""/>
                  <p:cNvPicPr/>
                  <p:nvPr/>
                </p:nvPicPr>
                <p:blipFill>
                  <a:blip r:embed="rId21"/>
                  <a:stretch/>
                </p:blipFill>
                <p:spPr>
                  <a:xfrm>
                    <a:off x="225360" y="40514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044" name="Объект 27"/>
          <p:cNvGraphicFramePr/>
          <p:nvPr/>
        </p:nvGraphicFramePr>
        <p:xfrm>
          <a:off x="225360" y="4497480"/>
          <a:ext cx="394920" cy="518760"/>
        </p:xfrm>
        <a:graphic>
          <a:graphicData uri="http://schemas.openxmlformats.org/presentationml/2006/ole">
            <p:oleObj r:id="rId22" spid="">
              <p:embed/>
              <p:pic>
                <p:nvPicPr>
                  <p:cNvPr id="1045" name="Объект 27" descr=""/>
                  <p:cNvPicPr/>
                  <p:nvPr/>
                </p:nvPicPr>
                <p:blipFill>
                  <a:blip r:embed="rId23"/>
                  <a:stretch/>
                </p:blipFill>
                <p:spPr>
                  <a:xfrm>
                    <a:off x="225360" y="44974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046" name="Объект 28"/>
          <p:cNvGraphicFramePr/>
          <p:nvPr/>
        </p:nvGraphicFramePr>
        <p:xfrm>
          <a:off x="225360" y="4944960"/>
          <a:ext cx="394920" cy="516960"/>
        </p:xfrm>
        <a:graphic>
          <a:graphicData uri="http://schemas.openxmlformats.org/presentationml/2006/ole">
            <p:oleObj r:id="rId24" spid="">
              <p:embed/>
              <p:pic>
                <p:nvPicPr>
                  <p:cNvPr id="1047" name="Объект 28" descr=""/>
                  <p:cNvPicPr/>
                  <p:nvPr/>
                </p:nvPicPr>
                <p:blipFill>
                  <a:blip r:embed="rId25"/>
                  <a:stretch/>
                </p:blipFill>
                <p:spPr>
                  <a:xfrm>
                    <a:off x="225360" y="494496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048" name="Объект 29"/>
          <p:cNvGraphicFramePr/>
          <p:nvPr/>
        </p:nvGraphicFramePr>
        <p:xfrm>
          <a:off x="225360" y="5435640"/>
          <a:ext cx="394920" cy="516960"/>
        </p:xfrm>
        <a:graphic>
          <a:graphicData uri="http://schemas.openxmlformats.org/presentationml/2006/ole">
            <p:oleObj r:id="rId26" spid="">
              <p:embed/>
              <p:pic>
                <p:nvPicPr>
                  <p:cNvPr id="1049" name="Объект 29" descr=""/>
                  <p:cNvPicPr/>
                  <p:nvPr/>
                </p:nvPicPr>
                <p:blipFill>
                  <a:blip r:embed="rId27"/>
                  <a:stretch/>
                </p:blipFill>
                <p:spPr>
                  <a:xfrm>
                    <a:off x="225360" y="543564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050" name="Объект 30"/>
          <p:cNvGraphicFramePr/>
          <p:nvPr/>
        </p:nvGraphicFramePr>
        <p:xfrm>
          <a:off x="225360" y="5881680"/>
          <a:ext cx="394920" cy="518760"/>
        </p:xfrm>
        <a:graphic>
          <a:graphicData uri="http://schemas.openxmlformats.org/presentationml/2006/ole">
            <p:oleObj r:id="rId28" spid="">
              <p:embed/>
              <p:pic>
                <p:nvPicPr>
                  <p:cNvPr id="1051" name="Объект 30" descr=""/>
                  <p:cNvPicPr/>
                  <p:nvPr/>
                </p:nvPicPr>
                <p:blipFill>
                  <a:blip r:embed="rId29"/>
                  <a:stretch/>
                </p:blipFill>
                <p:spPr>
                  <a:xfrm>
                    <a:off x="225360" y="58816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052" name="Объект 31"/>
          <p:cNvGraphicFramePr/>
          <p:nvPr/>
        </p:nvGraphicFramePr>
        <p:xfrm>
          <a:off x="225360" y="6327720"/>
          <a:ext cx="394920" cy="518760"/>
        </p:xfrm>
        <a:graphic>
          <a:graphicData uri="http://schemas.openxmlformats.org/presentationml/2006/ole">
            <p:oleObj r:id="rId30" spid="">
              <p:embed/>
              <p:pic>
                <p:nvPicPr>
                  <p:cNvPr id="1053" name="Объект 31" descr=""/>
                  <p:cNvPicPr/>
                  <p:nvPr/>
                </p:nvPicPr>
                <p:blipFill>
                  <a:blip r:embed="rId31"/>
                  <a:stretch/>
                </p:blipFill>
                <p:spPr>
                  <a:xfrm>
                    <a:off x="225360" y="632772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1054" name="PlaceHolder 1"/>
          <p:cNvSpPr>
            <a:spLocks noGrp="1"/>
          </p:cNvSpPr>
          <p:nvPr>
            <p:ph type="title"/>
          </p:nvPr>
        </p:nvSpPr>
        <p:spPr>
          <a:xfrm>
            <a:off x="609480" y="708120"/>
            <a:ext cx="10971720" cy="274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>
              <a:buNone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текста заглавия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5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50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5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50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57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17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32"/>
  </p:sldLayoutIdLst>
</p:sldMaster>
</file>

<file path=ppt/slideMasters/slideMaster3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eee9e3">
            <a:alpha val="10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62" name="Объект 17"/>
          <p:cNvGraphicFramePr/>
          <p:nvPr/>
        </p:nvGraphicFramePr>
        <p:xfrm>
          <a:off x="225360" y="0"/>
          <a:ext cx="394920" cy="518760"/>
        </p:xfrm>
        <a:graphic>
          <a:graphicData uri="http://schemas.openxmlformats.org/presentationml/2006/ole">
            <p:oleObj r:id="rId2" spid="">
              <p:embed/>
              <p:pic>
                <p:nvPicPr>
                  <p:cNvPr id="1063" name="Объект 17" descr=""/>
                  <p:cNvPicPr/>
                  <p:nvPr/>
                </p:nvPicPr>
                <p:blipFill>
                  <a:blip r:embed="rId3"/>
                  <a:stretch/>
                </p:blipFill>
                <p:spPr>
                  <a:xfrm>
                    <a:off x="225360" y="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064" name="Объект 18"/>
          <p:cNvGraphicFramePr/>
          <p:nvPr/>
        </p:nvGraphicFramePr>
        <p:xfrm>
          <a:off x="225360" y="446040"/>
          <a:ext cx="394920" cy="518760"/>
        </p:xfrm>
        <a:graphic>
          <a:graphicData uri="http://schemas.openxmlformats.org/presentationml/2006/ole">
            <p:oleObj r:id="rId4" spid="">
              <p:embed/>
              <p:pic>
                <p:nvPicPr>
                  <p:cNvPr id="1065" name="Объект 18" descr=""/>
                  <p:cNvPicPr/>
                  <p:nvPr/>
                </p:nvPicPr>
                <p:blipFill>
                  <a:blip r:embed="rId5"/>
                  <a:stretch/>
                </p:blipFill>
                <p:spPr>
                  <a:xfrm>
                    <a:off x="225360" y="4460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066" name="Объект 19"/>
          <p:cNvGraphicFramePr/>
          <p:nvPr/>
        </p:nvGraphicFramePr>
        <p:xfrm>
          <a:off x="225360" y="893880"/>
          <a:ext cx="394920" cy="516960"/>
        </p:xfrm>
        <a:graphic>
          <a:graphicData uri="http://schemas.openxmlformats.org/presentationml/2006/ole">
            <p:oleObj r:id="rId6" spid="">
              <p:embed/>
              <p:pic>
                <p:nvPicPr>
                  <p:cNvPr id="1067" name="Объект 19" descr=""/>
                  <p:cNvPicPr/>
                  <p:nvPr/>
                </p:nvPicPr>
                <p:blipFill>
                  <a:blip r:embed="rId7"/>
                  <a:stretch/>
                </p:blipFill>
                <p:spPr>
                  <a:xfrm>
                    <a:off x="225360" y="89388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068" name="Объект 20"/>
          <p:cNvGraphicFramePr/>
          <p:nvPr/>
        </p:nvGraphicFramePr>
        <p:xfrm>
          <a:off x="225360" y="1339920"/>
          <a:ext cx="394920" cy="518760"/>
        </p:xfrm>
        <a:graphic>
          <a:graphicData uri="http://schemas.openxmlformats.org/presentationml/2006/ole">
            <p:oleObj r:id="rId8" spid="">
              <p:embed/>
              <p:pic>
                <p:nvPicPr>
                  <p:cNvPr id="1069" name="Объект 20" descr=""/>
                  <p:cNvPicPr/>
                  <p:nvPr/>
                </p:nvPicPr>
                <p:blipFill>
                  <a:blip r:embed="rId9"/>
                  <a:stretch/>
                </p:blipFill>
                <p:spPr>
                  <a:xfrm>
                    <a:off x="225360" y="133992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070" name="Объект 21"/>
          <p:cNvGraphicFramePr/>
          <p:nvPr/>
        </p:nvGraphicFramePr>
        <p:xfrm>
          <a:off x="225360" y="1817640"/>
          <a:ext cx="394920" cy="518760"/>
        </p:xfrm>
        <a:graphic>
          <a:graphicData uri="http://schemas.openxmlformats.org/presentationml/2006/ole">
            <p:oleObj r:id="rId10" spid="">
              <p:embed/>
              <p:pic>
                <p:nvPicPr>
                  <p:cNvPr id="1071" name="Объект 21" descr=""/>
                  <p:cNvPicPr/>
                  <p:nvPr/>
                </p:nvPicPr>
                <p:blipFill>
                  <a:blip r:embed="rId11"/>
                  <a:stretch/>
                </p:blipFill>
                <p:spPr>
                  <a:xfrm>
                    <a:off x="225360" y="18176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072" name="Объект 22"/>
          <p:cNvGraphicFramePr/>
          <p:nvPr/>
        </p:nvGraphicFramePr>
        <p:xfrm>
          <a:off x="225360" y="2263680"/>
          <a:ext cx="394920" cy="518760"/>
        </p:xfrm>
        <a:graphic>
          <a:graphicData uri="http://schemas.openxmlformats.org/presentationml/2006/ole">
            <p:oleObj r:id="rId12" spid="">
              <p:embed/>
              <p:pic>
                <p:nvPicPr>
                  <p:cNvPr id="1073" name="Объект 22" descr=""/>
                  <p:cNvPicPr/>
                  <p:nvPr/>
                </p:nvPicPr>
                <p:blipFill>
                  <a:blip r:embed="rId13"/>
                  <a:stretch/>
                </p:blipFill>
                <p:spPr>
                  <a:xfrm>
                    <a:off x="225360" y="22636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074" name="Объект 23"/>
          <p:cNvGraphicFramePr/>
          <p:nvPr/>
        </p:nvGraphicFramePr>
        <p:xfrm>
          <a:off x="225360" y="2711520"/>
          <a:ext cx="394920" cy="516960"/>
        </p:xfrm>
        <a:graphic>
          <a:graphicData uri="http://schemas.openxmlformats.org/presentationml/2006/ole">
            <p:oleObj r:id="rId14" spid="">
              <p:embed/>
              <p:pic>
                <p:nvPicPr>
                  <p:cNvPr id="1075" name="Объект 23" descr=""/>
                  <p:cNvPicPr/>
                  <p:nvPr/>
                </p:nvPicPr>
                <p:blipFill>
                  <a:blip r:embed="rId15"/>
                  <a:stretch/>
                </p:blipFill>
                <p:spPr>
                  <a:xfrm>
                    <a:off x="225360" y="271152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076" name="Объект 24"/>
          <p:cNvGraphicFramePr/>
          <p:nvPr/>
        </p:nvGraphicFramePr>
        <p:xfrm>
          <a:off x="225360" y="3157560"/>
          <a:ext cx="394920" cy="518760"/>
        </p:xfrm>
        <a:graphic>
          <a:graphicData uri="http://schemas.openxmlformats.org/presentationml/2006/ole">
            <p:oleObj r:id="rId16" spid="">
              <p:embed/>
              <p:pic>
                <p:nvPicPr>
                  <p:cNvPr id="1077" name="Объект 24" descr=""/>
                  <p:cNvPicPr/>
                  <p:nvPr/>
                </p:nvPicPr>
                <p:blipFill>
                  <a:blip r:embed="rId17"/>
                  <a:stretch/>
                </p:blipFill>
                <p:spPr>
                  <a:xfrm>
                    <a:off x="225360" y="315756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078" name="Объект 25"/>
          <p:cNvGraphicFramePr/>
          <p:nvPr/>
        </p:nvGraphicFramePr>
        <p:xfrm>
          <a:off x="225360" y="3605040"/>
          <a:ext cx="394920" cy="516960"/>
        </p:xfrm>
        <a:graphic>
          <a:graphicData uri="http://schemas.openxmlformats.org/presentationml/2006/ole">
            <p:oleObj r:id="rId18" spid="">
              <p:embed/>
              <p:pic>
                <p:nvPicPr>
                  <p:cNvPr id="1079" name="Объект 25" descr=""/>
                  <p:cNvPicPr/>
                  <p:nvPr/>
                </p:nvPicPr>
                <p:blipFill>
                  <a:blip r:embed="rId19"/>
                  <a:stretch/>
                </p:blipFill>
                <p:spPr>
                  <a:xfrm>
                    <a:off x="225360" y="360504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080" name="Объект 26"/>
          <p:cNvGraphicFramePr/>
          <p:nvPr/>
        </p:nvGraphicFramePr>
        <p:xfrm>
          <a:off x="225360" y="4051440"/>
          <a:ext cx="394920" cy="518760"/>
        </p:xfrm>
        <a:graphic>
          <a:graphicData uri="http://schemas.openxmlformats.org/presentationml/2006/ole">
            <p:oleObj r:id="rId20" spid="">
              <p:embed/>
              <p:pic>
                <p:nvPicPr>
                  <p:cNvPr id="1081" name="Объект 26" descr=""/>
                  <p:cNvPicPr/>
                  <p:nvPr/>
                </p:nvPicPr>
                <p:blipFill>
                  <a:blip r:embed="rId21"/>
                  <a:stretch/>
                </p:blipFill>
                <p:spPr>
                  <a:xfrm>
                    <a:off x="225360" y="40514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082" name="Объект 27"/>
          <p:cNvGraphicFramePr/>
          <p:nvPr/>
        </p:nvGraphicFramePr>
        <p:xfrm>
          <a:off x="225360" y="4497480"/>
          <a:ext cx="394920" cy="518760"/>
        </p:xfrm>
        <a:graphic>
          <a:graphicData uri="http://schemas.openxmlformats.org/presentationml/2006/ole">
            <p:oleObj r:id="rId22" spid="">
              <p:embed/>
              <p:pic>
                <p:nvPicPr>
                  <p:cNvPr id="1083" name="Объект 27" descr=""/>
                  <p:cNvPicPr/>
                  <p:nvPr/>
                </p:nvPicPr>
                <p:blipFill>
                  <a:blip r:embed="rId23"/>
                  <a:stretch/>
                </p:blipFill>
                <p:spPr>
                  <a:xfrm>
                    <a:off x="225360" y="44974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084" name="Объект 28"/>
          <p:cNvGraphicFramePr/>
          <p:nvPr/>
        </p:nvGraphicFramePr>
        <p:xfrm>
          <a:off x="225360" y="4944960"/>
          <a:ext cx="394920" cy="516960"/>
        </p:xfrm>
        <a:graphic>
          <a:graphicData uri="http://schemas.openxmlformats.org/presentationml/2006/ole">
            <p:oleObj r:id="rId24" spid="">
              <p:embed/>
              <p:pic>
                <p:nvPicPr>
                  <p:cNvPr id="1085" name="Объект 28" descr=""/>
                  <p:cNvPicPr/>
                  <p:nvPr/>
                </p:nvPicPr>
                <p:blipFill>
                  <a:blip r:embed="rId25"/>
                  <a:stretch/>
                </p:blipFill>
                <p:spPr>
                  <a:xfrm>
                    <a:off x="225360" y="494496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086" name="Объект 29"/>
          <p:cNvGraphicFramePr/>
          <p:nvPr/>
        </p:nvGraphicFramePr>
        <p:xfrm>
          <a:off x="225360" y="5435640"/>
          <a:ext cx="394920" cy="516960"/>
        </p:xfrm>
        <a:graphic>
          <a:graphicData uri="http://schemas.openxmlformats.org/presentationml/2006/ole">
            <p:oleObj r:id="rId26" spid="">
              <p:embed/>
              <p:pic>
                <p:nvPicPr>
                  <p:cNvPr id="1087" name="Объект 29" descr=""/>
                  <p:cNvPicPr/>
                  <p:nvPr/>
                </p:nvPicPr>
                <p:blipFill>
                  <a:blip r:embed="rId27"/>
                  <a:stretch/>
                </p:blipFill>
                <p:spPr>
                  <a:xfrm>
                    <a:off x="225360" y="543564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088" name="Объект 30"/>
          <p:cNvGraphicFramePr/>
          <p:nvPr/>
        </p:nvGraphicFramePr>
        <p:xfrm>
          <a:off x="225360" y="5881680"/>
          <a:ext cx="394920" cy="518760"/>
        </p:xfrm>
        <a:graphic>
          <a:graphicData uri="http://schemas.openxmlformats.org/presentationml/2006/ole">
            <p:oleObj r:id="rId28" spid="">
              <p:embed/>
              <p:pic>
                <p:nvPicPr>
                  <p:cNvPr id="1089" name="Объект 30" descr=""/>
                  <p:cNvPicPr/>
                  <p:nvPr/>
                </p:nvPicPr>
                <p:blipFill>
                  <a:blip r:embed="rId29"/>
                  <a:stretch/>
                </p:blipFill>
                <p:spPr>
                  <a:xfrm>
                    <a:off x="225360" y="58816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090" name="Объект 31"/>
          <p:cNvGraphicFramePr/>
          <p:nvPr/>
        </p:nvGraphicFramePr>
        <p:xfrm>
          <a:off x="225360" y="6327720"/>
          <a:ext cx="394920" cy="518760"/>
        </p:xfrm>
        <a:graphic>
          <a:graphicData uri="http://schemas.openxmlformats.org/presentationml/2006/ole">
            <p:oleObj r:id="rId30" spid="">
              <p:embed/>
              <p:pic>
                <p:nvPicPr>
                  <p:cNvPr id="1091" name="Объект 31" descr=""/>
                  <p:cNvPicPr/>
                  <p:nvPr/>
                </p:nvPicPr>
                <p:blipFill>
                  <a:blip r:embed="rId31"/>
                  <a:stretch/>
                </p:blipFill>
                <p:spPr>
                  <a:xfrm>
                    <a:off x="225360" y="632772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1092" name="PlaceHolder 1"/>
          <p:cNvSpPr>
            <a:spLocks noGrp="1"/>
          </p:cNvSpPr>
          <p:nvPr>
            <p:ph type="title"/>
          </p:nvPr>
        </p:nvSpPr>
        <p:spPr>
          <a:xfrm>
            <a:off x="609480" y="708120"/>
            <a:ext cx="10971720" cy="274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>
              <a:buNone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текста заглавия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9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3976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9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3976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32"/>
  </p:sldLayoutIdLst>
</p:sldMaster>
</file>

<file path=ppt/slideMasters/slideMaster3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eee9e3">
            <a:alpha val="10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98" name="Объект 17"/>
          <p:cNvGraphicFramePr/>
          <p:nvPr/>
        </p:nvGraphicFramePr>
        <p:xfrm>
          <a:off x="225360" y="0"/>
          <a:ext cx="394920" cy="518760"/>
        </p:xfrm>
        <a:graphic>
          <a:graphicData uri="http://schemas.openxmlformats.org/presentationml/2006/ole">
            <p:oleObj r:id="rId2" spid="">
              <p:embed/>
              <p:pic>
                <p:nvPicPr>
                  <p:cNvPr id="1099" name="Объект 17" descr=""/>
                  <p:cNvPicPr/>
                  <p:nvPr/>
                </p:nvPicPr>
                <p:blipFill>
                  <a:blip r:embed="rId3"/>
                  <a:stretch/>
                </p:blipFill>
                <p:spPr>
                  <a:xfrm>
                    <a:off x="225360" y="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100" name="Объект 18"/>
          <p:cNvGraphicFramePr/>
          <p:nvPr/>
        </p:nvGraphicFramePr>
        <p:xfrm>
          <a:off x="225360" y="446040"/>
          <a:ext cx="394920" cy="518760"/>
        </p:xfrm>
        <a:graphic>
          <a:graphicData uri="http://schemas.openxmlformats.org/presentationml/2006/ole">
            <p:oleObj r:id="rId4" spid="">
              <p:embed/>
              <p:pic>
                <p:nvPicPr>
                  <p:cNvPr id="1101" name="Объект 18" descr=""/>
                  <p:cNvPicPr/>
                  <p:nvPr/>
                </p:nvPicPr>
                <p:blipFill>
                  <a:blip r:embed="rId5"/>
                  <a:stretch/>
                </p:blipFill>
                <p:spPr>
                  <a:xfrm>
                    <a:off x="225360" y="4460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102" name="Объект 19"/>
          <p:cNvGraphicFramePr/>
          <p:nvPr/>
        </p:nvGraphicFramePr>
        <p:xfrm>
          <a:off x="225360" y="893880"/>
          <a:ext cx="394920" cy="516960"/>
        </p:xfrm>
        <a:graphic>
          <a:graphicData uri="http://schemas.openxmlformats.org/presentationml/2006/ole">
            <p:oleObj r:id="rId6" spid="">
              <p:embed/>
              <p:pic>
                <p:nvPicPr>
                  <p:cNvPr id="1103" name="Объект 19" descr=""/>
                  <p:cNvPicPr/>
                  <p:nvPr/>
                </p:nvPicPr>
                <p:blipFill>
                  <a:blip r:embed="rId7"/>
                  <a:stretch/>
                </p:blipFill>
                <p:spPr>
                  <a:xfrm>
                    <a:off x="225360" y="89388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104" name="Объект 20"/>
          <p:cNvGraphicFramePr/>
          <p:nvPr/>
        </p:nvGraphicFramePr>
        <p:xfrm>
          <a:off x="225360" y="1339920"/>
          <a:ext cx="394920" cy="518760"/>
        </p:xfrm>
        <a:graphic>
          <a:graphicData uri="http://schemas.openxmlformats.org/presentationml/2006/ole">
            <p:oleObj r:id="rId8" spid="">
              <p:embed/>
              <p:pic>
                <p:nvPicPr>
                  <p:cNvPr id="1105" name="Объект 20" descr=""/>
                  <p:cNvPicPr/>
                  <p:nvPr/>
                </p:nvPicPr>
                <p:blipFill>
                  <a:blip r:embed="rId9"/>
                  <a:stretch/>
                </p:blipFill>
                <p:spPr>
                  <a:xfrm>
                    <a:off x="225360" y="133992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106" name="Объект 21"/>
          <p:cNvGraphicFramePr/>
          <p:nvPr/>
        </p:nvGraphicFramePr>
        <p:xfrm>
          <a:off x="225360" y="1817640"/>
          <a:ext cx="394920" cy="518760"/>
        </p:xfrm>
        <a:graphic>
          <a:graphicData uri="http://schemas.openxmlformats.org/presentationml/2006/ole">
            <p:oleObj r:id="rId10" spid="">
              <p:embed/>
              <p:pic>
                <p:nvPicPr>
                  <p:cNvPr id="1107" name="Объект 21" descr=""/>
                  <p:cNvPicPr/>
                  <p:nvPr/>
                </p:nvPicPr>
                <p:blipFill>
                  <a:blip r:embed="rId11"/>
                  <a:stretch/>
                </p:blipFill>
                <p:spPr>
                  <a:xfrm>
                    <a:off x="225360" y="18176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108" name="Объект 22"/>
          <p:cNvGraphicFramePr/>
          <p:nvPr/>
        </p:nvGraphicFramePr>
        <p:xfrm>
          <a:off x="225360" y="2263680"/>
          <a:ext cx="394920" cy="518760"/>
        </p:xfrm>
        <a:graphic>
          <a:graphicData uri="http://schemas.openxmlformats.org/presentationml/2006/ole">
            <p:oleObj r:id="rId12" spid="">
              <p:embed/>
              <p:pic>
                <p:nvPicPr>
                  <p:cNvPr id="1109" name="Объект 22" descr=""/>
                  <p:cNvPicPr/>
                  <p:nvPr/>
                </p:nvPicPr>
                <p:blipFill>
                  <a:blip r:embed="rId13"/>
                  <a:stretch/>
                </p:blipFill>
                <p:spPr>
                  <a:xfrm>
                    <a:off x="225360" y="22636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110" name="Объект 23"/>
          <p:cNvGraphicFramePr/>
          <p:nvPr/>
        </p:nvGraphicFramePr>
        <p:xfrm>
          <a:off x="225360" y="2711520"/>
          <a:ext cx="394920" cy="516960"/>
        </p:xfrm>
        <a:graphic>
          <a:graphicData uri="http://schemas.openxmlformats.org/presentationml/2006/ole">
            <p:oleObj r:id="rId14" spid="">
              <p:embed/>
              <p:pic>
                <p:nvPicPr>
                  <p:cNvPr id="1111" name="Объект 23" descr=""/>
                  <p:cNvPicPr/>
                  <p:nvPr/>
                </p:nvPicPr>
                <p:blipFill>
                  <a:blip r:embed="rId15"/>
                  <a:stretch/>
                </p:blipFill>
                <p:spPr>
                  <a:xfrm>
                    <a:off x="225360" y="271152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112" name="Объект 24"/>
          <p:cNvGraphicFramePr/>
          <p:nvPr/>
        </p:nvGraphicFramePr>
        <p:xfrm>
          <a:off x="225360" y="3157560"/>
          <a:ext cx="394920" cy="518760"/>
        </p:xfrm>
        <a:graphic>
          <a:graphicData uri="http://schemas.openxmlformats.org/presentationml/2006/ole">
            <p:oleObj r:id="rId16" spid="">
              <p:embed/>
              <p:pic>
                <p:nvPicPr>
                  <p:cNvPr id="1113" name="Объект 24" descr=""/>
                  <p:cNvPicPr/>
                  <p:nvPr/>
                </p:nvPicPr>
                <p:blipFill>
                  <a:blip r:embed="rId17"/>
                  <a:stretch/>
                </p:blipFill>
                <p:spPr>
                  <a:xfrm>
                    <a:off x="225360" y="315756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114" name="Объект 25"/>
          <p:cNvGraphicFramePr/>
          <p:nvPr/>
        </p:nvGraphicFramePr>
        <p:xfrm>
          <a:off x="225360" y="3605040"/>
          <a:ext cx="394920" cy="516960"/>
        </p:xfrm>
        <a:graphic>
          <a:graphicData uri="http://schemas.openxmlformats.org/presentationml/2006/ole">
            <p:oleObj r:id="rId18" spid="">
              <p:embed/>
              <p:pic>
                <p:nvPicPr>
                  <p:cNvPr id="1115" name="Объект 25" descr=""/>
                  <p:cNvPicPr/>
                  <p:nvPr/>
                </p:nvPicPr>
                <p:blipFill>
                  <a:blip r:embed="rId19"/>
                  <a:stretch/>
                </p:blipFill>
                <p:spPr>
                  <a:xfrm>
                    <a:off x="225360" y="360504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116" name="Объект 26"/>
          <p:cNvGraphicFramePr/>
          <p:nvPr/>
        </p:nvGraphicFramePr>
        <p:xfrm>
          <a:off x="225360" y="4051440"/>
          <a:ext cx="394920" cy="518760"/>
        </p:xfrm>
        <a:graphic>
          <a:graphicData uri="http://schemas.openxmlformats.org/presentationml/2006/ole">
            <p:oleObj r:id="rId20" spid="">
              <p:embed/>
              <p:pic>
                <p:nvPicPr>
                  <p:cNvPr id="1117" name="Объект 26" descr=""/>
                  <p:cNvPicPr/>
                  <p:nvPr/>
                </p:nvPicPr>
                <p:blipFill>
                  <a:blip r:embed="rId21"/>
                  <a:stretch/>
                </p:blipFill>
                <p:spPr>
                  <a:xfrm>
                    <a:off x="225360" y="40514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118" name="Объект 27"/>
          <p:cNvGraphicFramePr/>
          <p:nvPr/>
        </p:nvGraphicFramePr>
        <p:xfrm>
          <a:off x="225360" y="4497480"/>
          <a:ext cx="394920" cy="518760"/>
        </p:xfrm>
        <a:graphic>
          <a:graphicData uri="http://schemas.openxmlformats.org/presentationml/2006/ole">
            <p:oleObj r:id="rId22" spid="">
              <p:embed/>
              <p:pic>
                <p:nvPicPr>
                  <p:cNvPr id="1119" name="Объект 27" descr=""/>
                  <p:cNvPicPr/>
                  <p:nvPr/>
                </p:nvPicPr>
                <p:blipFill>
                  <a:blip r:embed="rId23"/>
                  <a:stretch/>
                </p:blipFill>
                <p:spPr>
                  <a:xfrm>
                    <a:off x="225360" y="44974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120" name="Объект 28"/>
          <p:cNvGraphicFramePr/>
          <p:nvPr/>
        </p:nvGraphicFramePr>
        <p:xfrm>
          <a:off x="225360" y="4944960"/>
          <a:ext cx="394920" cy="516960"/>
        </p:xfrm>
        <a:graphic>
          <a:graphicData uri="http://schemas.openxmlformats.org/presentationml/2006/ole">
            <p:oleObj r:id="rId24" spid="">
              <p:embed/>
              <p:pic>
                <p:nvPicPr>
                  <p:cNvPr id="1121" name="Объект 28" descr=""/>
                  <p:cNvPicPr/>
                  <p:nvPr/>
                </p:nvPicPr>
                <p:blipFill>
                  <a:blip r:embed="rId25"/>
                  <a:stretch/>
                </p:blipFill>
                <p:spPr>
                  <a:xfrm>
                    <a:off x="225360" y="494496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122" name="Объект 29"/>
          <p:cNvGraphicFramePr/>
          <p:nvPr/>
        </p:nvGraphicFramePr>
        <p:xfrm>
          <a:off x="225360" y="5435640"/>
          <a:ext cx="394920" cy="516960"/>
        </p:xfrm>
        <a:graphic>
          <a:graphicData uri="http://schemas.openxmlformats.org/presentationml/2006/ole">
            <p:oleObj r:id="rId26" spid="">
              <p:embed/>
              <p:pic>
                <p:nvPicPr>
                  <p:cNvPr id="1123" name="Объект 29" descr=""/>
                  <p:cNvPicPr/>
                  <p:nvPr/>
                </p:nvPicPr>
                <p:blipFill>
                  <a:blip r:embed="rId27"/>
                  <a:stretch/>
                </p:blipFill>
                <p:spPr>
                  <a:xfrm>
                    <a:off x="225360" y="543564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124" name="Объект 30"/>
          <p:cNvGraphicFramePr/>
          <p:nvPr/>
        </p:nvGraphicFramePr>
        <p:xfrm>
          <a:off x="225360" y="5881680"/>
          <a:ext cx="394920" cy="518760"/>
        </p:xfrm>
        <a:graphic>
          <a:graphicData uri="http://schemas.openxmlformats.org/presentationml/2006/ole">
            <p:oleObj r:id="rId28" spid="">
              <p:embed/>
              <p:pic>
                <p:nvPicPr>
                  <p:cNvPr id="1125" name="Объект 30" descr=""/>
                  <p:cNvPicPr/>
                  <p:nvPr/>
                </p:nvPicPr>
                <p:blipFill>
                  <a:blip r:embed="rId29"/>
                  <a:stretch/>
                </p:blipFill>
                <p:spPr>
                  <a:xfrm>
                    <a:off x="225360" y="58816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126" name="Объект 31"/>
          <p:cNvGraphicFramePr/>
          <p:nvPr/>
        </p:nvGraphicFramePr>
        <p:xfrm>
          <a:off x="225360" y="6327720"/>
          <a:ext cx="394920" cy="518760"/>
        </p:xfrm>
        <a:graphic>
          <a:graphicData uri="http://schemas.openxmlformats.org/presentationml/2006/ole">
            <p:oleObj r:id="rId30" spid="">
              <p:embed/>
              <p:pic>
                <p:nvPicPr>
                  <p:cNvPr id="1127" name="Объект 31" descr=""/>
                  <p:cNvPicPr/>
                  <p:nvPr/>
                </p:nvPicPr>
                <p:blipFill>
                  <a:blip r:embed="rId31"/>
                  <a:stretch/>
                </p:blipFill>
                <p:spPr>
                  <a:xfrm>
                    <a:off x="225360" y="632772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1128" name="PlaceHolder 1"/>
          <p:cNvSpPr>
            <a:spLocks noGrp="1"/>
          </p:cNvSpPr>
          <p:nvPr>
            <p:ph type="title"/>
          </p:nvPr>
        </p:nvSpPr>
        <p:spPr>
          <a:xfrm>
            <a:off x="609480" y="708120"/>
            <a:ext cx="10971720" cy="274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>
              <a:buNone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текста заглавия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12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50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13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50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131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50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132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50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32"/>
  </p:sldLayoutIdLst>
</p:sldMaster>
</file>

<file path=ppt/slideMasters/slideMaster3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eee9e3">
            <a:alpha val="10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38" name="Объект 17"/>
          <p:cNvGraphicFramePr/>
          <p:nvPr/>
        </p:nvGraphicFramePr>
        <p:xfrm>
          <a:off x="225360" y="0"/>
          <a:ext cx="394920" cy="518760"/>
        </p:xfrm>
        <a:graphic>
          <a:graphicData uri="http://schemas.openxmlformats.org/presentationml/2006/ole">
            <p:oleObj r:id="rId2" spid="">
              <p:embed/>
              <p:pic>
                <p:nvPicPr>
                  <p:cNvPr id="1139" name="Объект 17" descr=""/>
                  <p:cNvPicPr/>
                  <p:nvPr/>
                </p:nvPicPr>
                <p:blipFill>
                  <a:blip r:embed="rId3"/>
                  <a:stretch/>
                </p:blipFill>
                <p:spPr>
                  <a:xfrm>
                    <a:off x="225360" y="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140" name="Объект 18"/>
          <p:cNvGraphicFramePr/>
          <p:nvPr/>
        </p:nvGraphicFramePr>
        <p:xfrm>
          <a:off x="225360" y="446040"/>
          <a:ext cx="394920" cy="518760"/>
        </p:xfrm>
        <a:graphic>
          <a:graphicData uri="http://schemas.openxmlformats.org/presentationml/2006/ole">
            <p:oleObj r:id="rId4" spid="">
              <p:embed/>
              <p:pic>
                <p:nvPicPr>
                  <p:cNvPr id="1141" name="Объект 18" descr=""/>
                  <p:cNvPicPr/>
                  <p:nvPr/>
                </p:nvPicPr>
                <p:blipFill>
                  <a:blip r:embed="rId5"/>
                  <a:stretch/>
                </p:blipFill>
                <p:spPr>
                  <a:xfrm>
                    <a:off x="225360" y="4460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142" name="Объект 19"/>
          <p:cNvGraphicFramePr/>
          <p:nvPr/>
        </p:nvGraphicFramePr>
        <p:xfrm>
          <a:off x="225360" y="893880"/>
          <a:ext cx="394920" cy="516960"/>
        </p:xfrm>
        <a:graphic>
          <a:graphicData uri="http://schemas.openxmlformats.org/presentationml/2006/ole">
            <p:oleObj r:id="rId6" spid="">
              <p:embed/>
              <p:pic>
                <p:nvPicPr>
                  <p:cNvPr id="1143" name="Объект 19" descr=""/>
                  <p:cNvPicPr/>
                  <p:nvPr/>
                </p:nvPicPr>
                <p:blipFill>
                  <a:blip r:embed="rId7"/>
                  <a:stretch/>
                </p:blipFill>
                <p:spPr>
                  <a:xfrm>
                    <a:off x="225360" y="89388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144" name="Объект 20"/>
          <p:cNvGraphicFramePr/>
          <p:nvPr/>
        </p:nvGraphicFramePr>
        <p:xfrm>
          <a:off x="225360" y="1339920"/>
          <a:ext cx="394920" cy="518760"/>
        </p:xfrm>
        <a:graphic>
          <a:graphicData uri="http://schemas.openxmlformats.org/presentationml/2006/ole">
            <p:oleObj r:id="rId8" spid="">
              <p:embed/>
              <p:pic>
                <p:nvPicPr>
                  <p:cNvPr id="1145" name="Объект 20" descr=""/>
                  <p:cNvPicPr/>
                  <p:nvPr/>
                </p:nvPicPr>
                <p:blipFill>
                  <a:blip r:embed="rId9"/>
                  <a:stretch/>
                </p:blipFill>
                <p:spPr>
                  <a:xfrm>
                    <a:off x="225360" y="133992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146" name="Объект 21"/>
          <p:cNvGraphicFramePr/>
          <p:nvPr/>
        </p:nvGraphicFramePr>
        <p:xfrm>
          <a:off x="225360" y="1817640"/>
          <a:ext cx="394920" cy="518760"/>
        </p:xfrm>
        <a:graphic>
          <a:graphicData uri="http://schemas.openxmlformats.org/presentationml/2006/ole">
            <p:oleObj r:id="rId10" spid="">
              <p:embed/>
              <p:pic>
                <p:nvPicPr>
                  <p:cNvPr id="1147" name="Объект 21" descr=""/>
                  <p:cNvPicPr/>
                  <p:nvPr/>
                </p:nvPicPr>
                <p:blipFill>
                  <a:blip r:embed="rId11"/>
                  <a:stretch/>
                </p:blipFill>
                <p:spPr>
                  <a:xfrm>
                    <a:off x="225360" y="18176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148" name="Объект 22"/>
          <p:cNvGraphicFramePr/>
          <p:nvPr/>
        </p:nvGraphicFramePr>
        <p:xfrm>
          <a:off x="225360" y="2263680"/>
          <a:ext cx="394920" cy="518760"/>
        </p:xfrm>
        <a:graphic>
          <a:graphicData uri="http://schemas.openxmlformats.org/presentationml/2006/ole">
            <p:oleObj r:id="rId12" spid="">
              <p:embed/>
              <p:pic>
                <p:nvPicPr>
                  <p:cNvPr id="1149" name="Объект 22" descr=""/>
                  <p:cNvPicPr/>
                  <p:nvPr/>
                </p:nvPicPr>
                <p:blipFill>
                  <a:blip r:embed="rId13"/>
                  <a:stretch/>
                </p:blipFill>
                <p:spPr>
                  <a:xfrm>
                    <a:off x="225360" y="22636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150" name="Объект 23"/>
          <p:cNvGraphicFramePr/>
          <p:nvPr/>
        </p:nvGraphicFramePr>
        <p:xfrm>
          <a:off x="225360" y="2711520"/>
          <a:ext cx="394920" cy="516960"/>
        </p:xfrm>
        <a:graphic>
          <a:graphicData uri="http://schemas.openxmlformats.org/presentationml/2006/ole">
            <p:oleObj r:id="rId14" spid="">
              <p:embed/>
              <p:pic>
                <p:nvPicPr>
                  <p:cNvPr id="1151" name="Объект 23" descr=""/>
                  <p:cNvPicPr/>
                  <p:nvPr/>
                </p:nvPicPr>
                <p:blipFill>
                  <a:blip r:embed="rId15"/>
                  <a:stretch/>
                </p:blipFill>
                <p:spPr>
                  <a:xfrm>
                    <a:off x="225360" y="271152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152" name="Объект 24"/>
          <p:cNvGraphicFramePr/>
          <p:nvPr/>
        </p:nvGraphicFramePr>
        <p:xfrm>
          <a:off x="225360" y="3157560"/>
          <a:ext cx="394920" cy="518760"/>
        </p:xfrm>
        <a:graphic>
          <a:graphicData uri="http://schemas.openxmlformats.org/presentationml/2006/ole">
            <p:oleObj r:id="rId16" spid="">
              <p:embed/>
              <p:pic>
                <p:nvPicPr>
                  <p:cNvPr id="1153" name="Объект 24" descr=""/>
                  <p:cNvPicPr/>
                  <p:nvPr/>
                </p:nvPicPr>
                <p:blipFill>
                  <a:blip r:embed="rId17"/>
                  <a:stretch/>
                </p:blipFill>
                <p:spPr>
                  <a:xfrm>
                    <a:off x="225360" y="315756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154" name="Объект 25"/>
          <p:cNvGraphicFramePr/>
          <p:nvPr/>
        </p:nvGraphicFramePr>
        <p:xfrm>
          <a:off x="225360" y="3605040"/>
          <a:ext cx="394920" cy="516960"/>
        </p:xfrm>
        <a:graphic>
          <a:graphicData uri="http://schemas.openxmlformats.org/presentationml/2006/ole">
            <p:oleObj r:id="rId18" spid="">
              <p:embed/>
              <p:pic>
                <p:nvPicPr>
                  <p:cNvPr id="1155" name="Объект 25" descr=""/>
                  <p:cNvPicPr/>
                  <p:nvPr/>
                </p:nvPicPr>
                <p:blipFill>
                  <a:blip r:embed="rId19"/>
                  <a:stretch/>
                </p:blipFill>
                <p:spPr>
                  <a:xfrm>
                    <a:off x="225360" y="360504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156" name="Объект 26"/>
          <p:cNvGraphicFramePr/>
          <p:nvPr/>
        </p:nvGraphicFramePr>
        <p:xfrm>
          <a:off x="225360" y="4051440"/>
          <a:ext cx="394920" cy="518760"/>
        </p:xfrm>
        <a:graphic>
          <a:graphicData uri="http://schemas.openxmlformats.org/presentationml/2006/ole">
            <p:oleObj r:id="rId20" spid="">
              <p:embed/>
              <p:pic>
                <p:nvPicPr>
                  <p:cNvPr id="1157" name="Объект 26" descr=""/>
                  <p:cNvPicPr/>
                  <p:nvPr/>
                </p:nvPicPr>
                <p:blipFill>
                  <a:blip r:embed="rId21"/>
                  <a:stretch/>
                </p:blipFill>
                <p:spPr>
                  <a:xfrm>
                    <a:off x="225360" y="40514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158" name="Объект 27"/>
          <p:cNvGraphicFramePr/>
          <p:nvPr/>
        </p:nvGraphicFramePr>
        <p:xfrm>
          <a:off x="225360" y="4497480"/>
          <a:ext cx="394920" cy="518760"/>
        </p:xfrm>
        <a:graphic>
          <a:graphicData uri="http://schemas.openxmlformats.org/presentationml/2006/ole">
            <p:oleObj r:id="rId22" spid="">
              <p:embed/>
              <p:pic>
                <p:nvPicPr>
                  <p:cNvPr id="1159" name="Объект 27" descr=""/>
                  <p:cNvPicPr/>
                  <p:nvPr/>
                </p:nvPicPr>
                <p:blipFill>
                  <a:blip r:embed="rId23"/>
                  <a:stretch/>
                </p:blipFill>
                <p:spPr>
                  <a:xfrm>
                    <a:off x="225360" y="44974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160" name="Объект 28"/>
          <p:cNvGraphicFramePr/>
          <p:nvPr/>
        </p:nvGraphicFramePr>
        <p:xfrm>
          <a:off x="225360" y="4944960"/>
          <a:ext cx="394920" cy="516960"/>
        </p:xfrm>
        <a:graphic>
          <a:graphicData uri="http://schemas.openxmlformats.org/presentationml/2006/ole">
            <p:oleObj r:id="rId24" spid="">
              <p:embed/>
              <p:pic>
                <p:nvPicPr>
                  <p:cNvPr id="1161" name="Объект 28" descr=""/>
                  <p:cNvPicPr/>
                  <p:nvPr/>
                </p:nvPicPr>
                <p:blipFill>
                  <a:blip r:embed="rId25"/>
                  <a:stretch/>
                </p:blipFill>
                <p:spPr>
                  <a:xfrm>
                    <a:off x="225360" y="494496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162" name="Объект 29"/>
          <p:cNvGraphicFramePr/>
          <p:nvPr/>
        </p:nvGraphicFramePr>
        <p:xfrm>
          <a:off x="225360" y="5435640"/>
          <a:ext cx="394920" cy="516960"/>
        </p:xfrm>
        <a:graphic>
          <a:graphicData uri="http://schemas.openxmlformats.org/presentationml/2006/ole">
            <p:oleObj r:id="rId26" spid="">
              <p:embed/>
              <p:pic>
                <p:nvPicPr>
                  <p:cNvPr id="1163" name="Объект 29" descr=""/>
                  <p:cNvPicPr/>
                  <p:nvPr/>
                </p:nvPicPr>
                <p:blipFill>
                  <a:blip r:embed="rId27"/>
                  <a:stretch/>
                </p:blipFill>
                <p:spPr>
                  <a:xfrm>
                    <a:off x="225360" y="543564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164" name="Объект 30"/>
          <p:cNvGraphicFramePr/>
          <p:nvPr/>
        </p:nvGraphicFramePr>
        <p:xfrm>
          <a:off x="225360" y="5881680"/>
          <a:ext cx="394920" cy="518760"/>
        </p:xfrm>
        <a:graphic>
          <a:graphicData uri="http://schemas.openxmlformats.org/presentationml/2006/ole">
            <p:oleObj r:id="rId28" spid="">
              <p:embed/>
              <p:pic>
                <p:nvPicPr>
                  <p:cNvPr id="1165" name="Объект 30" descr=""/>
                  <p:cNvPicPr/>
                  <p:nvPr/>
                </p:nvPicPr>
                <p:blipFill>
                  <a:blip r:embed="rId29"/>
                  <a:stretch/>
                </p:blipFill>
                <p:spPr>
                  <a:xfrm>
                    <a:off x="225360" y="58816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166" name="Объект 31"/>
          <p:cNvGraphicFramePr/>
          <p:nvPr/>
        </p:nvGraphicFramePr>
        <p:xfrm>
          <a:off x="225360" y="6327720"/>
          <a:ext cx="394920" cy="518760"/>
        </p:xfrm>
        <a:graphic>
          <a:graphicData uri="http://schemas.openxmlformats.org/presentationml/2006/ole">
            <p:oleObj r:id="rId30" spid="">
              <p:embed/>
              <p:pic>
                <p:nvPicPr>
                  <p:cNvPr id="1167" name="Объект 31" descr=""/>
                  <p:cNvPicPr/>
                  <p:nvPr/>
                </p:nvPicPr>
                <p:blipFill>
                  <a:blip r:embed="rId31"/>
                  <a:stretch/>
                </p:blipFill>
                <p:spPr>
                  <a:xfrm>
                    <a:off x="225360" y="632772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32"/>
  </p:sldLayoutIdLst>
</p:sldMaster>
</file>

<file path=ppt/slideMasters/slideMaster3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eee9e3">
            <a:alpha val="10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68" name="Объект 17"/>
          <p:cNvGraphicFramePr/>
          <p:nvPr/>
        </p:nvGraphicFramePr>
        <p:xfrm>
          <a:off x="225360" y="0"/>
          <a:ext cx="394920" cy="518760"/>
        </p:xfrm>
        <a:graphic>
          <a:graphicData uri="http://schemas.openxmlformats.org/presentationml/2006/ole">
            <p:oleObj r:id="rId2" spid="">
              <p:embed/>
              <p:pic>
                <p:nvPicPr>
                  <p:cNvPr id="1169" name="Объект 17" descr=""/>
                  <p:cNvPicPr/>
                  <p:nvPr/>
                </p:nvPicPr>
                <p:blipFill>
                  <a:blip r:embed="rId3"/>
                  <a:stretch/>
                </p:blipFill>
                <p:spPr>
                  <a:xfrm>
                    <a:off x="225360" y="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170" name="Объект 18"/>
          <p:cNvGraphicFramePr/>
          <p:nvPr/>
        </p:nvGraphicFramePr>
        <p:xfrm>
          <a:off x="225360" y="446040"/>
          <a:ext cx="394920" cy="518760"/>
        </p:xfrm>
        <a:graphic>
          <a:graphicData uri="http://schemas.openxmlformats.org/presentationml/2006/ole">
            <p:oleObj r:id="rId4" spid="">
              <p:embed/>
              <p:pic>
                <p:nvPicPr>
                  <p:cNvPr id="1171" name="Объект 18" descr=""/>
                  <p:cNvPicPr/>
                  <p:nvPr/>
                </p:nvPicPr>
                <p:blipFill>
                  <a:blip r:embed="rId5"/>
                  <a:stretch/>
                </p:blipFill>
                <p:spPr>
                  <a:xfrm>
                    <a:off x="225360" y="4460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172" name="Объект 19"/>
          <p:cNvGraphicFramePr/>
          <p:nvPr/>
        </p:nvGraphicFramePr>
        <p:xfrm>
          <a:off x="225360" y="893880"/>
          <a:ext cx="394920" cy="516960"/>
        </p:xfrm>
        <a:graphic>
          <a:graphicData uri="http://schemas.openxmlformats.org/presentationml/2006/ole">
            <p:oleObj r:id="rId6" spid="">
              <p:embed/>
              <p:pic>
                <p:nvPicPr>
                  <p:cNvPr id="1173" name="Объект 19" descr=""/>
                  <p:cNvPicPr/>
                  <p:nvPr/>
                </p:nvPicPr>
                <p:blipFill>
                  <a:blip r:embed="rId7"/>
                  <a:stretch/>
                </p:blipFill>
                <p:spPr>
                  <a:xfrm>
                    <a:off x="225360" y="89388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174" name="Объект 20"/>
          <p:cNvGraphicFramePr/>
          <p:nvPr/>
        </p:nvGraphicFramePr>
        <p:xfrm>
          <a:off x="225360" y="1339920"/>
          <a:ext cx="394920" cy="518760"/>
        </p:xfrm>
        <a:graphic>
          <a:graphicData uri="http://schemas.openxmlformats.org/presentationml/2006/ole">
            <p:oleObj r:id="rId8" spid="">
              <p:embed/>
              <p:pic>
                <p:nvPicPr>
                  <p:cNvPr id="1175" name="Объект 20" descr=""/>
                  <p:cNvPicPr/>
                  <p:nvPr/>
                </p:nvPicPr>
                <p:blipFill>
                  <a:blip r:embed="rId9"/>
                  <a:stretch/>
                </p:blipFill>
                <p:spPr>
                  <a:xfrm>
                    <a:off x="225360" y="133992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176" name="Объект 21"/>
          <p:cNvGraphicFramePr/>
          <p:nvPr/>
        </p:nvGraphicFramePr>
        <p:xfrm>
          <a:off x="225360" y="1817640"/>
          <a:ext cx="394920" cy="518760"/>
        </p:xfrm>
        <a:graphic>
          <a:graphicData uri="http://schemas.openxmlformats.org/presentationml/2006/ole">
            <p:oleObj r:id="rId10" spid="">
              <p:embed/>
              <p:pic>
                <p:nvPicPr>
                  <p:cNvPr id="1177" name="Объект 21" descr=""/>
                  <p:cNvPicPr/>
                  <p:nvPr/>
                </p:nvPicPr>
                <p:blipFill>
                  <a:blip r:embed="rId11"/>
                  <a:stretch/>
                </p:blipFill>
                <p:spPr>
                  <a:xfrm>
                    <a:off x="225360" y="18176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178" name="Объект 22"/>
          <p:cNvGraphicFramePr/>
          <p:nvPr/>
        </p:nvGraphicFramePr>
        <p:xfrm>
          <a:off x="225360" y="2263680"/>
          <a:ext cx="394920" cy="518760"/>
        </p:xfrm>
        <a:graphic>
          <a:graphicData uri="http://schemas.openxmlformats.org/presentationml/2006/ole">
            <p:oleObj r:id="rId12" spid="">
              <p:embed/>
              <p:pic>
                <p:nvPicPr>
                  <p:cNvPr id="1179" name="Объект 22" descr=""/>
                  <p:cNvPicPr/>
                  <p:nvPr/>
                </p:nvPicPr>
                <p:blipFill>
                  <a:blip r:embed="rId13"/>
                  <a:stretch/>
                </p:blipFill>
                <p:spPr>
                  <a:xfrm>
                    <a:off x="225360" y="22636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180" name="Объект 23"/>
          <p:cNvGraphicFramePr/>
          <p:nvPr/>
        </p:nvGraphicFramePr>
        <p:xfrm>
          <a:off x="225360" y="2711520"/>
          <a:ext cx="394920" cy="516960"/>
        </p:xfrm>
        <a:graphic>
          <a:graphicData uri="http://schemas.openxmlformats.org/presentationml/2006/ole">
            <p:oleObj r:id="rId14" spid="">
              <p:embed/>
              <p:pic>
                <p:nvPicPr>
                  <p:cNvPr id="1181" name="Объект 23" descr=""/>
                  <p:cNvPicPr/>
                  <p:nvPr/>
                </p:nvPicPr>
                <p:blipFill>
                  <a:blip r:embed="rId15"/>
                  <a:stretch/>
                </p:blipFill>
                <p:spPr>
                  <a:xfrm>
                    <a:off x="225360" y="271152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182" name="Объект 24"/>
          <p:cNvGraphicFramePr/>
          <p:nvPr/>
        </p:nvGraphicFramePr>
        <p:xfrm>
          <a:off x="225360" y="3157560"/>
          <a:ext cx="394920" cy="518760"/>
        </p:xfrm>
        <a:graphic>
          <a:graphicData uri="http://schemas.openxmlformats.org/presentationml/2006/ole">
            <p:oleObj r:id="rId16" spid="">
              <p:embed/>
              <p:pic>
                <p:nvPicPr>
                  <p:cNvPr id="1183" name="Объект 24" descr=""/>
                  <p:cNvPicPr/>
                  <p:nvPr/>
                </p:nvPicPr>
                <p:blipFill>
                  <a:blip r:embed="rId17"/>
                  <a:stretch/>
                </p:blipFill>
                <p:spPr>
                  <a:xfrm>
                    <a:off x="225360" y="315756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184" name="Объект 25"/>
          <p:cNvGraphicFramePr/>
          <p:nvPr/>
        </p:nvGraphicFramePr>
        <p:xfrm>
          <a:off x="225360" y="3605040"/>
          <a:ext cx="394920" cy="516960"/>
        </p:xfrm>
        <a:graphic>
          <a:graphicData uri="http://schemas.openxmlformats.org/presentationml/2006/ole">
            <p:oleObj r:id="rId18" spid="">
              <p:embed/>
              <p:pic>
                <p:nvPicPr>
                  <p:cNvPr id="1185" name="Объект 25" descr=""/>
                  <p:cNvPicPr/>
                  <p:nvPr/>
                </p:nvPicPr>
                <p:blipFill>
                  <a:blip r:embed="rId19"/>
                  <a:stretch/>
                </p:blipFill>
                <p:spPr>
                  <a:xfrm>
                    <a:off x="225360" y="360504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186" name="Объект 26"/>
          <p:cNvGraphicFramePr/>
          <p:nvPr/>
        </p:nvGraphicFramePr>
        <p:xfrm>
          <a:off x="225360" y="4051440"/>
          <a:ext cx="394920" cy="518760"/>
        </p:xfrm>
        <a:graphic>
          <a:graphicData uri="http://schemas.openxmlformats.org/presentationml/2006/ole">
            <p:oleObj r:id="rId20" spid="">
              <p:embed/>
              <p:pic>
                <p:nvPicPr>
                  <p:cNvPr id="1187" name="Объект 26" descr=""/>
                  <p:cNvPicPr/>
                  <p:nvPr/>
                </p:nvPicPr>
                <p:blipFill>
                  <a:blip r:embed="rId21"/>
                  <a:stretch/>
                </p:blipFill>
                <p:spPr>
                  <a:xfrm>
                    <a:off x="225360" y="40514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188" name="Объект 27"/>
          <p:cNvGraphicFramePr/>
          <p:nvPr/>
        </p:nvGraphicFramePr>
        <p:xfrm>
          <a:off x="225360" y="4497480"/>
          <a:ext cx="394920" cy="518760"/>
        </p:xfrm>
        <a:graphic>
          <a:graphicData uri="http://schemas.openxmlformats.org/presentationml/2006/ole">
            <p:oleObj r:id="rId22" spid="">
              <p:embed/>
              <p:pic>
                <p:nvPicPr>
                  <p:cNvPr id="1189" name="Объект 27" descr=""/>
                  <p:cNvPicPr/>
                  <p:nvPr/>
                </p:nvPicPr>
                <p:blipFill>
                  <a:blip r:embed="rId23"/>
                  <a:stretch/>
                </p:blipFill>
                <p:spPr>
                  <a:xfrm>
                    <a:off x="225360" y="44974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190" name="Объект 28"/>
          <p:cNvGraphicFramePr/>
          <p:nvPr/>
        </p:nvGraphicFramePr>
        <p:xfrm>
          <a:off x="225360" y="4944960"/>
          <a:ext cx="394920" cy="516960"/>
        </p:xfrm>
        <a:graphic>
          <a:graphicData uri="http://schemas.openxmlformats.org/presentationml/2006/ole">
            <p:oleObj r:id="rId24" spid="">
              <p:embed/>
              <p:pic>
                <p:nvPicPr>
                  <p:cNvPr id="1191" name="Объект 28" descr=""/>
                  <p:cNvPicPr/>
                  <p:nvPr/>
                </p:nvPicPr>
                <p:blipFill>
                  <a:blip r:embed="rId25"/>
                  <a:stretch/>
                </p:blipFill>
                <p:spPr>
                  <a:xfrm>
                    <a:off x="225360" y="494496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192" name="Объект 29"/>
          <p:cNvGraphicFramePr/>
          <p:nvPr/>
        </p:nvGraphicFramePr>
        <p:xfrm>
          <a:off x="225360" y="5435640"/>
          <a:ext cx="394920" cy="516960"/>
        </p:xfrm>
        <a:graphic>
          <a:graphicData uri="http://schemas.openxmlformats.org/presentationml/2006/ole">
            <p:oleObj r:id="rId26" spid="">
              <p:embed/>
              <p:pic>
                <p:nvPicPr>
                  <p:cNvPr id="1193" name="Объект 29" descr=""/>
                  <p:cNvPicPr/>
                  <p:nvPr/>
                </p:nvPicPr>
                <p:blipFill>
                  <a:blip r:embed="rId27"/>
                  <a:stretch/>
                </p:blipFill>
                <p:spPr>
                  <a:xfrm>
                    <a:off x="225360" y="543564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194" name="Объект 30"/>
          <p:cNvGraphicFramePr/>
          <p:nvPr/>
        </p:nvGraphicFramePr>
        <p:xfrm>
          <a:off x="225360" y="5881680"/>
          <a:ext cx="394920" cy="518760"/>
        </p:xfrm>
        <a:graphic>
          <a:graphicData uri="http://schemas.openxmlformats.org/presentationml/2006/ole">
            <p:oleObj r:id="rId28" spid="">
              <p:embed/>
              <p:pic>
                <p:nvPicPr>
                  <p:cNvPr id="1195" name="Объект 30" descr=""/>
                  <p:cNvPicPr/>
                  <p:nvPr/>
                </p:nvPicPr>
                <p:blipFill>
                  <a:blip r:embed="rId29"/>
                  <a:stretch/>
                </p:blipFill>
                <p:spPr>
                  <a:xfrm>
                    <a:off x="225360" y="58816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196" name="Объект 31"/>
          <p:cNvGraphicFramePr/>
          <p:nvPr/>
        </p:nvGraphicFramePr>
        <p:xfrm>
          <a:off x="225360" y="6327720"/>
          <a:ext cx="394920" cy="518760"/>
        </p:xfrm>
        <a:graphic>
          <a:graphicData uri="http://schemas.openxmlformats.org/presentationml/2006/ole">
            <p:oleObj r:id="rId30" spid="">
              <p:embed/>
              <p:pic>
                <p:nvPicPr>
                  <p:cNvPr id="1197" name="Объект 31" descr=""/>
                  <p:cNvPicPr/>
                  <p:nvPr/>
                </p:nvPicPr>
                <p:blipFill>
                  <a:blip r:embed="rId31"/>
                  <a:stretch/>
                </p:blipFill>
                <p:spPr>
                  <a:xfrm>
                    <a:off x="225360" y="632772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1198" name="PlaceHolder 1"/>
          <p:cNvSpPr>
            <a:spLocks noGrp="1"/>
          </p:cNvSpPr>
          <p:nvPr>
            <p:ph type="title"/>
          </p:nvPr>
        </p:nvSpPr>
        <p:spPr>
          <a:xfrm>
            <a:off x="609480" y="708120"/>
            <a:ext cx="10971720" cy="274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>
              <a:buNone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текста заглавия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19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17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00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17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32"/>
  </p:sldLayoutIdLst>
</p:sldMaster>
</file>

<file path=ppt/slideMasters/slideMaster3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eee9e3">
            <a:alpha val="10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04" name="Объект 17"/>
          <p:cNvGraphicFramePr/>
          <p:nvPr/>
        </p:nvGraphicFramePr>
        <p:xfrm>
          <a:off x="225360" y="0"/>
          <a:ext cx="394920" cy="518760"/>
        </p:xfrm>
        <a:graphic>
          <a:graphicData uri="http://schemas.openxmlformats.org/presentationml/2006/ole">
            <p:oleObj r:id="rId2" spid="">
              <p:embed/>
              <p:pic>
                <p:nvPicPr>
                  <p:cNvPr id="1205" name="Объект 17" descr=""/>
                  <p:cNvPicPr/>
                  <p:nvPr/>
                </p:nvPicPr>
                <p:blipFill>
                  <a:blip r:embed="rId3"/>
                  <a:stretch/>
                </p:blipFill>
                <p:spPr>
                  <a:xfrm>
                    <a:off x="225360" y="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206" name="Объект 18"/>
          <p:cNvGraphicFramePr/>
          <p:nvPr/>
        </p:nvGraphicFramePr>
        <p:xfrm>
          <a:off x="225360" y="446040"/>
          <a:ext cx="394920" cy="518760"/>
        </p:xfrm>
        <a:graphic>
          <a:graphicData uri="http://schemas.openxmlformats.org/presentationml/2006/ole">
            <p:oleObj r:id="rId4" spid="">
              <p:embed/>
              <p:pic>
                <p:nvPicPr>
                  <p:cNvPr id="1207" name="Объект 18" descr=""/>
                  <p:cNvPicPr/>
                  <p:nvPr/>
                </p:nvPicPr>
                <p:blipFill>
                  <a:blip r:embed="rId5"/>
                  <a:stretch/>
                </p:blipFill>
                <p:spPr>
                  <a:xfrm>
                    <a:off x="225360" y="4460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208" name="Объект 19"/>
          <p:cNvGraphicFramePr/>
          <p:nvPr/>
        </p:nvGraphicFramePr>
        <p:xfrm>
          <a:off x="225360" y="893880"/>
          <a:ext cx="394920" cy="516960"/>
        </p:xfrm>
        <a:graphic>
          <a:graphicData uri="http://schemas.openxmlformats.org/presentationml/2006/ole">
            <p:oleObj r:id="rId6" spid="">
              <p:embed/>
              <p:pic>
                <p:nvPicPr>
                  <p:cNvPr id="1209" name="Объект 19" descr=""/>
                  <p:cNvPicPr/>
                  <p:nvPr/>
                </p:nvPicPr>
                <p:blipFill>
                  <a:blip r:embed="rId7"/>
                  <a:stretch/>
                </p:blipFill>
                <p:spPr>
                  <a:xfrm>
                    <a:off x="225360" y="89388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210" name="Объект 20"/>
          <p:cNvGraphicFramePr/>
          <p:nvPr/>
        </p:nvGraphicFramePr>
        <p:xfrm>
          <a:off x="225360" y="1339920"/>
          <a:ext cx="394920" cy="518760"/>
        </p:xfrm>
        <a:graphic>
          <a:graphicData uri="http://schemas.openxmlformats.org/presentationml/2006/ole">
            <p:oleObj r:id="rId8" spid="">
              <p:embed/>
              <p:pic>
                <p:nvPicPr>
                  <p:cNvPr id="1211" name="Объект 20" descr=""/>
                  <p:cNvPicPr/>
                  <p:nvPr/>
                </p:nvPicPr>
                <p:blipFill>
                  <a:blip r:embed="rId9"/>
                  <a:stretch/>
                </p:blipFill>
                <p:spPr>
                  <a:xfrm>
                    <a:off x="225360" y="133992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212" name="Объект 21"/>
          <p:cNvGraphicFramePr/>
          <p:nvPr/>
        </p:nvGraphicFramePr>
        <p:xfrm>
          <a:off x="225360" y="1817640"/>
          <a:ext cx="394920" cy="518760"/>
        </p:xfrm>
        <a:graphic>
          <a:graphicData uri="http://schemas.openxmlformats.org/presentationml/2006/ole">
            <p:oleObj r:id="rId10" spid="">
              <p:embed/>
              <p:pic>
                <p:nvPicPr>
                  <p:cNvPr id="1213" name="Объект 21" descr=""/>
                  <p:cNvPicPr/>
                  <p:nvPr/>
                </p:nvPicPr>
                <p:blipFill>
                  <a:blip r:embed="rId11"/>
                  <a:stretch/>
                </p:blipFill>
                <p:spPr>
                  <a:xfrm>
                    <a:off x="225360" y="18176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214" name="Объект 22"/>
          <p:cNvGraphicFramePr/>
          <p:nvPr/>
        </p:nvGraphicFramePr>
        <p:xfrm>
          <a:off x="225360" y="2263680"/>
          <a:ext cx="394920" cy="518760"/>
        </p:xfrm>
        <a:graphic>
          <a:graphicData uri="http://schemas.openxmlformats.org/presentationml/2006/ole">
            <p:oleObj r:id="rId12" spid="">
              <p:embed/>
              <p:pic>
                <p:nvPicPr>
                  <p:cNvPr id="1215" name="Объект 22" descr=""/>
                  <p:cNvPicPr/>
                  <p:nvPr/>
                </p:nvPicPr>
                <p:blipFill>
                  <a:blip r:embed="rId13"/>
                  <a:stretch/>
                </p:blipFill>
                <p:spPr>
                  <a:xfrm>
                    <a:off x="225360" y="22636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216" name="Объект 23"/>
          <p:cNvGraphicFramePr/>
          <p:nvPr/>
        </p:nvGraphicFramePr>
        <p:xfrm>
          <a:off x="225360" y="2711520"/>
          <a:ext cx="394920" cy="516960"/>
        </p:xfrm>
        <a:graphic>
          <a:graphicData uri="http://schemas.openxmlformats.org/presentationml/2006/ole">
            <p:oleObj r:id="rId14" spid="">
              <p:embed/>
              <p:pic>
                <p:nvPicPr>
                  <p:cNvPr id="1217" name="Объект 23" descr=""/>
                  <p:cNvPicPr/>
                  <p:nvPr/>
                </p:nvPicPr>
                <p:blipFill>
                  <a:blip r:embed="rId15"/>
                  <a:stretch/>
                </p:blipFill>
                <p:spPr>
                  <a:xfrm>
                    <a:off x="225360" y="271152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218" name="Объект 24"/>
          <p:cNvGraphicFramePr/>
          <p:nvPr/>
        </p:nvGraphicFramePr>
        <p:xfrm>
          <a:off x="225360" y="3157560"/>
          <a:ext cx="394920" cy="518760"/>
        </p:xfrm>
        <a:graphic>
          <a:graphicData uri="http://schemas.openxmlformats.org/presentationml/2006/ole">
            <p:oleObj r:id="rId16" spid="">
              <p:embed/>
              <p:pic>
                <p:nvPicPr>
                  <p:cNvPr id="1219" name="Объект 24" descr=""/>
                  <p:cNvPicPr/>
                  <p:nvPr/>
                </p:nvPicPr>
                <p:blipFill>
                  <a:blip r:embed="rId17"/>
                  <a:stretch/>
                </p:blipFill>
                <p:spPr>
                  <a:xfrm>
                    <a:off x="225360" y="315756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220" name="Объект 25"/>
          <p:cNvGraphicFramePr/>
          <p:nvPr/>
        </p:nvGraphicFramePr>
        <p:xfrm>
          <a:off x="225360" y="3605040"/>
          <a:ext cx="394920" cy="516960"/>
        </p:xfrm>
        <a:graphic>
          <a:graphicData uri="http://schemas.openxmlformats.org/presentationml/2006/ole">
            <p:oleObj r:id="rId18" spid="">
              <p:embed/>
              <p:pic>
                <p:nvPicPr>
                  <p:cNvPr id="1221" name="Объект 25" descr=""/>
                  <p:cNvPicPr/>
                  <p:nvPr/>
                </p:nvPicPr>
                <p:blipFill>
                  <a:blip r:embed="rId19"/>
                  <a:stretch/>
                </p:blipFill>
                <p:spPr>
                  <a:xfrm>
                    <a:off x="225360" y="360504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222" name="Объект 26"/>
          <p:cNvGraphicFramePr/>
          <p:nvPr/>
        </p:nvGraphicFramePr>
        <p:xfrm>
          <a:off x="225360" y="4051440"/>
          <a:ext cx="394920" cy="518760"/>
        </p:xfrm>
        <a:graphic>
          <a:graphicData uri="http://schemas.openxmlformats.org/presentationml/2006/ole">
            <p:oleObj r:id="rId20" spid="">
              <p:embed/>
              <p:pic>
                <p:nvPicPr>
                  <p:cNvPr id="1223" name="Объект 26" descr=""/>
                  <p:cNvPicPr/>
                  <p:nvPr/>
                </p:nvPicPr>
                <p:blipFill>
                  <a:blip r:embed="rId21"/>
                  <a:stretch/>
                </p:blipFill>
                <p:spPr>
                  <a:xfrm>
                    <a:off x="225360" y="40514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224" name="Объект 27"/>
          <p:cNvGraphicFramePr/>
          <p:nvPr/>
        </p:nvGraphicFramePr>
        <p:xfrm>
          <a:off x="225360" y="4497480"/>
          <a:ext cx="394920" cy="518760"/>
        </p:xfrm>
        <a:graphic>
          <a:graphicData uri="http://schemas.openxmlformats.org/presentationml/2006/ole">
            <p:oleObj r:id="rId22" spid="">
              <p:embed/>
              <p:pic>
                <p:nvPicPr>
                  <p:cNvPr id="1225" name="Объект 27" descr=""/>
                  <p:cNvPicPr/>
                  <p:nvPr/>
                </p:nvPicPr>
                <p:blipFill>
                  <a:blip r:embed="rId23"/>
                  <a:stretch/>
                </p:blipFill>
                <p:spPr>
                  <a:xfrm>
                    <a:off x="225360" y="44974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226" name="Объект 28"/>
          <p:cNvGraphicFramePr/>
          <p:nvPr/>
        </p:nvGraphicFramePr>
        <p:xfrm>
          <a:off x="225360" y="4944960"/>
          <a:ext cx="394920" cy="516960"/>
        </p:xfrm>
        <a:graphic>
          <a:graphicData uri="http://schemas.openxmlformats.org/presentationml/2006/ole">
            <p:oleObj r:id="rId24" spid="">
              <p:embed/>
              <p:pic>
                <p:nvPicPr>
                  <p:cNvPr id="1227" name="Объект 28" descr=""/>
                  <p:cNvPicPr/>
                  <p:nvPr/>
                </p:nvPicPr>
                <p:blipFill>
                  <a:blip r:embed="rId25"/>
                  <a:stretch/>
                </p:blipFill>
                <p:spPr>
                  <a:xfrm>
                    <a:off x="225360" y="494496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228" name="Объект 29"/>
          <p:cNvGraphicFramePr/>
          <p:nvPr/>
        </p:nvGraphicFramePr>
        <p:xfrm>
          <a:off x="225360" y="5435640"/>
          <a:ext cx="394920" cy="516960"/>
        </p:xfrm>
        <a:graphic>
          <a:graphicData uri="http://schemas.openxmlformats.org/presentationml/2006/ole">
            <p:oleObj r:id="rId26" spid="">
              <p:embed/>
              <p:pic>
                <p:nvPicPr>
                  <p:cNvPr id="1229" name="Объект 29" descr=""/>
                  <p:cNvPicPr/>
                  <p:nvPr/>
                </p:nvPicPr>
                <p:blipFill>
                  <a:blip r:embed="rId27"/>
                  <a:stretch/>
                </p:blipFill>
                <p:spPr>
                  <a:xfrm>
                    <a:off x="225360" y="543564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230" name="Объект 30"/>
          <p:cNvGraphicFramePr/>
          <p:nvPr/>
        </p:nvGraphicFramePr>
        <p:xfrm>
          <a:off x="225360" y="5881680"/>
          <a:ext cx="394920" cy="518760"/>
        </p:xfrm>
        <a:graphic>
          <a:graphicData uri="http://schemas.openxmlformats.org/presentationml/2006/ole">
            <p:oleObj r:id="rId28" spid="">
              <p:embed/>
              <p:pic>
                <p:nvPicPr>
                  <p:cNvPr id="1231" name="Объект 30" descr=""/>
                  <p:cNvPicPr/>
                  <p:nvPr/>
                </p:nvPicPr>
                <p:blipFill>
                  <a:blip r:embed="rId29"/>
                  <a:stretch/>
                </p:blipFill>
                <p:spPr>
                  <a:xfrm>
                    <a:off x="225360" y="58816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232" name="Объект 31"/>
          <p:cNvGraphicFramePr/>
          <p:nvPr/>
        </p:nvGraphicFramePr>
        <p:xfrm>
          <a:off x="225360" y="6327720"/>
          <a:ext cx="394920" cy="518760"/>
        </p:xfrm>
        <a:graphic>
          <a:graphicData uri="http://schemas.openxmlformats.org/presentationml/2006/ole">
            <p:oleObj r:id="rId30" spid="">
              <p:embed/>
              <p:pic>
                <p:nvPicPr>
                  <p:cNvPr id="1233" name="Объект 31" descr=""/>
                  <p:cNvPicPr/>
                  <p:nvPr/>
                </p:nvPicPr>
                <p:blipFill>
                  <a:blip r:embed="rId31"/>
                  <a:stretch/>
                </p:blipFill>
                <p:spPr>
                  <a:xfrm>
                    <a:off x="225360" y="632772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1234" name="PlaceHolder 1"/>
          <p:cNvSpPr>
            <a:spLocks noGrp="1"/>
          </p:cNvSpPr>
          <p:nvPr>
            <p:ph type="title"/>
          </p:nvPr>
        </p:nvSpPr>
        <p:spPr>
          <a:xfrm>
            <a:off x="609480" y="708120"/>
            <a:ext cx="10971720" cy="274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>
              <a:buNone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текста заглавия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3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3976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3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3976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32"/>
  </p:sldLayoutIdLst>
</p:sldMaster>
</file>

<file path=ppt/slideMasters/slideMaster3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eee9e3">
            <a:alpha val="10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40" name="Объект 17"/>
          <p:cNvGraphicFramePr/>
          <p:nvPr/>
        </p:nvGraphicFramePr>
        <p:xfrm>
          <a:off x="225360" y="0"/>
          <a:ext cx="394920" cy="518760"/>
        </p:xfrm>
        <a:graphic>
          <a:graphicData uri="http://schemas.openxmlformats.org/presentationml/2006/ole">
            <p:oleObj r:id="rId2" spid="">
              <p:embed/>
              <p:pic>
                <p:nvPicPr>
                  <p:cNvPr id="1241" name="Объект 17" descr=""/>
                  <p:cNvPicPr/>
                  <p:nvPr/>
                </p:nvPicPr>
                <p:blipFill>
                  <a:blip r:embed="rId3"/>
                  <a:stretch/>
                </p:blipFill>
                <p:spPr>
                  <a:xfrm>
                    <a:off x="225360" y="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242" name="Объект 18"/>
          <p:cNvGraphicFramePr/>
          <p:nvPr/>
        </p:nvGraphicFramePr>
        <p:xfrm>
          <a:off x="225360" y="446040"/>
          <a:ext cx="394920" cy="518760"/>
        </p:xfrm>
        <a:graphic>
          <a:graphicData uri="http://schemas.openxmlformats.org/presentationml/2006/ole">
            <p:oleObj r:id="rId4" spid="">
              <p:embed/>
              <p:pic>
                <p:nvPicPr>
                  <p:cNvPr id="1243" name="Объект 18" descr=""/>
                  <p:cNvPicPr/>
                  <p:nvPr/>
                </p:nvPicPr>
                <p:blipFill>
                  <a:blip r:embed="rId5"/>
                  <a:stretch/>
                </p:blipFill>
                <p:spPr>
                  <a:xfrm>
                    <a:off x="225360" y="4460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244" name="Объект 19"/>
          <p:cNvGraphicFramePr/>
          <p:nvPr/>
        </p:nvGraphicFramePr>
        <p:xfrm>
          <a:off x="225360" y="893880"/>
          <a:ext cx="394920" cy="516960"/>
        </p:xfrm>
        <a:graphic>
          <a:graphicData uri="http://schemas.openxmlformats.org/presentationml/2006/ole">
            <p:oleObj r:id="rId6" spid="">
              <p:embed/>
              <p:pic>
                <p:nvPicPr>
                  <p:cNvPr id="1245" name="Объект 19" descr=""/>
                  <p:cNvPicPr/>
                  <p:nvPr/>
                </p:nvPicPr>
                <p:blipFill>
                  <a:blip r:embed="rId7"/>
                  <a:stretch/>
                </p:blipFill>
                <p:spPr>
                  <a:xfrm>
                    <a:off x="225360" y="89388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246" name="Объект 20"/>
          <p:cNvGraphicFramePr/>
          <p:nvPr/>
        </p:nvGraphicFramePr>
        <p:xfrm>
          <a:off x="225360" y="1339920"/>
          <a:ext cx="394920" cy="518760"/>
        </p:xfrm>
        <a:graphic>
          <a:graphicData uri="http://schemas.openxmlformats.org/presentationml/2006/ole">
            <p:oleObj r:id="rId8" spid="">
              <p:embed/>
              <p:pic>
                <p:nvPicPr>
                  <p:cNvPr id="1247" name="Объект 20" descr=""/>
                  <p:cNvPicPr/>
                  <p:nvPr/>
                </p:nvPicPr>
                <p:blipFill>
                  <a:blip r:embed="rId9"/>
                  <a:stretch/>
                </p:blipFill>
                <p:spPr>
                  <a:xfrm>
                    <a:off x="225360" y="133992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248" name="Объект 21"/>
          <p:cNvGraphicFramePr/>
          <p:nvPr/>
        </p:nvGraphicFramePr>
        <p:xfrm>
          <a:off x="225360" y="1817640"/>
          <a:ext cx="394920" cy="518760"/>
        </p:xfrm>
        <a:graphic>
          <a:graphicData uri="http://schemas.openxmlformats.org/presentationml/2006/ole">
            <p:oleObj r:id="rId10" spid="">
              <p:embed/>
              <p:pic>
                <p:nvPicPr>
                  <p:cNvPr id="1249" name="Объект 21" descr=""/>
                  <p:cNvPicPr/>
                  <p:nvPr/>
                </p:nvPicPr>
                <p:blipFill>
                  <a:blip r:embed="rId11"/>
                  <a:stretch/>
                </p:blipFill>
                <p:spPr>
                  <a:xfrm>
                    <a:off x="225360" y="18176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250" name="Объект 22"/>
          <p:cNvGraphicFramePr/>
          <p:nvPr/>
        </p:nvGraphicFramePr>
        <p:xfrm>
          <a:off x="225360" y="2263680"/>
          <a:ext cx="394920" cy="518760"/>
        </p:xfrm>
        <a:graphic>
          <a:graphicData uri="http://schemas.openxmlformats.org/presentationml/2006/ole">
            <p:oleObj r:id="rId12" spid="">
              <p:embed/>
              <p:pic>
                <p:nvPicPr>
                  <p:cNvPr id="1251" name="Объект 22" descr=""/>
                  <p:cNvPicPr/>
                  <p:nvPr/>
                </p:nvPicPr>
                <p:blipFill>
                  <a:blip r:embed="rId13"/>
                  <a:stretch/>
                </p:blipFill>
                <p:spPr>
                  <a:xfrm>
                    <a:off x="225360" y="22636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252" name="Объект 23"/>
          <p:cNvGraphicFramePr/>
          <p:nvPr/>
        </p:nvGraphicFramePr>
        <p:xfrm>
          <a:off x="225360" y="2711520"/>
          <a:ext cx="394920" cy="516960"/>
        </p:xfrm>
        <a:graphic>
          <a:graphicData uri="http://schemas.openxmlformats.org/presentationml/2006/ole">
            <p:oleObj r:id="rId14" spid="">
              <p:embed/>
              <p:pic>
                <p:nvPicPr>
                  <p:cNvPr id="1253" name="Объект 23" descr=""/>
                  <p:cNvPicPr/>
                  <p:nvPr/>
                </p:nvPicPr>
                <p:blipFill>
                  <a:blip r:embed="rId15"/>
                  <a:stretch/>
                </p:blipFill>
                <p:spPr>
                  <a:xfrm>
                    <a:off x="225360" y="271152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254" name="Объект 24"/>
          <p:cNvGraphicFramePr/>
          <p:nvPr/>
        </p:nvGraphicFramePr>
        <p:xfrm>
          <a:off x="225360" y="3157560"/>
          <a:ext cx="394920" cy="518760"/>
        </p:xfrm>
        <a:graphic>
          <a:graphicData uri="http://schemas.openxmlformats.org/presentationml/2006/ole">
            <p:oleObj r:id="rId16" spid="">
              <p:embed/>
              <p:pic>
                <p:nvPicPr>
                  <p:cNvPr id="1255" name="Объект 24" descr=""/>
                  <p:cNvPicPr/>
                  <p:nvPr/>
                </p:nvPicPr>
                <p:blipFill>
                  <a:blip r:embed="rId17"/>
                  <a:stretch/>
                </p:blipFill>
                <p:spPr>
                  <a:xfrm>
                    <a:off x="225360" y="315756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256" name="Объект 25"/>
          <p:cNvGraphicFramePr/>
          <p:nvPr/>
        </p:nvGraphicFramePr>
        <p:xfrm>
          <a:off x="225360" y="3605040"/>
          <a:ext cx="394920" cy="516960"/>
        </p:xfrm>
        <a:graphic>
          <a:graphicData uri="http://schemas.openxmlformats.org/presentationml/2006/ole">
            <p:oleObj r:id="rId18" spid="">
              <p:embed/>
              <p:pic>
                <p:nvPicPr>
                  <p:cNvPr id="1257" name="Объект 25" descr=""/>
                  <p:cNvPicPr/>
                  <p:nvPr/>
                </p:nvPicPr>
                <p:blipFill>
                  <a:blip r:embed="rId19"/>
                  <a:stretch/>
                </p:blipFill>
                <p:spPr>
                  <a:xfrm>
                    <a:off x="225360" y="360504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258" name="Объект 26"/>
          <p:cNvGraphicFramePr/>
          <p:nvPr/>
        </p:nvGraphicFramePr>
        <p:xfrm>
          <a:off x="225360" y="4051440"/>
          <a:ext cx="394920" cy="518760"/>
        </p:xfrm>
        <a:graphic>
          <a:graphicData uri="http://schemas.openxmlformats.org/presentationml/2006/ole">
            <p:oleObj r:id="rId20" spid="">
              <p:embed/>
              <p:pic>
                <p:nvPicPr>
                  <p:cNvPr id="1259" name="Объект 26" descr=""/>
                  <p:cNvPicPr/>
                  <p:nvPr/>
                </p:nvPicPr>
                <p:blipFill>
                  <a:blip r:embed="rId21"/>
                  <a:stretch/>
                </p:blipFill>
                <p:spPr>
                  <a:xfrm>
                    <a:off x="225360" y="40514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260" name="Объект 27"/>
          <p:cNvGraphicFramePr/>
          <p:nvPr/>
        </p:nvGraphicFramePr>
        <p:xfrm>
          <a:off x="225360" y="4497480"/>
          <a:ext cx="394920" cy="518760"/>
        </p:xfrm>
        <a:graphic>
          <a:graphicData uri="http://schemas.openxmlformats.org/presentationml/2006/ole">
            <p:oleObj r:id="rId22" spid="">
              <p:embed/>
              <p:pic>
                <p:nvPicPr>
                  <p:cNvPr id="1261" name="Объект 27" descr=""/>
                  <p:cNvPicPr/>
                  <p:nvPr/>
                </p:nvPicPr>
                <p:blipFill>
                  <a:blip r:embed="rId23"/>
                  <a:stretch/>
                </p:blipFill>
                <p:spPr>
                  <a:xfrm>
                    <a:off x="225360" y="44974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262" name="Объект 28"/>
          <p:cNvGraphicFramePr/>
          <p:nvPr/>
        </p:nvGraphicFramePr>
        <p:xfrm>
          <a:off x="225360" y="4944960"/>
          <a:ext cx="394920" cy="516960"/>
        </p:xfrm>
        <a:graphic>
          <a:graphicData uri="http://schemas.openxmlformats.org/presentationml/2006/ole">
            <p:oleObj r:id="rId24" spid="">
              <p:embed/>
              <p:pic>
                <p:nvPicPr>
                  <p:cNvPr id="1263" name="Объект 28" descr=""/>
                  <p:cNvPicPr/>
                  <p:nvPr/>
                </p:nvPicPr>
                <p:blipFill>
                  <a:blip r:embed="rId25"/>
                  <a:stretch/>
                </p:blipFill>
                <p:spPr>
                  <a:xfrm>
                    <a:off x="225360" y="494496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264" name="Объект 29"/>
          <p:cNvGraphicFramePr/>
          <p:nvPr/>
        </p:nvGraphicFramePr>
        <p:xfrm>
          <a:off x="225360" y="5435640"/>
          <a:ext cx="394920" cy="516960"/>
        </p:xfrm>
        <a:graphic>
          <a:graphicData uri="http://schemas.openxmlformats.org/presentationml/2006/ole">
            <p:oleObj r:id="rId26" spid="">
              <p:embed/>
              <p:pic>
                <p:nvPicPr>
                  <p:cNvPr id="1265" name="Объект 29" descr=""/>
                  <p:cNvPicPr/>
                  <p:nvPr/>
                </p:nvPicPr>
                <p:blipFill>
                  <a:blip r:embed="rId27"/>
                  <a:stretch/>
                </p:blipFill>
                <p:spPr>
                  <a:xfrm>
                    <a:off x="225360" y="543564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266" name="Объект 30"/>
          <p:cNvGraphicFramePr/>
          <p:nvPr/>
        </p:nvGraphicFramePr>
        <p:xfrm>
          <a:off x="225360" y="5881680"/>
          <a:ext cx="394920" cy="518760"/>
        </p:xfrm>
        <a:graphic>
          <a:graphicData uri="http://schemas.openxmlformats.org/presentationml/2006/ole">
            <p:oleObj r:id="rId28" spid="">
              <p:embed/>
              <p:pic>
                <p:nvPicPr>
                  <p:cNvPr id="1267" name="Объект 30" descr=""/>
                  <p:cNvPicPr/>
                  <p:nvPr/>
                </p:nvPicPr>
                <p:blipFill>
                  <a:blip r:embed="rId29"/>
                  <a:stretch/>
                </p:blipFill>
                <p:spPr>
                  <a:xfrm>
                    <a:off x="225360" y="58816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268" name="Объект 31"/>
          <p:cNvGraphicFramePr/>
          <p:nvPr/>
        </p:nvGraphicFramePr>
        <p:xfrm>
          <a:off x="225360" y="6327720"/>
          <a:ext cx="394920" cy="518760"/>
        </p:xfrm>
        <a:graphic>
          <a:graphicData uri="http://schemas.openxmlformats.org/presentationml/2006/ole">
            <p:oleObj r:id="rId30" spid="">
              <p:embed/>
              <p:pic>
                <p:nvPicPr>
                  <p:cNvPr id="1269" name="Объект 31" descr=""/>
                  <p:cNvPicPr/>
                  <p:nvPr/>
                </p:nvPicPr>
                <p:blipFill>
                  <a:blip r:embed="rId31"/>
                  <a:stretch/>
                </p:blipFill>
                <p:spPr>
                  <a:xfrm>
                    <a:off x="225360" y="632772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1270" name="PlaceHolder 1"/>
          <p:cNvSpPr>
            <a:spLocks noGrp="1"/>
          </p:cNvSpPr>
          <p:nvPr>
            <p:ph type="title"/>
          </p:nvPr>
        </p:nvSpPr>
        <p:spPr>
          <a:xfrm>
            <a:off x="609480" y="708120"/>
            <a:ext cx="10971720" cy="274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>
              <a:buNone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текста заглавия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7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50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7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50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73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17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32"/>
  </p:sldLayoutIdLst>
</p:sldMaster>
</file>

<file path=ppt/slideMasters/slideMaster3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eee9e3">
            <a:alpha val="10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78" name="Объект 17"/>
          <p:cNvGraphicFramePr/>
          <p:nvPr/>
        </p:nvGraphicFramePr>
        <p:xfrm>
          <a:off x="225360" y="0"/>
          <a:ext cx="394920" cy="518760"/>
        </p:xfrm>
        <a:graphic>
          <a:graphicData uri="http://schemas.openxmlformats.org/presentationml/2006/ole">
            <p:oleObj r:id="rId2" spid="">
              <p:embed/>
              <p:pic>
                <p:nvPicPr>
                  <p:cNvPr id="1279" name="Объект 17" descr=""/>
                  <p:cNvPicPr/>
                  <p:nvPr/>
                </p:nvPicPr>
                <p:blipFill>
                  <a:blip r:embed="rId3"/>
                  <a:stretch/>
                </p:blipFill>
                <p:spPr>
                  <a:xfrm>
                    <a:off x="225360" y="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280" name="Объект 18"/>
          <p:cNvGraphicFramePr/>
          <p:nvPr/>
        </p:nvGraphicFramePr>
        <p:xfrm>
          <a:off x="225360" y="446040"/>
          <a:ext cx="394920" cy="518760"/>
        </p:xfrm>
        <a:graphic>
          <a:graphicData uri="http://schemas.openxmlformats.org/presentationml/2006/ole">
            <p:oleObj r:id="rId4" spid="">
              <p:embed/>
              <p:pic>
                <p:nvPicPr>
                  <p:cNvPr id="1281" name="Объект 18" descr=""/>
                  <p:cNvPicPr/>
                  <p:nvPr/>
                </p:nvPicPr>
                <p:blipFill>
                  <a:blip r:embed="rId5"/>
                  <a:stretch/>
                </p:blipFill>
                <p:spPr>
                  <a:xfrm>
                    <a:off x="225360" y="4460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282" name="Объект 19"/>
          <p:cNvGraphicFramePr/>
          <p:nvPr/>
        </p:nvGraphicFramePr>
        <p:xfrm>
          <a:off x="225360" y="893880"/>
          <a:ext cx="394920" cy="516960"/>
        </p:xfrm>
        <a:graphic>
          <a:graphicData uri="http://schemas.openxmlformats.org/presentationml/2006/ole">
            <p:oleObj r:id="rId6" spid="">
              <p:embed/>
              <p:pic>
                <p:nvPicPr>
                  <p:cNvPr id="1283" name="Объект 19" descr=""/>
                  <p:cNvPicPr/>
                  <p:nvPr/>
                </p:nvPicPr>
                <p:blipFill>
                  <a:blip r:embed="rId7"/>
                  <a:stretch/>
                </p:blipFill>
                <p:spPr>
                  <a:xfrm>
                    <a:off x="225360" y="89388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284" name="Объект 20"/>
          <p:cNvGraphicFramePr/>
          <p:nvPr/>
        </p:nvGraphicFramePr>
        <p:xfrm>
          <a:off x="225360" y="1339920"/>
          <a:ext cx="394920" cy="518760"/>
        </p:xfrm>
        <a:graphic>
          <a:graphicData uri="http://schemas.openxmlformats.org/presentationml/2006/ole">
            <p:oleObj r:id="rId8" spid="">
              <p:embed/>
              <p:pic>
                <p:nvPicPr>
                  <p:cNvPr id="1285" name="Объект 20" descr=""/>
                  <p:cNvPicPr/>
                  <p:nvPr/>
                </p:nvPicPr>
                <p:blipFill>
                  <a:blip r:embed="rId9"/>
                  <a:stretch/>
                </p:blipFill>
                <p:spPr>
                  <a:xfrm>
                    <a:off x="225360" y="133992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286" name="Объект 21"/>
          <p:cNvGraphicFramePr/>
          <p:nvPr/>
        </p:nvGraphicFramePr>
        <p:xfrm>
          <a:off x="225360" y="1817640"/>
          <a:ext cx="394920" cy="518760"/>
        </p:xfrm>
        <a:graphic>
          <a:graphicData uri="http://schemas.openxmlformats.org/presentationml/2006/ole">
            <p:oleObj r:id="rId10" spid="">
              <p:embed/>
              <p:pic>
                <p:nvPicPr>
                  <p:cNvPr id="1287" name="Объект 21" descr=""/>
                  <p:cNvPicPr/>
                  <p:nvPr/>
                </p:nvPicPr>
                <p:blipFill>
                  <a:blip r:embed="rId11"/>
                  <a:stretch/>
                </p:blipFill>
                <p:spPr>
                  <a:xfrm>
                    <a:off x="225360" y="18176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288" name="Объект 22"/>
          <p:cNvGraphicFramePr/>
          <p:nvPr/>
        </p:nvGraphicFramePr>
        <p:xfrm>
          <a:off x="225360" y="2263680"/>
          <a:ext cx="394920" cy="518760"/>
        </p:xfrm>
        <a:graphic>
          <a:graphicData uri="http://schemas.openxmlformats.org/presentationml/2006/ole">
            <p:oleObj r:id="rId12" spid="">
              <p:embed/>
              <p:pic>
                <p:nvPicPr>
                  <p:cNvPr id="1289" name="Объект 22" descr=""/>
                  <p:cNvPicPr/>
                  <p:nvPr/>
                </p:nvPicPr>
                <p:blipFill>
                  <a:blip r:embed="rId13"/>
                  <a:stretch/>
                </p:blipFill>
                <p:spPr>
                  <a:xfrm>
                    <a:off x="225360" y="22636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290" name="Объект 23"/>
          <p:cNvGraphicFramePr/>
          <p:nvPr/>
        </p:nvGraphicFramePr>
        <p:xfrm>
          <a:off x="225360" y="2711520"/>
          <a:ext cx="394920" cy="516960"/>
        </p:xfrm>
        <a:graphic>
          <a:graphicData uri="http://schemas.openxmlformats.org/presentationml/2006/ole">
            <p:oleObj r:id="rId14" spid="">
              <p:embed/>
              <p:pic>
                <p:nvPicPr>
                  <p:cNvPr id="1291" name="Объект 23" descr=""/>
                  <p:cNvPicPr/>
                  <p:nvPr/>
                </p:nvPicPr>
                <p:blipFill>
                  <a:blip r:embed="rId15"/>
                  <a:stretch/>
                </p:blipFill>
                <p:spPr>
                  <a:xfrm>
                    <a:off x="225360" y="271152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292" name="Объект 24"/>
          <p:cNvGraphicFramePr/>
          <p:nvPr/>
        </p:nvGraphicFramePr>
        <p:xfrm>
          <a:off x="225360" y="3157560"/>
          <a:ext cx="394920" cy="518760"/>
        </p:xfrm>
        <a:graphic>
          <a:graphicData uri="http://schemas.openxmlformats.org/presentationml/2006/ole">
            <p:oleObj r:id="rId16" spid="">
              <p:embed/>
              <p:pic>
                <p:nvPicPr>
                  <p:cNvPr id="1293" name="Объект 24" descr=""/>
                  <p:cNvPicPr/>
                  <p:nvPr/>
                </p:nvPicPr>
                <p:blipFill>
                  <a:blip r:embed="rId17"/>
                  <a:stretch/>
                </p:blipFill>
                <p:spPr>
                  <a:xfrm>
                    <a:off x="225360" y="315756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294" name="Объект 25"/>
          <p:cNvGraphicFramePr/>
          <p:nvPr/>
        </p:nvGraphicFramePr>
        <p:xfrm>
          <a:off x="225360" y="3605040"/>
          <a:ext cx="394920" cy="516960"/>
        </p:xfrm>
        <a:graphic>
          <a:graphicData uri="http://schemas.openxmlformats.org/presentationml/2006/ole">
            <p:oleObj r:id="rId18" spid="">
              <p:embed/>
              <p:pic>
                <p:nvPicPr>
                  <p:cNvPr id="1295" name="Объект 25" descr=""/>
                  <p:cNvPicPr/>
                  <p:nvPr/>
                </p:nvPicPr>
                <p:blipFill>
                  <a:blip r:embed="rId19"/>
                  <a:stretch/>
                </p:blipFill>
                <p:spPr>
                  <a:xfrm>
                    <a:off x="225360" y="360504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296" name="Объект 26"/>
          <p:cNvGraphicFramePr/>
          <p:nvPr/>
        </p:nvGraphicFramePr>
        <p:xfrm>
          <a:off x="225360" y="4051440"/>
          <a:ext cx="394920" cy="518760"/>
        </p:xfrm>
        <a:graphic>
          <a:graphicData uri="http://schemas.openxmlformats.org/presentationml/2006/ole">
            <p:oleObj r:id="rId20" spid="">
              <p:embed/>
              <p:pic>
                <p:nvPicPr>
                  <p:cNvPr id="1297" name="Объект 26" descr=""/>
                  <p:cNvPicPr/>
                  <p:nvPr/>
                </p:nvPicPr>
                <p:blipFill>
                  <a:blip r:embed="rId21"/>
                  <a:stretch/>
                </p:blipFill>
                <p:spPr>
                  <a:xfrm>
                    <a:off x="225360" y="40514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298" name="Объект 27"/>
          <p:cNvGraphicFramePr/>
          <p:nvPr/>
        </p:nvGraphicFramePr>
        <p:xfrm>
          <a:off x="225360" y="4497480"/>
          <a:ext cx="394920" cy="518760"/>
        </p:xfrm>
        <a:graphic>
          <a:graphicData uri="http://schemas.openxmlformats.org/presentationml/2006/ole">
            <p:oleObj r:id="rId22" spid="">
              <p:embed/>
              <p:pic>
                <p:nvPicPr>
                  <p:cNvPr id="1299" name="Объект 27" descr=""/>
                  <p:cNvPicPr/>
                  <p:nvPr/>
                </p:nvPicPr>
                <p:blipFill>
                  <a:blip r:embed="rId23"/>
                  <a:stretch/>
                </p:blipFill>
                <p:spPr>
                  <a:xfrm>
                    <a:off x="225360" y="44974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300" name="Объект 28"/>
          <p:cNvGraphicFramePr/>
          <p:nvPr/>
        </p:nvGraphicFramePr>
        <p:xfrm>
          <a:off x="225360" y="4944960"/>
          <a:ext cx="394920" cy="516960"/>
        </p:xfrm>
        <a:graphic>
          <a:graphicData uri="http://schemas.openxmlformats.org/presentationml/2006/ole">
            <p:oleObj r:id="rId24" spid="">
              <p:embed/>
              <p:pic>
                <p:nvPicPr>
                  <p:cNvPr id="1301" name="Объект 28" descr=""/>
                  <p:cNvPicPr/>
                  <p:nvPr/>
                </p:nvPicPr>
                <p:blipFill>
                  <a:blip r:embed="rId25"/>
                  <a:stretch/>
                </p:blipFill>
                <p:spPr>
                  <a:xfrm>
                    <a:off x="225360" y="494496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302" name="Объект 29"/>
          <p:cNvGraphicFramePr/>
          <p:nvPr/>
        </p:nvGraphicFramePr>
        <p:xfrm>
          <a:off x="225360" y="5435640"/>
          <a:ext cx="394920" cy="516960"/>
        </p:xfrm>
        <a:graphic>
          <a:graphicData uri="http://schemas.openxmlformats.org/presentationml/2006/ole">
            <p:oleObj r:id="rId26" spid="">
              <p:embed/>
              <p:pic>
                <p:nvPicPr>
                  <p:cNvPr id="1303" name="Объект 29" descr=""/>
                  <p:cNvPicPr/>
                  <p:nvPr/>
                </p:nvPicPr>
                <p:blipFill>
                  <a:blip r:embed="rId27"/>
                  <a:stretch/>
                </p:blipFill>
                <p:spPr>
                  <a:xfrm>
                    <a:off x="225360" y="543564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304" name="Объект 30"/>
          <p:cNvGraphicFramePr/>
          <p:nvPr/>
        </p:nvGraphicFramePr>
        <p:xfrm>
          <a:off x="225360" y="5881680"/>
          <a:ext cx="394920" cy="518760"/>
        </p:xfrm>
        <a:graphic>
          <a:graphicData uri="http://schemas.openxmlformats.org/presentationml/2006/ole">
            <p:oleObj r:id="rId28" spid="">
              <p:embed/>
              <p:pic>
                <p:nvPicPr>
                  <p:cNvPr id="1305" name="Объект 30" descr=""/>
                  <p:cNvPicPr/>
                  <p:nvPr/>
                </p:nvPicPr>
                <p:blipFill>
                  <a:blip r:embed="rId29"/>
                  <a:stretch/>
                </p:blipFill>
                <p:spPr>
                  <a:xfrm>
                    <a:off x="225360" y="58816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306" name="Объект 31"/>
          <p:cNvGraphicFramePr/>
          <p:nvPr/>
        </p:nvGraphicFramePr>
        <p:xfrm>
          <a:off x="225360" y="6327720"/>
          <a:ext cx="394920" cy="518760"/>
        </p:xfrm>
        <a:graphic>
          <a:graphicData uri="http://schemas.openxmlformats.org/presentationml/2006/ole">
            <p:oleObj r:id="rId30" spid="">
              <p:embed/>
              <p:pic>
                <p:nvPicPr>
                  <p:cNvPr id="1307" name="Объект 31" descr=""/>
                  <p:cNvPicPr/>
                  <p:nvPr/>
                </p:nvPicPr>
                <p:blipFill>
                  <a:blip r:embed="rId31"/>
                  <a:stretch/>
                </p:blipFill>
                <p:spPr>
                  <a:xfrm>
                    <a:off x="225360" y="632772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1308" name="PlaceHolder 1"/>
          <p:cNvSpPr>
            <a:spLocks noGrp="1"/>
          </p:cNvSpPr>
          <p:nvPr>
            <p:ph type="title"/>
          </p:nvPr>
        </p:nvSpPr>
        <p:spPr>
          <a:xfrm>
            <a:off x="609480" y="708120"/>
            <a:ext cx="10971720" cy="274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>
              <a:buNone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текста заглавия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32"/>
  </p:sldLayoutIdLst>
</p:sldMaster>
</file>

<file path=ppt/slideMasters/slideMaster4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eee9e3">
            <a:alpha val="10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10" name="Объект 17"/>
          <p:cNvGraphicFramePr/>
          <p:nvPr/>
        </p:nvGraphicFramePr>
        <p:xfrm>
          <a:off x="225360" y="0"/>
          <a:ext cx="394920" cy="518760"/>
        </p:xfrm>
        <a:graphic>
          <a:graphicData uri="http://schemas.openxmlformats.org/presentationml/2006/ole">
            <p:oleObj r:id="rId2" spid="">
              <p:embed/>
              <p:pic>
                <p:nvPicPr>
                  <p:cNvPr id="1311" name="Объект 17" descr=""/>
                  <p:cNvPicPr/>
                  <p:nvPr/>
                </p:nvPicPr>
                <p:blipFill>
                  <a:blip r:embed="rId3"/>
                  <a:stretch/>
                </p:blipFill>
                <p:spPr>
                  <a:xfrm>
                    <a:off x="225360" y="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312" name="Объект 18"/>
          <p:cNvGraphicFramePr/>
          <p:nvPr/>
        </p:nvGraphicFramePr>
        <p:xfrm>
          <a:off x="225360" y="446040"/>
          <a:ext cx="394920" cy="518760"/>
        </p:xfrm>
        <a:graphic>
          <a:graphicData uri="http://schemas.openxmlformats.org/presentationml/2006/ole">
            <p:oleObj r:id="rId4" spid="">
              <p:embed/>
              <p:pic>
                <p:nvPicPr>
                  <p:cNvPr id="1313" name="Объект 18" descr=""/>
                  <p:cNvPicPr/>
                  <p:nvPr/>
                </p:nvPicPr>
                <p:blipFill>
                  <a:blip r:embed="rId5"/>
                  <a:stretch/>
                </p:blipFill>
                <p:spPr>
                  <a:xfrm>
                    <a:off x="225360" y="4460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314" name="Объект 19"/>
          <p:cNvGraphicFramePr/>
          <p:nvPr/>
        </p:nvGraphicFramePr>
        <p:xfrm>
          <a:off x="225360" y="893880"/>
          <a:ext cx="394920" cy="516960"/>
        </p:xfrm>
        <a:graphic>
          <a:graphicData uri="http://schemas.openxmlformats.org/presentationml/2006/ole">
            <p:oleObj r:id="rId6" spid="">
              <p:embed/>
              <p:pic>
                <p:nvPicPr>
                  <p:cNvPr id="1315" name="Объект 19" descr=""/>
                  <p:cNvPicPr/>
                  <p:nvPr/>
                </p:nvPicPr>
                <p:blipFill>
                  <a:blip r:embed="rId7"/>
                  <a:stretch/>
                </p:blipFill>
                <p:spPr>
                  <a:xfrm>
                    <a:off x="225360" y="89388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316" name="Объект 20"/>
          <p:cNvGraphicFramePr/>
          <p:nvPr/>
        </p:nvGraphicFramePr>
        <p:xfrm>
          <a:off x="225360" y="1339920"/>
          <a:ext cx="394920" cy="518760"/>
        </p:xfrm>
        <a:graphic>
          <a:graphicData uri="http://schemas.openxmlformats.org/presentationml/2006/ole">
            <p:oleObj r:id="rId8" spid="">
              <p:embed/>
              <p:pic>
                <p:nvPicPr>
                  <p:cNvPr id="1317" name="Объект 20" descr=""/>
                  <p:cNvPicPr/>
                  <p:nvPr/>
                </p:nvPicPr>
                <p:blipFill>
                  <a:blip r:embed="rId9"/>
                  <a:stretch/>
                </p:blipFill>
                <p:spPr>
                  <a:xfrm>
                    <a:off x="225360" y="133992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318" name="Объект 21"/>
          <p:cNvGraphicFramePr/>
          <p:nvPr/>
        </p:nvGraphicFramePr>
        <p:xfrm>
          <a:off x="225360" y="1817640"/>
          <a:ext cx="394920" cy="518760"/>
        </p:xfrm>
        <a:graphic>
          <a:graphicData uri="http://schemas.openxmlformats.org/presentationml/2006/ole">
            <p:oleObj r:id="rId10" spid="">
              <p:embed/>
              <p:pic>
                <p:nvPicPr>
                  <p:cNvPr id="1319" name="Объект 21" descr=""/>
                  <p:cNvPicPr/>
                  <p:nvPr/>
                </p:nvPicPr>
                <p:blipFill>
                  <a:blip r:embed="rId11"/>
                  <a:stretch/>
                </p:blipFill>
                <p:spPr>
                  <a:xfrm>
                    <a:off x="225360" y="18176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320" name="Объект 22"/>
          <p:cNvGraphicFramePr/>
          <p:nvPr/>
        </p:nvGraphicFramePr>
        <p:xfrm>
          <a:off x="225360" y="2263680"/>
          <a:ext cx="394920" cy="518760"/>
        </p:xfrm>
        <a:graphic>
          <a:graphicData uri="http://schemas.openxmlformats.org/presentationml/2006/ole">
            <p:oleObj r:id="rId12" spid="">
              <p:embed/>
              <p:pic>
                <p:nvPicPr>
                  <p:cNvPr id="1321" name="Объект 22" descr=""/>
                  <p:cNvPicPr/>
                  <p:nvPr/>
                </p:nvPicPr>
                <p:blipFill>
                  <a:blip r:embed="rId13"/>
                  <a:stretch/>
                </p:blipFill>
                <p:spPr>
                  <a:xfrm>
                    <a:off x="225360" y="22636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322" name="Объект 23"/>
          <p:cNvGraphicFramePr/>
          <p:nvPr/>
        </p:nvGraphicFramePr>
        <p:xfrm>
          <a:off x="225360" y="2711520"/>
          <a:ext cx="394920" cy="516960"/>
        </p:xfrm>
        <a:graphic>
          <a:graphicData uri="http://schemas.openxmlformats.org/presentationml/2006/ole">
            <p:oleObj r:id="rId14" spid="">
              <p:embed/>
              <p:pic>
                <p:nvPicPr>
                  <p:cNvPr id="1323" name="Объект 23" descr=""/>
                  <p:cNvPicPr/>
                  <p:nvPr/>
                </p:nvPicPr>
                <p:blipFill>
                  <a:blip r:embed="rId15"/>
                  <a:stretch/>
                </p:blipFill>
                <p:spPr>
                  <a:xfrm>
                    <a:off x="225360" y="271152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324" name="Объект 24"/>
          <p:cNvGraphicFramePr/>
          <p:nvPr/>
        </p:nvGraphicFramePr>
        <p:xfrm>
          <a:off x="225360" y="3157560"/>
          <a:ext cx="394920" cy="518760"/>
        </p:xfrm>
        <a:graphic>
          <a:graphicData uri="http://schemas.openxmlformats.org/presentationml/2006/ole">
            <p:oleObj r:id="rId16" spid="">
              <p:embed/>
              <p:pic>
                <p:nvPicPr>
                  <p:cNvPr id="1325" name="Объект 24" descr=""/>
                  <p:cNvPicPr/>
                  <p:nvPr/>
                </p:nvPicPr>
                <p:blipFill>
                  <a:blip r:embed="rId17"/>
                  <a:stretch/>
                </p:blipFill>
                <p:spPr>
                  <a:xfrm>
                    <a:off x="225360" y="315756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326" name="Объект 25"/>
          <p:cNvGraphicFramePr/>
          <p:nvPr/>
        </p:nvGraphicFramePr>
        <p:xfrm>
          <a:off x="225360" y="3605040"/>
          <a:ext cx="394920" cy="516960"/>
        </p:xfrm>
        <a:graphic>
          <a:graphicData uri="http://schemas.openxmlformats.org/presentationml/2006/ole">
            <p:oleObj r:id="rId18" spid="">
              <p:embed/>
              <p:pic>
                <p:nvPicPr>
                  <p:cNvPr id="1327" name="Объект 25" descr=""/>
                  <p:cNvPicPr/>
                  <p:nvPr/>
                </p:nvPicPr>
                <p:blipFill>
                  <a:blip r:embed="rId19"/>
                  <a:stretch/>
                </p:blipFill>
                <p:spPr>
                  <a:xfrm>
                    <a:off x="225360" y="360504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328" name="Объект 26"/>
          <p:cNvGraphicFramePr/>
          <p:nvPr/>
        </p:nvGraphicFramePr>
        <p:xfrm>
          <a:off x="225360" y="4051440"/>
          <a:ext cx="394920" cy="518760"/>
        </p:xfrm>
        <a:graphic>
          <a:graphicData uri="http://schemas.openxmlformats.org/presentationml/2006/ole">
            <p:oleObj r:id="rId20" spid="">
              <p:embed/>
              <p:pic>
                <p:nvPicPr>
                  <p:cNvPr id="1329" name="Объект 26" descr=""/>
                  <p:cNvPicPr/>
                  <p:nvPr/>
                </p:nvPicPr>
                <p:blipFill>
                  <a:blip r:embed="rId21"/>
                  <a:stretch/>
                </p:blipFill>
                <p:spPr>
                  <a:xfrm>
                    <a:off x="225360" y="40514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330" name="Объект 27"/>
          <p:cNvGraphicFramePr/>
          <p:nvPr/>
        </p:nvGraphicFramePr>
        <p:xfrm>
          <a:off x="225360" y="4497480"/>
          <a:ext cx="394920" cy="518760"/>
        </p:xfrm>
        <a:graphic>
          <a:graphicData uri="http://schemas.openxmlformats.org/presentationml/2006/ole">
            <p:oleObj r:id="rId22" spid="">
              <p:embed/>
              <p:pic>
                <p:nvPicPr>
                  <p:cNvPr id="1331" name="Объект 27" descr=""/>
                  <p:cNvPicPr/>
                  <p:nvPr/>
                </p:nvPicPr>
                <p:blipFill>
                  <a:blip r:embed="rId23"/>
                  <a:stretch/>
                </p:blipFill>
                <p:spPr>
                  <a:xfrm>
                    <a:off x="225360" y="44974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332" name="Объект 28"/>
          <p:cNvGraphicFramePr/>
          <p:nvPr/>
        </p:nvGraphicFramePr>
        <p:xfrm>
          <a:off x="225360" y="4944960"/>
          <a:ext cx="394920" cy="516960"/>
        </p:xfrm>
        <a:graphic>
          <a:graphicData uri="http://schemas.openxmlformats.org/presentationml/2006/ole">
            <p:oleObj r:id="rId24" spid="">
              <p:embed/>
              <p:pic>
                <p:nvPicPr>
                  <p:cNvPr id="1333" name="Объект 28" descr=""/>
                  <p:cNvPicPr/>
                  <p:nvPr/>
                </p:nvPicPr>
                <p:blipFill>
                  <a:blip r:embed="rId25"/>
                  <a:stretch/>
                </p:blipFill>
                <p:spPr>
                  <a:xfrm>
                    <a:off x="225360" y="494496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334" name="Объект 29"/>
          <p:cNvGraphicFramePr/>
          <p:nvPr/>
        </p:nvGraphicFramePr>
        <p:xfrm>
          <a:off x="225360" y="5435640"/>
          <a:ext cx="394920" cy="516960"/>
        </p:xfrm>
        <a:graphic>
          <a:graphicData uri="http://schemas.openxmlformats.org/presentationml/2006/ole">
            <p:oleObj r:id="rId26" spid="">
              <p:embed/>
              <p:pic>
                <p:nvPicPr>
                  <p:cNvPr id="1335" name="Объект 29" descr=""/>
                  <p:cNvPicPr/>
                  <p:nvPr/>
                </p:nvPicPr>
                <p:blipFill>
                  <a:blip r:embed="rId27"/>
                  <a:stretch/>
                </p:blipFill>
                <p:spPr>
                  <a:xfrm>
                    <a:off x="225360" y="543564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336" name="Объект 30"/>
          <p:cNvGraphicFramePr/>
          <p:nvPr/>
        </p:nvGraphicFramePr>
        <p:xfrm>
          <a:off x="225360" y="5881680"/>
          <a:ext cx="394920" cy="518760"/>
        </p:xfrm>
        <a:graphic>
          <a:graphicData uri="http://schemas.openxmlformats.org/presentationml/2006/ole">
            <p:oleObj r:id="rId28" spid="">
              <p:embed/>
              <p:pic>
                <p:nvPicPr>
                  <p:cNvPr id="1337" name="Объект 30" descr=""/>
                  <p:cNvPicPr/>
                  <p:nvPr/>
                </p:nvPicPr>
                <p:blipFill>
                  <a:blip r:embed="rId29"/>
                  <a:stretch/>
                </p:blipFill>
                <p:spPr>
                  <a:xfrm>
                    <a:off x="225360" y="58816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338" name="Объект 31"/>
          <p:cNvGraphicFramePr/>
          <p:nvPr/>
        </p:nvGraphicFramePr>
        <p:xfrm>
          <a:off x="225360" y="6327720"/>
          <a:ext cx="394920" cy="518760"/>
        </p:xfrm>
        <a:graphic>
          <a:graphicData uri="http://schemas.openxmlformats.org/presentationml/2006/ole">
            <p:oleObj r:id="rId30" spid="">
              <p:embed/>
              <p:pic>
                <p:nvPicPr>
                  <p:cNvPr id="1339" name="Объект 31" descr=""/>
                  <p:cNvPicPr/>
                  <p:nvPr/>
                </p:nvPicPr>
                <p:blipFill>
                  <a:blip r:embed="rId31"/>
                  <a:stretch/>
                </p:blipFill>
                <p:spPr>
                  <a:xfrm>
                    <a:off x="225360" y="632772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1340" name="PlaceHolder 1"/>
          <p:cNvSpPr>
            <a:spLocks noGrp="1"/>
          </p:cNvSpPr>
          <p:nvPr>
            <p:ph type="title"/>
          </p:nvPr>
        </p:nvSpPr>
        <p:spPr>
          <a:xfrm>
            <a:off x="609480" y="708120"/>
            <a:ext cx="10971720" cy="274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>
              <a:buNone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текста заглавия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34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50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34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3976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343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50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3" r:id="rId32"/>
  </p:sldLayoutIdLst>
</p:sldMaster>
</file>

<file path=ppt/slideMasters/slideMaster4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eee9e3">
            <a:alpha val="10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48" name="Объект 17"/>
          <p:cNvGraphicFramePr/>
          <p:nvPr/>
        </p:nvGraphicFramePr>
        <p:xfrm>
          <a:off x="225360" y="0"/>
          <a:ext cx="394920" cy="518760"/>
        </p:xfrm>
        <a:graphic>
          <a:graphicData uri="http://schemas.openxmlformats.org/presentationml/2006/ole">
            <p:oleObj r:id="rId2" spid="">
              <p:embed/>
              <p:pic>
                <p:nvPicPr>
                  <p:cNvPr id="1349" name="Объект 17" descr=""/>
                  <p:cNvPicPr/>
                  <p:nvPr/>
                </p:nvPicPr>
                <p:blipFill>
                  <a:blip r:embed="rId3"/>
                  <a:stretch/>
                </p:blipFill>
                <p:spPr>
                  <a:xfrm>
                    <a:off x="225360" y="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350" name="Объект 18"/>
          <p:cNvGraphicFramePr/>
          <p:nvPr/>
        </p:nvGraphicFramePr>
        <p:xfrm>
          <a:off x="225360" y="446040"/>
          <a:ext cx="394920" cy="518760"/>
        </p:xfrm>
        <a:graphic>
          <a:graphicData uri="http://schemas.openxmlformats.org/presentationml/2006/ole">
            <p:oleObj r:id="rId4" spid="">
              <p:embed/>
              <p:pic>
                <p:nvPicPr>
                  <p:cNvPr id="1351" name="Объект 18" descr=""/>
                  <p:cNvPicPr/>
                  <p:nvPr/>
                </p:nvPicPr>
                <p:blipFill>
                  <a:blip r:embed="rId5"/>
                  <a:stretch/>
                </p:blipFill>
                <p:spPr>
                  <a:xfrm>
                    <a:off x="225360" y="4460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352" name="Объект 19"/>
          <p:cNvGraphicFramePr/>
          <p:nvPr/>
        </p:nvGraphicFramePr>
        <p:xfrm>
          <a:off x="225360" y="893880"/>
          <a:ext cx="394920" cy="516960"/>
        </p:xfrm>
        <a:graphic>
          <a:graphicData uri="http://schemas.openxmlformats.org/presentationml/2006/ole">
            <p:oleObj r:id="rId6" spid="">
              <p:embed/>
              <p:pic>
                <p:nvPicPr>
                  <p:cNvPr id="1353" name="Объект 19" descr=""/>
                  <p:cNvPicPr/>
                  <p:nvPr/>
                </p:nvPicPr>
                <p:blipFill>
                  <a:blip r:embed="rId7"/>
                  <a:stretch/>
                </p:blipFill>
                <p:spPr>
                  <a:xfrm>
                    <a:off x="225360" y="89388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354" name="Объект 20"/>
          <p:cNvGraphicFramePr/>
          <p:nvPr/>
        </p:nvGraphicFramePr>
        <p:xfrm>
          <a:off x="225360" y="1339920"/>
          <a:ext cx="394920" cy="518760"/>
        </p:xfrm>
        <a:graphic>
          <a:graphicData uri="http://schemas.openxmlformats.org/presentationml/2006/ole">
            <p:oleObj r:id="rId8" spid="">
              <p:embed/>
              <p:pic>
                <p:nvPicPr>
                  <p:cNvPr id="1355" name="Объект 20" descr=""/>
                  <p:cNvPicPr/>
                  <p:nvPr/>
                </p:nvPicPr>
                <p:blipFill>
                  <a:blip r:embed="rId9"/>
                  <a:stretch/>
                </p:blipFill>
                <p:spPr>
                  <a:xfrm>
                    <a:off x="225360" y="133992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356" name="Объект 21"/>
          <p:cNvGraphicFramePr/>
          <p:nvPr/>
        </p:nvGraphicFramePr>
        <p:xfrm>
          <a:off x="225360" y="1817640"/>
          <a:ext cx="394920" cy="518760"/>
        </p:xfrm>
        <a:graphic>
          <a:graphicData uri="http://schemas.openxmlformats.org/presentationml/2006/ole">
            <p:oleObj r:id="rId10" spid="">
              <p:embed/>
              <p:pic>
                <p:nvPicPr>
                  <p:cNvPr id="1357" name="Объект 21" descr=""/>
                  <p:cNvPicPr/>
                  <p:nvPr/>
                </p:nvPicPr>
                <p:blipFill>
                  <a:blip r:embed="rId11"/>
                  <a:stretch/>
                </p:blipFill>
                <p:spPr>
                  <a:xfrm>
                    <a:off x="225360" y="18176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358" name="Объект 22"/>
          <p:cNvGraphicFramePr/>
          <p:nvPr/>
        </p:nvGraphicFramePr>
        <p:xfrm>
          <a:off x="225360" y="2263680"/>
          <a:ext cx="394920" cy="518760"/>
        </p:xfrm>
        <a:graphic>
          <a:graphicData uri="http://schemas.openxmlformats.org/presentationml/2006/ole">
            <p:oleObj r:id="rId12" spid="">
              <p:embed/>
              <p:pic>
                <p:nvPicPr>
                  <p:cNvPr id="1359" name="Объект 22" descr=""/>
                  <p:cNvPicPr/>
                  <p:nvPr/>
                </p:nvPicPr>
                <p:blipFill>
                  <a:blip r:embed="rId13"/>
                  <a:stretch/>
                </p:blipFill>
                <p:spPr>
                  <a:xfrm>
                    <a:off x="225360" y="22636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360" name="Объект 23"/>
          <p:cNvGraphicFramePr/>
          <p:nvPr/>
        </p:nvGraphicFramePr>
        <p:xfrm>
          <a:off x="225360" y="2711520"/>
          <a:ext cx="394920" cy="516960"/>
        </p:xfrm>
        <a:graphic>
          <a:graphicData uri="http://schemas.openxmlformats.org/presentationml/2006/ole">
            <p:oleObj r:id="rId14" spid="">
              <p:embed/>
              <p:pic>
                <p:nvPicPr>
                  <p:cNvPr id="1361" name="Объект 23" descr=""/>
                  <p:cNvPicPr/>
                  <p:nvPr/>
                </p:nvPicPr>
                <p:blipFill>
                  <a:blip r:embed="rId15"/>
                  <a:stretch/>
                </p:blipFill>
                <p:spPr>
                  <a:xfrm>
                    <a:off x="225360" y="271152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362" name="Объект 24"/>
          <p:cNvGraphicFramePr/>
          <p:nvPr/>
        </p:nvGraphicFramePr>
        <p:xfrm>
          <a:off x="225360" y="3157560"/>
          <a:ext cx="394920" cy="518760"/>
        </p:xfrm>
        <a:graphic>
          <a:graphicData uri="http://schemas.openxmlformats.org/presentationml/2006/ole">
            <p:oleObj r:id="rId16" spid="">
              <p:embed/>
              <p:pic>
                <p:nvPicPr>
                  <p:cNvPr id="1363" name="Объект 24" descr=""/>
                  <p:cNvPicPr/>
                  <p:nvPr/>
                </p:nvPicPr>
                <p:blipFill>
                  <a:blip r:embed="rId17"/>
                  <a:stretch/>
                </p:blipFill>
                <p:spPr>
                  <a:xfrm>
                    <a:off x="225360" y="315756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364" name="Объект 25"/>
          <p:cNvGraphicFramePr/>
          <p:nvPr/>
        </p:nvGraphicFramePr>
        <p:xfrm>
          <a:off x="225360" y="3605040"/>
          <a:ext cx="394920" cy="516960"/>
        </p:xfrm>
        <a:graphic>
          <a:graphicData uri="http://schemas.openxmlformats.org/presentationml/2006/ole">
            <p:oleObj r:id="rId18" spid="">
              <p:embed/>
              <p:pic>
                <p:nvPicPr>
                  <p:cNvPr id="1365" name="Объект 25" descr=""/>
                  <p:cNvPicPr/>
                  <p:nvPr/>
                </p:nvPicPr>
                <p:blipFill>
                  <a:blip r:embed="rId19"/>
                  <a:stretch/>
                </p:blipFill>
                <p:spPr>
                  <a:xfrm>
                    <a:off x="225360" y="360504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366" name="Объект 26"/>
          <p:cNvGraphicFramePr/>
          <p:nvPr/>
        </p:nvGraphicFramePr>
        <p:xfrm>
          <a:off x="225360" y="4051440"/>
          <a:ext cx="394920" cy="518760"/>
        </p:xfrm>
        <a:graphic>
          <a:graphicData uri="http://schemas.openxmlformats.org/presentationml/2006/ole">
            <p:oleObj r:id="rId20" spid="">
              <p:embed/>
              <p:pic>
                <p:nvPicPr>
                  <p:cNvPr id="1367" name="Объект 26" descr=""/>
                  <p:cNvPicPr/>
                  <p:nvPr/>
                </p:nvPicPr>
                <p:blipFill>
                  <a:blip r:embed="rId21"/>
                  <a:stretch/>
                </p:blipFill>
                <p:spPr>
                  <a:xfrm>
                    <a:off x="225360" y="40514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368" name="Объект 27"/>
          <p:cNvGraphicFramePr/>
          <p:nvPr/>
        </p:nvGraphicFramePr>
        <p:xfrm>
          <a:off x="225360" y="4497480"/>
          <a:ext cx="394920" cy="518760"/>
        </p:xfrm>
        <a:graphic>
          <a:graphicData uri="http://schemas.openxmlformats.org/presentationml/2006/ole">
            <p:oleObj r:id="rId22" spid="">
              <p:embed/>
              <p:pic>
                <p:nvPicPr>
                  <p:cNvPr id="1369" name="Объект 27" descr=""/>
                  <p:cNvPicPr/>
                  <p:nvPr/>
                </p:nvPicPr>
                <p:blipFill>
                  <a:blip r:embed="rId23"/>
                  <a:stretch/>
                </p:blipFill>
                <p:spPr>
                  <a:xfrm>
                    <a:off x="225360" y="44974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370" name="Объект 28"/>
          <p:cNvGraphicFramePr/>
          <p:nvPr/>
        </p:nvGraphicFramePr>
        <p:xfrm>
          <a:off x="225360" y="4944960"/>
          <a:ext cx="394920" cy="516960"/>
        </p:xfrm>
        <a:graphic>
          <a:graphicData uri="http://schemas.openxmlformats.org/presentationml/2006/ole">
            <p:oleObj r:id="rId24" spid="">
              <p:embed/>
              <p:pic>
                <p:nvPicPr>
                  <p:cNvPr id="1371" name="Объект 28" descr=""/>
                  <p:cNvPicPr/>
                  <p:nvPr/>
                </p:nvPicPr>
                <p:blipFill>
                  <a:blip r:embed="rId25"/>
                  <a:stretch/>
                </p:blipFill>
                <p:spPr>
                  <a:xfrm>
                    <a:off x="225360" y="494496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372" name="Объект 29"/>
          <p:cNvGraphicFramePr/>
          <p:nvPr/>
        </p:nvGraphicFramePr>
        <p:xfrm>
          <a:off x="225360" y="5435640"/>
          <a:ext cx="394920" cy="516960"/>
        </p:xfrm>
        <a:graphic>
          <a:graphicData uri="http://schemas.openxmlformats.org/presentationml/2006/ole">
            <p:oleObj r:id="rId26" spid="">
              <p:embed/>
              <p:pic>
                <p:nvPicPr>
                  <p:cNvPr id="1373" name="Объект 29" descr=""/>
                  <p:cNvPicPr/>
                  <p:nvPr/>
                </p:nvPicPr>
                <p:blipFill>
                  <a:blip r:embed="rId27"/>
                  <a:stretch/>
                </p:blipFill>
                <p:spPr>
                  <a:xfrm>
                    <a:off x="225360" y="543564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374" name="Объект 30"/>
          <p:cNvGraphicFramePr/>
          <p:nvPr/>
        </p:nvGraphicFramePr>
        <p:xfrm>
          <a:off x="225360" y="5881680"/>
          <a:ext cx="394920" cy="518760"/>
        </p:xfrm>
        <a:graphic>
          <a:graphicData uri="http://schemas.openxmlformats.org/presentationml/2006/ole">
            <p:oleObj r:id="rId28" spid="">
              <p:embed/>
              <p:pic>
                <p:nvPicPr>
                  <p:cNvPr id="1375" name="Объект 30" descr=""/>
                  <p:cNvPicPr/>
                  <p:nvPr/>
                </p:nvPicPr>
                <p:blipFill>
                  <a:blip r:embed="rId29"/>
                  <a:stretch/>
                </p:blipFill>
                <p:spPr>
                  <a:xfrm>
                    <a:off x="225360" y="58816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376" name="Объект 31"/>
          <p:cNvGraphicFramePr/>
          <p:nvPr/>
        </p:nvGraphicFramePr>
        <p:xfrm>
          <a:off x="225360" y="6327720"/>
          <a:ext cx="394920" cy="518760"/>
        </p:xfrm>
        <a:graphic>
          <a:graphicData uri="http://schemas.openxmlformats.org/presentationml/2006/ole">
            <p:oleObj r:id="rId30" spid="">
              <p:embed/>
              <p:pic>
                <p:nvPicPr>
                  <p:cNvPr id="1377" name="Объект 31" descr=""/>
                  <p:cNvPicPr/>
                  <p:nvPr/>
                </p:nvPicPr>
                <p:blipFill>
                  <a:blip r:embed="rId31"/>
                  <a:stretch/>
                </p:blipFill>
                <p:spPr>
                  <a:xfrm>
                    <a:off x="225360" y="632772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1378" name="PlaceHolder 1"/>
          <p:cNvSpPr>
            <a:spLocks noGrp="1"/>
          </p:cNvSpPr>
          <p:nvPr>
            <p:ph type="title"/>
          </p:nvPr>
        </p:nvSpPr>
        <p:spPr>
          <a:xfrm>
            <a:off x="609480" y="708120"/>
            <a:ext cx="10971720" cy="274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>
              <a:buNone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текста заглавия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37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3976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38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50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381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50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5" r:id="rId32"/>
  </p:sldLayoutIdLst>
</p:sldMaster>
</file>

<file path=ppt/slideMasters/slideMaster4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eee9e3">
            <a:alpha val="10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86" name="Объект 17"/>
          <p:cNvGraphicFramePr/>
          <p:nvPr/>
        </p:nvGraphicFramePr>
        <p:xfrm>
          <a:off x="225360" y="0"/>
          <a:ext cx="394920" cy="518760"/>
        </p:xfrm>
        <a:graphic>
          <a:graphicData uri="http://schemas.openxmlformats.org/presentationml/2006/ole">
            <p:oleObj r:id="rId2" spid="">
              <p:embed/>
              <p:pic>
                <p:nvPicPr>
                  <p:cNvPr id="1387" name="Объект 17" descr=""/>
                  <p:cNvPicPr/>
                  <p:nvPr/>
                </p:nvPicPr>
                <p:blipFill>
                  <a:blip r:embed="rId3"/>
                  <a:stretch/>
                </p:blipFill>
                <p:spPr>
                  <a:xfrm>
                    <a:off x="225360" y="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388" name="Объект 18"/>
          <p:cNvGraphicFramePr/>
          <p:nvPr/>
        </p:nvGraphicFramePr>
        <p:xfrm>
          <a:off x="225360" y="446040"/>
          <a:ext cx="394920" cy="518760"/>
        </p:xfrm>
        <a:graphic>
          <a:graphicData uri="http://schemas.openxmlformats.org/presentationml/2006/ole">
            <p:oleObj r:id="rId4" spid="">
              <p:embed/>
              <p:pic>
                <p:nvPicPr>
                  <p:cNvPr id="1389" name="Объект 18" descr=""/>
                  <p:cNvPicPr/>
                  <p:nvPr/>
                </p:nvPicPr>
                <p:blipFill>
                  <a:blip r:embed="rId5"/>
                  <a:stretch/>
                </p:blipFill>
                <p:spPr>
                  <a:xfrm>
                    <a:off x="225360" y="4460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390" name="Объект 19"/>
          <p:cNvGraphicFramePr/>
          <p:nvPr/>
        </p:nvGraphicFramePr>
        <p:xfrm>
          <a:off x="225360" y="893880"/>
          <a:ext cx="394920" cy="516960"/>
        </p:xfrm>
        <a:graphic>
          <a:graphicData uri="http://schemas.openxmlformats.org/presentationml/2006/ole">
            <p:oleObj r:id="rId6" spid="">
              <p:embed/>
              <p:pic>
                <p:nvPicPr>
                  <p:cNvPr id="1391" name="Объект 19" descr=""/>
                  <p:cNvPicPr/>
                  <p:nvPr/>
                </p:nvPicPr>
                <p:blipFill>
                  <a:blip r:embed="rId7"/>
                  <a:stretch/>
                </p:blipFill>
                <p:spPr>
                  <a:xfrm>
                    <a:off x="225360" y="89388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392" name="Объект 20"/>
          <p:cNvGraphicFramePr/>
          <p:nvPr/>
        </p:nvGraphicFramePr>
        <p:xfrm>
          <a:off x="225360" y="1339920"/>
          <a:ext cx="394920" cy="518760"/>
        </p:xfrm>
        <a:graphic>
          <a:graphicData uri="http://schemas.openxmlformats.org/presentationml/2006/ole">
            <p:oleObj r:id="rId8" spid="">
              <p:embed/>
              <p:pic>
                <p:nvPicPr>
                  <p:cNvPr id="1393" name="Объект 20" descr=""/>
                  <p:cNvPicPr/>
                  <p:nvPr/>
                </p:nvPicPr>
                <p:blipFill>
                  <a:blip r:embed="rId9"/>
                  <a:stretch/>
                </p:blipFill>
                <p:spPr>
                  <a:xfrm>
                    <a:off x="225360" y="133992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394" name="Объект 21"/>
          <p:cNvGraphicFramePr/>
          <p:nvPr/>
        </p:nvGraphicFramePr>
        <p:xfrm>
          <a:off x="225360" y="1817640"/>
          <a:ext cx="394920" cy="518760"/>
        </p:xfrm>
        <a:graphic>
          <a:graphicData uri="http://schemas.openxmlformats.org/presentationml/2006/ole">
            <p:oleObj r:id="rId10" spid="">
              <p:embed/>
              <p:pic>
                <p:nvPicPr>
                  <p:cNvPr id="1395" name="Объект 21" descr=""/>
                  <p:cNvPicPr/>
                  <p:nvPr/>
                </p:nvPicPr>
                <p:blipFill>
                  <a:blip r:embed="rId11"/>
                  <a:stretch/>
                </p:blipFill>
                <p:spPr>
                  <a:xfrm>
                    <a:off x="225360" y="18176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396" name="Объект 22"/>
          <p:cNvGraphicFramePr/>
          <p:nvPr/>
        </p:nvGraphicFramePr>
        <p:xfrm>
          <a:off x="225360" y="2263680"/>
          <a:ext cx="394920" cy="518760"/>
        </p:xfrm>
        <a:graphic>
          <a:graphicData uri="http://schemas.openxmlformats.org/presentationml/2006/ole">
            <p:oleObj r:id="rId12" spid="">
              <p:embed/>
              <p:pic>
                <p:nvPicPr>
                  <p:cNvPr id="1397" name="Объект 22" descr=""/>
                  <p:cNvPicPr/>
                  <p:nvPr/>
                </p:nvPicPr>
                <p:blipFill>
                  <a:blip r:embed="rId13"/>
                  <a:stretch/>
                </p:blipFill>
                <p:spPr>
                  <a:xfrm>
                    <a:off x="225360" y="22636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398" name="Объект 23"/>
          <p:cNvGraphicFramePr/>
          <p:nvPr/>
        </p:nvGraphicFramePr>
        <p:xfrm>
          <a:off x="225360" y="2711520"/>
          <a:ext cx="394920" cy="516960"/>
        </p:xfrm>
        <a:graphic>
          <a:graphicData uri="http://schemas.openxmlformats.org/presentationml/2006/ole">
            <p:oleObj r:id="rId14" spid="">
              <p:embed/>
              <p:pic>
                <p:nvPicPr>
                  <p:cNvPr id="1399" name="Объект 23" descr=""/>
                  <p:cNvPicPr/>
                  <p:nvPr/>
                </p:nvPicPr>
                <p:blipFill>
                  <a:blip r:embed="rId15"/>
                  <a:stretch/>
                </p:blipFill>
                <p:spPr>
                  <a:xfrm>
                    <a:off x="225360" y="271152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400" name="Объект 24"/>
          <p:cNvGraphicFramePr/>
          <p:nvPr/>
        </p:nvGraphicFramePr>
        <p:xfrm>
          <a:off x="225360" y="3157560"/>
          <a:ext cx="394920" cy="518760"/>
        </p:xfrm>
        <a:graphic>
          <a:graphicData uri="http://schemas.openxmlformats.org/presentationml/2006/ole">
            <p:oleObj r:id="rId16" spid="">
              <p:embed/>
              <p:pic>
                <p:nvPicPr>
                  <p:cNvPr id="1401" name="Объект 24" descr=""/>
                  <p:cNvPicPr/>
                  <p:nvPr/>
                </p:nvPicPr>
                <p:blipFill>
                  <a:blip r:embed="rId17"/>
                  <a:stretch/>
                </p:blipFill>
                <p:spPr>
                  <a:xfrm>
                    <a:off x="225360" y="315756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402" name="Объект 25"/>
          <p:cNvGraphicFramePr/>
          <p:nvPr/>
        </p:nvGraphicFramePr>
        <p:xfrm>
          <a:off x="225360" y="3605040"/>
          <a:ext cx="394920" cy="516960"/>
        </p:xfrm>
        <a:graphic>
          <a:graphicData uri="http://schemas.openxmlformats.org/presentationml/2006/ole">
            <p:oleObj r:id="rId18" spid="">
              <p:embed/>
              <p:pic>
                <p:nvPicPr>
                  <p:cNvPr id="1403" name="Объект 25" descr=""/>
                  <p:cNvPicPr/>
                  <p:nvPr/>
                </p:nvPicPr>
                <p:blipFill>
                  <a:blip r:embed="rId19"/>
                  <a:stretch/>
                </p:blipFill>
                <p:spPr>
                  <a:xfrm>
                    <a:off x="225360" y="360504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404" name="Объект 26"/>
          <p:cNvGraphicFramePr/>
          <p:nvPr/>
        </p:nvGraphicFramePr>
        <p:xfrm>
          <a:off x="225360" y="4051440"/>
          <a:ext cx="394920" cy="518760"/>
        </p:xfrm>
        <a:graphic>
          <a:graphicData uri="http://schemas.openxmlformats.org/presentationml/2006/ole">
            <p:oleObj r:id="rId20" spid="">
              <p:embed/>
              <p:pic>
                <p:nvPicPr>
                  <p:cNvPr id="1405" name="Объект 26" descr=""/>
                  <p:cNvPicPr/>
                  <p:nvPr/>
                </p:nvPicPr>
                <p:blipFill>
                  <a:blip r:embed="rId21"/>
                  <a:stretch/>
                </p:blipFill>
                <p:spPr>
                  <a:xfrm>
                    <a:off x="225360" y="40514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406" name="Объект 27"/>
          <p:cNvGraphicFramePr/>
          <p:nvPr/>
        </p:nvGraphicFramePr>
        <p:xfrm>
          <a:off x="225360" y="4497480"/>
          <a:ext cx="394920" cy="518760"/>
        </p:xfrm>
        <a:graphic>
          <a:graphicData uri="http://schemas.openxmlformats.org/presentationml/2006/ole">
            <p:oleObj r:id="rId22" spid="">
              <p:embed/>
              <p:pic>
                <p:nvPicPr>
                  <p:cNvPr id="1407" name="Объект 27" descr=""/>
                  <p:cNvPicPr/>
                  <p:nvPr/>
                </p:nvPicPr>
                <p:blipFill>
                  <a:blip r:embed="rId23"/>
                  <a:stretch/>
                </p:blipFill>
                <p:spPr>
                  <a:xfrm>
                    <a:off x="225360" y="44974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408" name="Объект 28"/>
          <p:cNvGraphicFramePr/>
          <p:nvPr/>
        </p:nvGraphicFramePr>
        <p:xfrm>
          <a:off x="225360" y="4944960"/>
          <a:ext cx="394920" cy="516960"/>
        </p:xfrm>
        <a:graphic>
          <a:graphicData uri="http://schemas.openxmlformats.org/presentationml/2006/ole">
            <p:oleObj r:id="rId24" spid="">
              <p:embed/>
              <p:pic>
                <p:nvPicPr>
                  <p:cNvPr id="1409" name="Объект 28" descr=""/>
                  <p:cNvPicPr/>
                  <p:nvPr/>
                </p:nvPicPr>
                <p:blipFill>
                  <a:blip r:embed="rId25"/>
                  <a:stretch/>
                </p:blipFill>
                <p:spPr>
                  <a:xfrm>
                    <a:off x="225360" y="494496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410" name="Объект 29"/>
          <p:cNvGraphicFramePr/>
          <p:nvPr/>
        </p:nvGraphicFramePr>
        <p:xfrm>
          <a:off x="225360" y="5435640"/>
          <a:ext cx="394920" cy="516960"/>
        </p:xfrm>
        <a:graphic>
          <a:graphicData uri="http://schemas.openxmlformats.org/presentationml/2006/ole">
            <p:oleObj r:id="rId26" spid="">
              <p:embed/>
              <p:pic>
                <p:nvPicPr>
                  <p:cNvPr id="1411" name="Объект 29" descr=""/>
                  <p:cNvPicPr/>
                  <p:nvPr/>
                </p:nvPicPr>
                <p:blipFill>
                  <a:blip r:embed="rId27"/>
                  <a:stretch/>
                </p:blipFill>
                <p:spPr>
                  <a:xfrm>
                    <a:off x="225360" y="543564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412" name="Объект 30"/>
          <p:cNvGraphicFramePr/>
          <p:nvPr/>
        </p:nvGraphicFramePr>
        <p:xfrm>
          <a:off x="225360" y="5881680"/>
          <a:ext cx="394920" cy="518760"/>
        </p:xfrm>
        <a:graphic>
          <a:graphicData uri="http://schemas.openxmlformats.org/presentationml/2006/ole">
            <p:oleObj r:id="rId28" spid="">
              <p:embed/>
              <p:pic>
                <p:nvPicPr>
                  <p:cNvPr id="1413" name="Объект 30" descr=""/>
                  <p:cNvPicPr/>
                  <p:nvPr/>
                </p:nvPicPr>
                <p:blipFill>
                  <a:blip r:embed="rId29"/>
                  <a:stretch/>
                </p:blipFill>
                <p:spPr>
                  <a:xfrm>
                    <a:off x="225360" y="58816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414" name="Объект 31"/>
          <p:cNvGraphicFramePr/>
          <p:nvPr/>
        </p:nvGraphicFramePr>
        <p:xfrm>
          <a:off x="225360" y="6327720"/>
          <a:ext cx="394920" cy="518760"/>
        </p:xfrm>
        <a:graphic>
          <a:graphicData uri="http://schemas.openxmlformats.org/presentationml/2006/ole">
            <p:oleObj r:id="rId30" spid="">
              <p:embed/>
              <p:pic>
                <p:nvPicPr>
                  <p:cNvPr id="1415" name="Объект 31" descr=""/>
                  <p:cNvPicPr/>
                  <p:nvPr/>
                </p:nvPicPr>
                <p:blipFill>
                  <a:blip r:embed="rId31"/>
                  <a:stretch/>
                </p:blipFill>
                <p:spPr>
                  <a:xfrm>
                    <a:off x="225360" y="632772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1416" name="PlaceHolder 1"/>
          <p:cNvSpPr>
            <a:spLocks noGrp="1"/>
          </p:cNvSpPr>
          <p:nvPr>
            <p:ph type="title"/>
          </p:nvPr>
        </p:nvSpPr>
        <p:spPr>
          <a:xfrm>
            <a:off x="609480" y="708120"/>
            <a:ext cx="10971720" cy="274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>
              <a:buNone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текста заглавия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41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50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41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50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419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50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420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50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32"/>
  </p:sldLayoutIdLst>
</p:sldMaster>
</file>

<file path=ppt/slideMasters/slideMaster4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eee9e3">
            <a:alpha val="10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26" name="Объект 17"/>
          <p:cNvGraphicFramePr/>
          <p:nvPr/>
        </p:nvGraphicFramePr>
        <p:xfrm>
          <a:off x="225360" y="0"/>
          <a:ext cx="394920" cy="518760"/>
        </p:xfrm>
        <a:graphic>
          <a:graphicData uri="http://schemas.openxmlformats.org/presentationml/2006/ole">
            <p:oleObj r:id="rId2" spid="">
              <p:embed/>
              <p:pic>
                <p:nvPicPr>
                  <p:cNvPr id="1427" name="Объект 17" descr=""/>
                  <p:cNvPicPr/>
                  <p:nvPr/>
                </p:nvPicPr>
                <p:blipFill>
                  <a:blip r:embed="rId3"/>
                  <a:stretch/>
                </p:blipFill>
                <p:spPr>
                  <a:xfrm>
                    <a:off x="225360" y="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428" name="Объект 18"/>
          <p:cNvGraphicFramePr/>
          <p:nvPr/>
        </p:nvGraphicFramePr>
        <p:xfrm>
          <a:off x="225360" y="446040"/>
          <a:ext cx="394920" cy="518760"/>
        </p:xfrm>
        <a:graphic>
          <a:graphicData uri="http://schemas.openxmlformats.org/presentationml/2006/ole">
            <p:oleObj r:id="rId4" spid="">
              <p:embed/>
              <p:pic>
                <p:nvPicPr>
                  <p:cNvPr id="1429" name="Объект 18" descr=""/>
                  <p:cNvPicPr/>
                  <p:nvPr/>
                </p:nvPicPr>
                <p:blipFill>
                  <a:blip r:embed="rId5"/>
                  <a:stretch/>
                </p:blipFill>
                <p:spPr>
                  <a:xfrm>
                    <a:off x="225360" y="4460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430" name="Объект 19"/>
          <p:cNvGraphicFramePr/>
          <p:nvPr/>
        </p:nvGraphicFramePr>
        <p:xfrm>
          <a:off x="225360" y="893880"/>
          <a:ext cx="394920" cy="516960"/>
        </p:xfrm>
        <a:graphic>
          <a:graphicData uri="http://schemas.openxmlformats.org/presentationml/2006/ole">
            <p:oleObj r:id="rId6" spid="">
              <p:embed/>
              <p:pic>
                <p:nvPicPr>
                  <p:cNvPr id="1431" name="Объект 19" descr=""/>
                  <p:cNvPicPr/>
                  <p:nvPr/>
                </p:nvPicPr>
                <p:blipFill>
                  <a:blip r:embed="rId7"/>
                  <a:stretch/>
                </p:blipFill>
                <p:spPr>
                  <a:xfrm>
                    <a:off x="225360" y="89388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432" name="Объект 20"/>
          <p:cNvGraphicFramePr/>
          <p:nvPr/>
        </p:nvGraphicFramePr>
        <p:xfrm>
          <a:off x="225360" y="1339920"/>
          <a:ext cx="394920" cy="518760"/>
        </p:xfrm>
        <a:graphic>
          <a:graphicData uri="http://schemas.openxmlformats.org/presentationml/2006/ole">
            <p:oleObj r:id="rId8" spid="">
              <p:embed/>
              <p:pic>
                <p:nvPicPr>
                  <p:cNvPr id="1433" name="Объект 20" descr=""/>
                  <p:cNvPicPr/>
                  <p:nvPr/>
                </p:nvPicPr>
                <p:blipFill>
                  <a:blip r:embed="rId9"/>
                  <a:stretch/>
                </p:blipFill>
                <p:spPr>
                  <a:xfrm>
                    <a:off x="225360" y="133992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434" name="Объект 21"/>
          <p:cNvGraphicFramePr/>
          <p:nvPr/>
        </p:nvGraphicFramePr>
        <p:xfrm>
          <a:off x="225360" y="1817640"/>
          <a:ext cx="394920" cy="518760"/>
        </p:xfrm>
        <a:graphic>
          <a:graphicData uri="http://schemas.openxmlformats.org/presentationml/2006/ole">
            <p:oleObj r:id="rId10" spid="">
              <p:embed/>
              <p:pic>
                <p:nvPicPr>
                  <p:cNvPr id="1435" name="Объект 21" descr=""/>
                  <p:cNvPicPr/>
                  <p:nvPr/>
                </p:nvPicPr>
                <p:blipFill>
                  <a:blip r:embed="rId11"/>
                  <a:stretch/>
                </p:blipFill>
                <p:spPr>
                  <a:xfrm>
                    <a:off x="225360" y="18176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436" name="Объект 22"/>
          <p:cNvGraphicFramePr/>
          <p:nvPr/>
        </p:nvGraphicFramePr>
        <p:xfrm>
          <a:off x="225360" y="2263680"/>
          <a:ext cx="394920" cy="518760"/>
        </p:xfrm>
        <a:graphic>
          <a:graphicData uri="http://schemas.openxmlformats.org/presentationml/2006/ole">
            <p:oleObj r:id="rId12" spid="">
              <p:embed/>
              <p:pic>
                <p:nvPicPr>
                  <p:cNvPr id="1437" name="Объект 22" descr=""/>
                  <p:cNvPicPr/>
                  <p:nvPr/>
                </p:nvPicPr>
                <p:blipFill>
                  <a:blip r:embed="rId13"/>
                  <a:stretch/>
                </p:blipFill>
                <p:spPr>
                  <a:xfrm>
                    <a:off x="225360" y="22636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438" name="Объект 23"/>
          <p:cNvGraphicFramePr/>
          <p:nvPr/>
        </p:nvGraphicFramePr>
        <p:xfrm>
          <a:off x="225360" y="2711520"/>
          <a:ext cx="394920" cy="516960"/>
        </p:xfrm>
        <a:graphic>
          <a:graphicData uri="http://schemas.openxmlformats.org/presentationml/2006/ole">
            <p:oleObj r:id="rId14" spid="">
              <p:embed/>
              <p:pic>
                <p:nvPicPr>
                  <p:cNvPr id="1439" name="Объект 23" descr=""/>
                  <p:cNvPicPr/>
                  <p:nvPr/>
                </p:nvPicPr>
                <p:blipFill>
                  <a:blip r:embed="rId15"/>
                  <a:stretch/>
                </p:blipFill>
                <p:spPr>
                  <a:xfrm>
                    <a:off x="225360" y="271152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440" name="Объект 24"/>
          <p:cNvGraphicFramePr/>
          <p:nvPr/>
        </p:nvGraphicFramePr>
        <p:xfrm>
          <a:off x="225360" y="3157560"/>
          <a:ext cx="394920" cy="518760"/>
        </p:xfrm>
        <a:graphic>
          <a:graphicData uri="http://schemas.openxmlformats.org/presentationml/2006/ole">
            <p:oleObj r:id="rId16" spid="">
              <p:embed/>
              <p:pic>
                <p:nvPicPr>
                  <p:cNvPr id="1441" name="Объект 24" descr=""/>
                  <p:cNvPicPr/>
                  <p:nvPr/>
                </p:nvPicPr>
                <p:blipFill>
                  <a:blip r:embed="rId17"/>
                  <a:stretch/>
                </p:blipFill>
                <p:spPr>
                  <a:xfrm>
                    <a:off x="225360" y="315756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442" name="Объект 25"/>
          <p:cNvGraphicFramePr/>
          <p:nvPr/>
        </p:nvGraphicFramePr>
        <p:xfrm>
          <a:off x="225360" y="3605040"/>
          <a:ext cx="394920" cy="516960"/>
        </p:xfrm>
        <a:graphic>
          <a:graphicData uri="http://schemas.openxmlformats.org/presentationml/2006/ole">
            <p:oleObj r:id="rId18" spid="">
              <p:embed/>
              <p:pic>
                <p:nvPicPr>
                  <p:cNvPr id="1443" name="Объект 25" descr=""/>
                  <p:cNvPicPr/>
                  <p:nvPr/>
                </p:nvPicPr>
                <p:blipFill>
                  <a:blip r:embed="rId19"/>
                  <a:stretch/>
                </p:blipFill>
                <p:spPr>
                  <a:xfrm>
                    <a:off x="225360" y="360504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444" name="Объект 26"/>
          <p:cNvGraphicFramePr/>
          <p:nvPr/>
        </p:nvGraphicFramePr>
        <p:xfrm>
          <a:off x="225360" y="4051440"/>
          <a:ext cx="394920" cy="518760"/>
        </p:xfrm>
        <a:graphic>
          <a:graphicData uri="http://schemas.openxmlformats.org/presentationml/2006/ole">
            <p:oleObj r:id="rId20" spid="">
              <p:embed/>
              <p:pic>
                <p:nvPicPr>
                  <p:cNvPr id="1445" name="Объект 26" descr=""/>
                  <p:cNvPicPr/>
                  <p:nvPr/>
                </p:nvPicPr>
                <p:blipFill>
                  <a:blip r:embed="rId21"/>
                  <a:stretch/>
                </p:blipFill>
                <p:spPr>
                  <a:xfrm>
                    <a:off x="225360" y="40514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446" name="Объект 27"/>
          <p:cNvGraphicFramePr/>
          <p:nvPr/>
        </p:nvGraphicFramePr>
        <p:xfrm>
          <a:off x="225360" y="4497480"/>
          <a:ext cx="394920" cy="518760"/>
        </p:xfrm>
        <a:graphic>
          <a:graphicData uri="http://schemas.openxmlformats.org/presentationml/2006/ole">
            <p:oleObj r:id="rId22" spid="">
              <p:embed/>
              <p:pic>
                <p:nvPicPr>
                  <p:cNvPr id="1447" name="Объект 27" descr=""/>
                  <p:cNvPicPr/>
                  <p:nvPr/>
                </p:nvPicPr>
                <p:blipFill>
                  <a:blip r:embed="rId23"/>
                  <a:stretch/>
                </p:blipFill>
                <p:spPr>
                  <a:xfrm>
                    <a:off x="225360" y="44974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448" name="Объект 28"/>
          <p:cNvGraphicFramePr/>
          <p:nvPr/>
        </p:nvGraphicFramePr>
        <p:xfrm>
          <a:off x="225360" y="4944960"/>
          <a:ext cx="394920" cy="516960"/>
        </p:xfrm>
        <a:graphic>
          <a:graphicData uri="http://schemas.openxmlformats.org/presentationml/2006/ole">
            <p:oleObj r:id="rId24" spid="">
              <p:embed/>
              <p:pic>
                <p:nvPicPr>
                  <p:cNvPr id="1449" name="Объект 28" descr=""/>
                  <p:cNvPicPr/>
                  <p:nvPr/>
                </p:nvPicPr>
                <p:blipFill>
                  <a:blip r:embed="rId25"/>
                  <a:stretch/>
                </p:blipFill>
                <p:spPr>
                  <a:xfrm>
                    <a:off x="225360" y="494496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450" name="Объект 29"/>
          <p:cNvGraphicFramePr/>
          <p:nvPr/>
        </p:nvGraphicFramePr>
        <p:xfrm>
          <a:off x="225360" y="5435640"/>
          <a:ext cx="394920" cy="516960"/>
        </p:xfrm>
        <a:graphic>
          <a:graphicData uri="http://schemas.openxmlformats.org/presentationml/2006/ole">
            <p:oleObj r:id="rId26" spid="">
              <p:embed/>
              <p:pic>
                <p:nvPicPr>
                  <p:cNvPr id="1451" name="Объект 29" descr=""/>
                  <p:cNvPicPr/>
                  <p:nvPr/>
                </p:nvPicPr>
                <p:blipFill>
                  <a:blip r:embed="rId27"/>
                  <a:stretch/>
                </p:blipFill>
                <p:spPr>
                  <a:xfrm>
                    <a:off x="225360" y="543564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452" name="Объект 30"/>
          <p:cNvGraphicFramePr/>
          <p:nvPr/>
        </p:nvGraphicFramePr>
        <p:xfrm>
          <a:off x="225360" y="5881680"/>
          <a:ext cx="394920" cy="518760"/>
        </p:xfrm>
        <a:graphic>
          <a:graphicData uri="http://schemas.openxmlformats.org/presentationml/2006/ole">
            <p:oleObj r:id="rId28" spid="">
              <p:embed/>
              <p:pic>
                <p:nvPicPr>
                  <p:cNvPr id="1453" name="Объект 30" descr=""/>
                  <p:cNvPicPr/>
                  <p:nvPr/>
                </p:nvPicPr>
                <p:blipFill>
                  <a:blip r:embed="rId29"/>
                  <a:stretch/>
                </p:blipFill>
                <p:spPr>
                  <a:xfrm>
                    <a:off x="225360" y="58816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454" name="Объект 31"/>
          <p:cNvGraphicFramePr/>
          <p:nvPr/>
        </p:nvGraphicFramePr>
        <p:xfrm>
          <a:off x="225360" y="6327720"/>
          <a:ext cx="394920" cy="518760"/>
        </p:xfrm>
        <a:graphic>
          <a:graphicData uri="http://schemas.openxmlformats.org/presentationml/2006/ole">
            <p:oleObj r:id="rId30" spid="">
              <p:embed/>
              <p:pic>
                <p:nvPicPr>
                  <p:cNvPr id="1455" name="Объект 31" descr=""/>
                  <p:cNvPicPr/>
                  <p:nvPr/>
                </p:nvPicPr>
                <p:blipFill>
                  <a:blip r:embed="rId31"/>
                  <a:stretch/>
                </p:blipFill>
                <p:spPr>
                  <a:xfrm>
                    <a:off x="225360" y="632772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32"/>
  </p:sldLayoutIdLst>
</p:sldMaster>
</file>

<file path=ppt/slideMasters/slideMaster4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eee9e3">
            <a:alpha val="10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56" name="Объект 17"/>
          <p:cNvGraphicFramePr/>
          <p:nvPr/>
        </p:nvGraphicFramePr>
        <p:xfrm>
          <a:off x="225360" y="0"/>
          <a:ext cx="394920" cy="518760"/>
        </p:xfrm>
        <a:graphic>
          <a:graphicData uri="http://schemas.openxmlformats.org/presentationml/2006/ole">
            <p:oleObj r:id="rId2" spid="">
              <p:embed/>
              <p:pic>
                <p:nvPicPr>
                  <p:cNvPr id="1457" name="Объект 17" descr=""/>
                  <p:cNvPicPr/>
                  <p:nvPr/>
                </p:nvPicPr>
                <p:blipFill>
                  <a:blip r:embed="rId3"/>
                  <a:stretch/>
                </p:blipFill>
                <p:spPr>
                  <a:xfrm>
                    <a:off x="225360" y="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458" name="Объект 18"/>
          <p:cNvGraphicFramePr/>
          <p:nvPr/>
        </p:nvGraphicFramePr>
        <p:xfrm>
          <a:off x="225360" y="446040"/>
          <a:ext cx="394920" cy="518760"/>
        </p:xfrm>
        <a:graphic>
          <a:graphicData uri="http://schemas.openxmlformats.org/presentationml/2006/ole">
            <p:oleObj r:id="rId4" spid="">
              <p:embed/>
              <p:pic>
                <p:nvPicPr>
                  <p:cNvPr id="1459" name="Объект 18" descr=""/>
                  <p:cNvPicPr/>
                  <p:nvPr/>
                </p:nvPicPr>
                <p:blipFill>
                  <a:blip r:embed="rId5"/>
                  <a:stretch/>
                </p:blipFill>
                <p:spPr>
                  <a:xfrm>
                    <a:off x="225360" y="4460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460" name="Объект 19"/>
          <p:cNvGraphicFramePr/>
          <p:nvPr/>
        </p:nvGraphicFramePr>
        <p:xfrm>
          <a:off x="225360" y="893880"/>
          <a:ext cx="394920" cy="516960"/>
        </p:xfrm>
        <a:graphic>
          <a:graphicData uri="http://schemas.openxmlformats.org/presentationml/2006/ole">
            <p:oleObj r:id="rId6" spid="">
              <p:embed/>
              <p:pic>
                <p:nvPicPr>
                  <p:cNvPr id="1461" name="Объект 19" descr=""/>
                  <p:cNvPicPr/>
                  <p:nvPr/>
                </p:nvPicPr>
                <p:blipFill>
                  <a:blip r:embed="rId7"/>
                  <a:stretch/>
                </p:blipFill>
                <p:spPr>
                  <a:xfrm>
                    <a:off x="225360" y="89388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462" name="Объект 20"/>
          <p:cNvGraphicFramePr/>
          <p:nvPr/>
        </p:nvGraphicFramePr>
        <p:xfrm>
          <a:off x="225360" y="1339920"/>
          <a:ext cx="394920" cy="518760"/>
        </p:xfrm>
        <a:graphic>
          <a:graphicData uri="http://schemas.openxmlformats.org/presentationml/2006/ole">
            <p:oleObj r:id="rId8" spid="">
              <p:embed/>
              <p:pic>
                <p:nvPicPr>
                  <p:cNvPr id="1463" name="Объект 20" descr=""/>
                  <p:cNvPicPr/>
                  <p:nvPr/>
                </p:nvPicPr>
                <p:blipFill>
                  <a:blip r:embed="rId9"/>
                  <a:stretch/>
                </p:blipFill>
                <p:spPr>
                  <a:xfrm>
                    <a:off x="225360" y="133992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464" name="Объект 21"/>
          <p:cNvGraphicFramePr/>
          <p:nvPr/>
        </p:nvGraphicFramePr>
        <p:xfrm>
          <a:off x="225360" y="1817640"/>
          <a:ext cx="394920" cy="518760"/>
        </p:xfrm>
        <a:graphic>
          <a:graphicData uri="http://schemas.openxmlformats.org/presentationml/2006/ole">
            <p:oleObj r:id="rId10" spid="">
              <p:embed/>
              <p:pic>
                <p:nvPicPr>
                  <p:cNvPr id="1465" name="Объект 21" descr=""/>
                  <p:cNvPicPr/>
                  <p:nvPr/>
                </p:nvPicPr>
                <p:blipFill>
                  <a:blip r:embed="rId11"/>
                  <a:stretch/>
                </p:blipFill>
                <p:spPr>
                  <a:xfrm>
                    <a:off x="225360" y="18176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466" name="Объект 22"/>
          <p:cNvGraphicFramePr/>
          <p:nvPr/>
        </p:nvGraphicFramePr>
        <p:xfrm>
          <a:off x="225360" y="2263680"/>
          <a:ext cx="394920" cy="518760"/>
        </p:xfrm>
        <a:graphic>
          <a:graphicData uri="http://schemas.openxmlformats.org/presentationml/2006/ole">
            <p:oleObj r:id="rId12" spid="">
              <p:embed/>
              <p:pic>
                <p:nvPicPr>
                  <p:cNvPr id="1467" name="Объект 22" descr=""/>
                  <p:cNvPicPr/>
                  <p:nvPr/>
                </p:nvPicPr>
                <p:blipFill>
                  <a:blip r:embed="rId13"/>
                  <a:stretch/>
                </p:blipFill>
                <p:spPr>
                  <a:xfrm>
                    <a:off x="225360" y="22636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468" name="Объект 23"/>
          <p:cNvGraphicFramePr/>
          <p:nvPr/>
        </p:nvGraphicFramePr>
        <p:xfrm>
          <a:off x="225360" y="2711520"/>
          <a:ext cx="394920" cy="516960"/>
        </p:xfrm>
        <a:graphic>
          <a:graphicData uri="http://schemas.openxmlformats.org/presentationml/2006/ole">
            <p:oleObj r:id="rId14" spid="">
              <p:embed/>
              <p:pic>
                <p:nvPicPr>
                  <p:cNvPr id="1469" name="Объект 23" descr=""/>
                  <p:cNvPicPr/>
                  <p:nvPr/>
                </p:nvPicPr>
                <p:blipFill>
                  <a:blip r:embed="rId15"/>
                  <a:stretch/>
                </p:blipFill>
                <p:spPr>
                  <a:xfrm>
                    <a:off x="225360" y="271152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470" name="Объект 24"/>
          <p:cNvGraphicFramePr/>
          <p:nvPr/>
        </p:nvGraphicFramePr>
        <p:xfrm>
          <a:off x="225360" y="3157560"/>
          <a:ext cx="394920" cy="518760"/>
        </p:xfrm>
        <a:graphic>
          <a:graphicData uri="http://schemas.openxmlformats.org/presentationml/2006/ole">
            <p:oleObj r:id="rId16" spid="">
              <p:embed/>
              <p:pic>
                <p:nvPicPr>
                  <p:cNvPr id="1471" name="Объект 24" descr=""/>
                  <p:cNvPicPr/>
                  <p:nvPr/>
                </p:nvPicPr>
                <p:blipFill>
                  <a:blip r:embed="rId17"/>
                  <a:stretch/>
                </p:blipFill>
                <p:spPr>
                  <a:xfrm>
                    <a:off x="225360" y="315756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472" name="Объект 25"/>
          <p:cNvGraphicFramePr/>
          <p:nvPr/>
        </p:nvGraphicFramePr>
        <p:xfrm>
          <a:off x="225360" y="3605040"/>
          <a:ext cx="394920" cy="516960"/>
        </p:xfrm>
        <a:graphic>
          <a:graphicData uri="http://schemas.openxmlformats.org/presentationml/2006/ole">
            <p:oleObj r:id="rId18" spid="">
              <p:embed/>
              <p:pic>
                <p:nvPicPr>
                  <p:cNvPr id="1473" name="Объект 25" descr=""/>
                  <p:cNvPicPr/>
                  <p:nvPr/>
                </p:nvPicPr>
                <p:blipFill>
                  <a:blip r:embed="rId19"/>
                  <a:stretch/>
                </p:blipFill>
                <p:spPr>
                  <a:xfrm>
                    <a:off x="225360" y="360504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474" name="Объект 26"/>
          <p:cNvGraphicFramePr/>
          <p:nvPr/>
        </p:nvGraphicFramePr>
        <p:xfrm>
          <a:off x="225360" y="4051440"/>
          <a:ext cx="394920" cy="518760"/>
        </p:xfrm>
        <a:graphic>
          <a:graphicData uri="http://schemas.openxmlformats.org/presentationml/2006/ole">
            <p:oleObj r:id="rId20" spid="">
              <p:embed/>
              <p:pic>
                <p:nvPicPr>
                  <p:cNvPr id="1475" name="Объект 26" descr=""/>
                  <p:cNvPicPr/>
                  <p:nvPr/>
                </p:nvPicPr>
                <p:blipFill>
                  <a:blip r:embed="rId21"/>
                  <a:stretch/>
                </p:blipFill>
                <p:spPr>
                  <a:xfrm>
                    <a:off x="225360" y="40514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476" name="Объект 27"/>
          <p:cNvGraphicFramePr/>
          <p:nvPr/>
        </p:nvGraphicFramePr>
        <p:xfrm>
          <a:off x="225360" y="4497480"/>
          <a:ext cx="394920" cy="518760"/>
        </p:xfrm>
        <a:graphic>
          <a:graphicData uri="http://schemas.openxmlformats.org/presentationml/2006/ole">
            <p:oleObj r:id="rId22" spid="">
              <p:embed/>
              <p:pic>
                <p:nvPicPr>
                  <p:cNvPr id="1477" name="Объект 27" descr=""/>
                  <p:cNvPicPr/>
                  <p:nvPr/>
                </p:nvPicPr>
                <p:blipFill>
                  <a:blip r:embed="rId23"/>
                  <a:stretch/>
                </p:blipFill>
                <p:spPr>
                  <a:xfrm>
                    <a:off x="225360" y="44974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478" name="Объект 28"/>
          <p:cNvGraphicFramePr/>
          <p:nvPr/>
        </p:nvGraphicFramePr>
        <p:xfrm>
          <a:off x="225360" y="4944960"/>
          <a:ext cx="394920" cy="516960"/>
        </p:xfrm>
        <a:graphic>
          <a:graphicData uri="http://schemas.openxmlformats.org/presentationml/2006/ole">
            <p:oleObj r:id="rId24" spid="">
              <p:embed/>
              <p:pic>
                <p:nvPicPr>
                  <p:cNvPr id="1479" name="Объект 28" descr=""/>
                  <p:cNvPicPr/>
                  <p:nvPr/>
                </p:nvPicPr>
                <p:blipFill>
                  <a:blip r:embed="rId25"/>
                  <a:stretch/>
                </p:blipFill>
                <p:spPr>
                  <a:xfrm>
                    <a:off x="225360" y="494496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480" name="Объект 29"/>
          <p:cNvGraphicFramePr/>
          <p:nvPr/>
        </p:nvGraphicFramePr>
        <p:xfrm>
          <a:off x="225360" y="5435640"/>
          <a:ext cx="394920" cy="516960"/>
        </p:xfrm>
        <a:graphic>
          <a:graphicData uri="http://schemas.openxmlformats.org/presentationml/2006/ole">
            <p:oleObj r:id="rId26" spid="">
              <p:embed/>
              <p:pic>
                <p:nvPicPr>
                  <p:cNvPr id="1481" name="Объект 29" descr=""/>
                  <p:cNvPicPr/>
                  <p:nvPr/>
                </p:nvPicPr>
                <p:blipFill>
                  <a:blip r:embed="rId27"/>
                  <a:stretch/>
                </p:blipFill>
                <p:spPr>
                  <a:xfrm>
                    <a:off x="225360" y="543564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482" name="Объект 30"/>
          <p:cNvGraphicFramePr/>
          <p:nvPr/>
        </p:nvGraphicFramePr>
        <p:xfrm>
          <a:off x="225360" y="5881680"/>
          <a:ext cx="394920" cy="518760"/>
        </p:xfrm>
        <a:graphic>
          <a:graphicData uri="http://schemas.openxmlformats.org/presentationml/2006/ole">
            <p:oleObj r:id="rId28" spid="">
              <p:embed/>
              <p:pic>
                <p:nvPicPr>
                  <p:cNvPr id="1483" name="Объект 30" descr=""/>
                  <p:cNvPicPr/>
                  <p:nvPr/>
                </p:nvPicPr>
                <p:blipFill>
                  <a:blip r:embed="rId29"/>
                  <a:stretch/>
                </p:blipFill>
                <p:spPr>
                  <a:xfrm>
                    <a:off x="225360" y="58816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484" name="Объект 31"/>
          <p:cNvGraphicFramePr/>
          <p:nvPr/>
        </p:nvGraphicFramePr>
        <p:xfrm>
          <a:off x="225360" y="6327720"/>
          <a:ext cx="394920" cy="518760"/>
        </p:xfrm>
        <a:graphic>
          <a:graphicData uri="http://schemas.openxmlformats.org/presentationml/2006/ole">
            <p:oleObj r:id="rId30" spid="">
              <p:embed/>
              <p:pic>
                <p:nvPicPr>
                  <p:cNvPr id="1485" name="Объект 31" descr=""/>
                  <p:cNvPicPr/>
                  <p:nvPr/>
                </p:nvPicPr>
                <p:blipFill>
                  <a:blip r:embed="rId31"/>
                  <a:stretch/>
                </p:blipFill>
                <p:spPr>
                  <a:xfrm>
                    <a:off x="225360" y="632772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1486" name="PlaceHolder 1"/>
          <p:cNvSpPr>
            <a:spLocks noGrp="1"/>
          </p:cNvSpPr>
          <p:nvPr>
            <p:ph type="title"/>
          </p:nvPr>
        </p:nvSpPr>
        <p:spPr>
          <a:xfrm>
            <a:off x="609480" y="708120"/>
            <a:ext cx="10971720" cy="274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>
              <a:buNone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текста заглавия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48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17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488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17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32"/>
  </p:sldLayoutIdLst>
</p:sldMaster>
</file>

<file path=ppt/slideMasters/slideMaster4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eee9e3">
            <a:alpha val="10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92" name="Объект 17"/>
          <p:cNvGraphicFramePr/>
          <p:nvPr/>
        </p:nvGraphicFramePr>
        <p:xfrm>
          <a:off x="225360" y="0"/>
          <a:ext cx="394920" cy="518760"/>
        </p:xfrm>
        <a:graphic>
          <a:graphicData uri="http://schemas.openxmlformats.org/presentationml/2006/ole">
            <p:oleObj r:id="rId2" spid="">
              <p:embed/>
              <p:pic>
                <p:nvPicPr>
                  <p:cNvPr id="1493" name="Объект 17" descr=""/>
                  <p:cNvPicPr/>
                  <p:nvPr/>
                </p:nvPicPr>
                <p:blipFill>
                  <a:blip r:embed="rId3"/>
                  <a:stretch/>
                </p:blipFill>
                <p:spPr>
                  <a:xfrm>
                    <a:off x="225360" y="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494" name="Объект 18"/>
          <p:cNvGraphicFramePr/>
          <p:nvPr/>
        </p:nvGraphicFramePr>
        <p:xfrm>
          <a:off x="225360" y="446040"/>
          <a:ext cx="394920" cy="518760"/>
        </p:xfrm>
        <a:graphic>
          <a:graphicData uri="http://schemas.openxmlformats.org/presentationml/2006/ole">
            <p:oleObj r:id="rId4" spid="">
              <p:embed/>
              <p:pic>
                <p:nvPicPr>
                  <p:cNvPr id="1495" name="Объект 18" descr=""/>
                  <p:cNvPicPr/>
                  <p:nvPr/>
                </p:nvPicPr>
                <p:blipFill>
                  <a:blip r:embed="rId5"/>
                  <a:stretch/>
                </p:blipFill>
                <p:spPr>
                  <a:xfrm>
                    <a:off x="225360" y="4460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496" name="Объект 19"/>
          <p:cNvGraphicFramePr/>
          <p:nvPr/>
        </p:nvGraphicFramePr>
        <p:xfrm>
          <a:off x="225360" y="893880"/>
          <a:ext cx="394920" cy="516960"/>
        </p:xfrm>
        <a:graphic>
          <a:graphicData uri="http://schemas.openxmlformats.org/presentationml/2006/ole">
            <p:oleObj r:id="rId6" spid="">
              <p:embed/>
              <p:pic>
                <p:nvPicPr>
                  <p:cNvPr id="1497" name="Объект 19" descr=""/>
                  <p:cNvPicPr/>
                  <p:nvPr/>
                </p:nvPicPr>
                <p:blipFill>
                  <a:blip r:embed="rId7"/>
                  <a:stretch/>
                </p:blipFill>
                <p:spPr>
                  <a:xfrm>
                    <a:off x="225360" y="89388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498" name="Объект 20"/>
          <p:cNvGraphicFramePr/>
          <p:nvPr/>
        </p:nvGraphicFramePr>
        <p:xfrm>
          <a:off x="225360" y="1339920"/>
          <a:ext cx="394920" cy="518760"/>
        </p:xfrm>
        <a:graphic>
          <a:graphicData uri="http://schemas.openxmlformats.org/presentationml/2006/ole">
            <p:oleObj r:id="rId8" spid="">
              <p:embed/>
              <p:pic>
                <p:nvPicPr>
                  <p:cNvPr id="1499" name="Объект 20" descr=""/>
                  <p:cNvPicPr/>
                  <p:nvPr/>
                </p:nvPicPr>
                <p:blipFill>
                  <a:blip r:embed="rId9"/>
                  <a:stretch/>
                </p:blipFill>
                <p:spPr>
                  <a:xfrm>
                    <a:off x="225360" y="133992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500" name="Объект 21"/>
          <p:cNvGraphicFramePr/>
          <p:nvPr/>
        </p:nvGraphicFramePr>
        <p:xfrm>
          <a:off x="225360" y="1817640"/>
          <a:ext cx="394920" cy="518760"/>
        </p:xfrm>
        <a:graphic>
          <a:graphicData uri="http://schemas.openxmlformats.org/presentationml/2006/ole">
            <p:oleObj r:id="rId10" spid="">
              <p:embed/>
              <p:pic>
                <p:nvPicPr>
                  <p:cNvPr id="1501" name="Объект 21" descr=""/>
                  <p:cNvPicPr/>
                  <p:nvPr/>
                </p:nvPicPr>
                <p:blipFill>
                  <a:blip r:embed="rId11"/>
                  <a:stretch/>
                </p:blipFill>
                <p:spPr>
                  <a:xfrm>
                    <a:off x="225360" y="18176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502" name="Объект 22"/>
          <p:cNvGraphicFramePr/>
          <p:nvPr/>
        </p:nvGraphicFramePr>
        <p:xfrm>
          <a:off x="225360" y="2263680"/>
          <a:ext cx="394920" cy="518760"/>
        </p:xfrm>
        <a:graphic>
          <a:graphicData uri="http://schemas.openxmlformats.org/presentationml/2006/ole">
            <p:oleObj r:id="rId12" spid="">
              <p:embed/>
              <p:pic>
                <p:nvPicPr>
                  <p:cNvPr id="1503" name="Объект 22" descr=""/>
                  <p:cNvPicPr/>
                  <p:nvPr/>
                </p:nvPicPr>
                <p:blipFill>
                  <a:blip r:embed="rId13"/>
                  <a:stretch/>
                </p:blipFill>
                <p:spPr>
                  <a:xfrm>
                    <a:off x="225360" y="22636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504" name="Объект 23"/>
          <p:cNvGraphicFramePr/>
          <p:nvPr/>
        </p:nvGraphicFramePr>
        <p:xfrm>
          <a:off x="225360" y="2711520"/>
          <a:ext cx="394920" cy="516960"/>
        </p:xfrm>
        <a:graphic>
          <a:graphicData uri="http://schemas.openxmlformats.org/presentationml/2006/ole">
            <p:oleObj r:id="rId14" spid="">
              <p:embed/>
              <p:pic>
                <p:nvPicPr>
                  <p:cNvPr id="1505" name="Объект 23" descr=""/>
                  <p:cNvPicPr/>
                  <p:nvPr/>
                </p:nvPicPr>
                <p:blipFill>
                  <a:blip r:embed="rId15"/>
                  <a:stretch/>
                </p:blipFill>
                <p:spPr>
                  <a:xfrm>
                    <a:off x="225360" y="271152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506" name="Объект 24"/>
          <p:cNvGraphicFramePr/>
          <p:nvPr/>
        </p:nvGraphicFramePr>
        <p:xfrm>
          <a:off x="225360" y="3157560"/>
          <a:ext cx="394920" cy="518760"/>
        </p:xfrm>
        <a:graphic>
          <a:graphicData uri="http://schemas.openxmlformats.org/presentationml/2006/ole">
            <p:oleObj r:id="rId16" spid="">
              <p:embed/>
              <p:pic>
                <p:nvPicPr>
                  <p:cNvPr id="1507" name="Объект 24" descr=""/>
                  <p:cNvPicPr/>
                  <p:nvPr/>
                </p:nvPicPr>
                <p:blipFill>
                  <a:blip r:embed="rId17"/>
                  <a:stretch/>
                </p:blipFill>
                <p:spPr>
                  <a:xfrm>
                    <a:off x="225360" y="315756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508" name="Объект 25"/>
          <p:cNvGraphicFramePr/>
          <p:nvPr/>
        </p:nvGraphicFramePr>
        <p:xfrm>
          <a:off x="225360" y="3605040"/>
          <a:ext cx="394920" cy="516960"/>
        </p:xfrm>
        <a:graphic>
          <a:graphicData uri="http://schemas.openxmlformats.org/presentationml/2006/ole">
            <p:oleObj r:id="rId18" spid="">
              <p:embed/>
              <p:pic>
                <p:nvPicPr>
                  <p:cNvPr id="1509" name="Объект 25" descr=""/>
                  <p:cNvPicPr/>
                  <p:nvPr/>
                </p:nvPicPr>
                <p:blipFill>
                  <a:blip r:embed="rId19"/>
                  <a:stretch/>
                </p:blipFill>
                <p:spPr>
                  <a:xfrm>
                    <a:off x="225360" y="360504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510" name="Объект 26"/>
          <p:cNvGraphicFramePr/>
          <p:nvPr/>
        </p:nvGraphicFramePr>
        <p:xfrm>
          <a:off x="225360" y="4051440"/>
          <a:ext cx="394920" cy="518760"/>
        </p:xfrm>
        <a:graphic>
          <a:graphicData uri="http://schemas.openxmlformats.org/presentationml/2006/ole">
            <p:oleObj r:id="rId20" spid="">
              <p:embed/>
              <p:pic>
                <p:nvPicPr>
                  <p:cNvPr id="1511" name="Объект 26" descr=""/>
                  <p:cNvPicPr/>
                  <p:nvPr/>
                </p:nvPicPr>
                <p:blipFill>
                  <a:blip r:embed="rId21"/>
                  <a:stretch/>
                </p:blipFill>
                <p:spPr>
                  <a:xfrm>
                    <a:off x="225360" y="40514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512" name="Объект 27"/>
          <p:cNvGraphicFramePr/>
          <p:nvPr/>
        </p:nvGraphicFramePr>
        <p:xfrm>
          <a:off x="225360" y="4497480"/>
          <a:ext cx="394920" cy="518760"/>
        </p:xfrm>
        <a:graphic>
          <a:graphicData uri="http://schemas.openxmlformats.org/presentationml/2006/ole">
            <p:oleObj r:id="rId22" spid="">
              <p:embed/>
              <p:pic>
                <p:nvPicPr>
                  <p:cNvPr id="1513" name="Объект 27" descr=""/>
                  <p:cNvPicPr/>
                  <p:nvPr/>
                </p:nvPicPr>
                <p:blipFill>
                  <a:blip r:embed="rId23"/>
                  <a:stretch/>
                </p:blipFill>
                <p:spPr>
                  <a:xfrm>
                    <a:off x="225360" y="44974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514" name="Объект 28"/>
          <p:cNvGraphicFramePr/>
          <p:nvPr/>
        </p:nvGraphicFramePr>
        <p:xfrm>
          <a:off x="225360" y="4944960"/>
          <a:ext cx="394920" cy="516960"/>
        </p:xfrm>
        <a:graphic>
          <a:graphicData uri="http://schemas.openxmlformats.org/presentationml/2006/ole">
            <p:oleObj r:id="rId24" spid="">
              <p:embed/>
              <p:pic>
                <p:nvPicPr>
                  <p:cNvPr id="1515" name="Объект 28" descr=""/>
                  <p:cNvPicPr/>
                  <p:nvPr/>
                </p:nvPicPr>
                <p:blipFill>
                  <a:blip r:embed="rId25"/>
                  <a:stretch/>
                </p:blipFill>
                <p:spPr>
                  <a:xfrm>
                    <a:off x="225360" y="494496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516" name="Объект 29"/>
          <p:cNvGraphicFramePr/>
          <p:nvPr/>
        </p:nvGraphicFramePr>
        <p:xfrm>
          <a:off x="225360" y="5435640"/>
          <a:ext cx="394920" cy="516960"/>
        </p:xfrm>
        <a:graphic>
          <a:graphicData uri="http://schemas.openxmlformats.org/presentationml/2006/ole">
            <p:oleObj r:id="rId26" spid="">
              <p:embed/>
              <p:pic>
                <p:nvPicPr>
                  <p:cNvPr id="1517" name="Объект 29" descr=""/>
                  <p:cNvPicPr/>
                  <p:nvPr/>
                </p:nvPicPr>
                <p:blipFill>
                  <a:blip r:embed="rId27"/>
                  <a:stretch/>
                </p:blipFill>
                <p:spPr>
                  <a:xfrm>
                    <a:off x="225360" y="543564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518" name="Объект 30"/>
          <p:cNvGraphicFramePr/>
          <p:nvPr/>
        </p:nvGraphicFramePr>
        <p:xfrm>
          <a:off x="225360" y="5881680"/>
          <a:ext cx="394920" cy="518760"/>
        </p:xfrm>
        <a:graphic>
          <a:graphicData uri="http://schemas.openxmlformats.org/presentationml/2006/ole">
            <p:oleObj r:id="rId28" spid="">
              <p:embed/>
              <p:pic>
                <p:nvPicPr>
                  <p:cNvPr id="1519" name="Объект 30" descr=""/>
                  <p:cNvPicPr/>
                  <p:nvPr/>
                </p:nvPicPr>
                <p:blipFill>
                  <a:blip r:embed="rId29"/>
                  <a:stretch/>
                </p:blipFill>
                <p:spPr>
                  <a:xfrm>
                    <a:off x="225360" y="58816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520" name="Объект 31"/>
          <p:cNvGraphicFramePr/>
          <p:nvPr/>
        </p:nvGraphicFramePr>
        <p:xfrm>
          <a:off x="225360" y="6327720"/>
          <a:ext cx="394920" cy="518760"/>
        </p:xfrm>
        <a:graphic>
          <a:graphicData uri="http://schemas.openxmlformats.org/presentationml/2006/ole">
            <p:oleObj r:id="rId30" spid="">
              <p:embed/>
              <p:pic>
                <p:nvPicPr>
                  <p:cNvPr id="1521" name="Объект 31" descr=""/>
                  <p:cNvPicPr/>
                  <p:nvPr/>
                </p:nvPicPr>
                <p:blipFill>
                  <a:blip r:embed="rId31"/>
                  <a:stretch/>
                </p:blipFill>
                <p:spPr>
                  <a:xfrm>
                    <a:off x="225360" y="632772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1522" name="PlaceHolder 1"/>
          <p:cNvSpPr>
            <a:spLocks noGrp="1"/>
          </p:cNvSpPr>
          <p:nvPr>
            <p:ph type="title"/>
          </p:nvPr>
        </p:nvSpPr>
        <p:spPr>
          <a:xfrm>
            <a:off x="609480" y="708120"/>
            <a:ext cx="10971720" cy="274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>
              <a:buNone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текста заглавия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52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50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52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50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525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50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526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50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32"/>
  </p:sldLayoutIdLst>
</p:sldMaster>
</file>

<file path=ppt/slideMasters/slideMaster4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eee9e3">
            <a:alpha val="10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32" name="Объект 17"/>
          <p:cNvGraphicFramePr/>
          <p:nvPr/>
        </p:nvGraphicFramePr>
        <p:xfrm>
          <a:off x="225360" y="0"/>
          <a:ext cx="394920" cy="518760"/>
        </p:xfrm>
        <a:graphic>
          <a:graphicData uri="http://schemas.openxmlformats.org/presentationml/2006/ole">
            <p:oleObj r:id="rId2" spid="">
              <p:embed/>
              <p:pic>
                <p:nvPicPr>
                  <p:cNvPr id="1533" name="Объект 17" descr=""/>
                  <p:cNvPicPr/>
                  <p:nvPr/>
                </p:nvPicPr>
                <p:blipFill>
                  <a:blip r:embed="rId3"/>
                  <a:stretch/>
                </p:blipFill>
                <p:spPr>
                  <a:xfrm>
                    <a:off x="225360" y="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534" name="Объект 18"/>
          <p:cNvGraphicFramePr/>
          <p:nvPr/>
        </p:nvGraphicFramePr>
        <p:xfrm>
          <a:off x="225360" y="446040"/>
          <a:ext cx="394920" cy="518760"/>
        </p:xfrm>
        <a:graphic>
          <a:graphicData uri="http://schemas.openxmlformats.org/presentationml/2006/ole">
            <p:oleObj r:id="rId4" spid="">
              <p:embed/>
              <p:pic>
                <p:nvPicPr>
                  <p:cNvPr id="1535" name="Объект 18" descr=""/>
                  <p:cNvPicPr/>
                  <p:nvPr/>
                </p:nvPicPr>
                <p:blipFill>
                  <a:blip r:embed="rId5"/>
                  <a:stretch/>
                </p:blipFill>
                <p:spPr>
                  <a:xfrm>
                    <a:off x="225360" y="4460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536" name="Объект 19"/>
          <p:cNvGraphicFramePr/>
          <p:nvPr/>
        </p:nvGraphicFramePr>
        <p:xfrm>
          <a:off x="225360" y="893880"/>
          <a:ext cx="394920" cy="516960"/>
        </p:xfrm>
        <a:graphic>
          <a:graphicData uri="http://schemas.openxmlformats.org/presentationml/2006/ole">
            <p:oleObj r:id="rId6" spid="">
              <p:embed/>
              <p:pic>
                <p:nvPicPr>
                  <p:cNvPr id="1537" name="Объект 19" descr=""/>
                  <p:cNvPicPr/>
                  <p:nvPr/>
                </p:nvPicPr>
                <p:blipFill>
                  <a:blip r:embed="rId7"/>
                  <a:stretch/>
                </p:blipFill>
                <p:spPr>
                  <a:xfrm>
                    <a:off x="225360" y="89388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538" name="Объект 20"/>
          <p:cNvGraphicFramePr/>
          <p:nvPr/>
        </p:nvGraphicFramePr>
        <p:xfrm>
          <a:off x="225360" y="1339920"/>
          <a:ext cx="394920" cy="518760"/>
        </p:xfrm>
        <a:graphic>
          <a:graphicData uri="http://schemas.openxmlformats.org/presentationml/2006/ole">
            <p:oleObj r:id="rId8" spid="">
              <p:embed/>
              <p:pic>
                <p:nvPicPr>
                  <p:cNvPr id="1539" name="Объект 20" descr=""/>
                  <p:cNvPicPr/>
                  <p:nvPr/>
                </p:nvPicPr>
                <p:blipFill>
                  <a:blip r:embed="rId9"/>
                  <a:stretch/>
                </p:blipFill>
                <p:spPr>
                  <a:xfrm>
                    <a:off x="225360" y="133992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540" name="Объект 21"/>
          <p:cNvGraphicFramePr/>
          <p:nvPr/>
        </p:nvGraphicFramePr>
        <p:xfrm>
          <a:off x="225360" y="1817640"/>
          <a:ext cx="394920" cy="518760"/>
        </p:xfrm>
        <a:graphic>
          <a:graphicData uri="http://schemas.openxmlformats.org/presentationml/2006/ole">
            <p:oleObj r:id="rId10" spid="">
              <p:embed/>
              <p:pic>
                <p:nvPicPr>
                  <p:cNvPr id="1541" name="Объект 21" descr=""/>
                  <p:cNvPicPr/>
                  <p:nvPr/>
                </p:nvPicPr>
                <p:blipFill>
                  <a:blip r:embed="rId11"/>
                  <a:stretch/>
                </p:blipFill>
                <p:spPr>
                  <a:xfrm>
                    <a:off x="225360" y="18176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542" name="Объект 22"/>
          <p:cNvGraphicFramePr/>
          <p:nvPr/>
        </p:nvGraphicFramePr>
        <p:xfrm>
          <a:off x="225360" y="2263680"/>
          <a:ext cx="394920" cy="518760"/>
        </p:xfrm>
        <a:graphic>
          <a:graphicData uri="http://schemas.openxmlformats.org/presentationml/2006/ole">
            <p:oleObj r:id="rId12" spid="">
              <p:embed/>
              <p:pic>
                <p:nvPicPr>
                  <p:cNvPr id="1543" name="Объект 22" descr=""/>
                  <p:cNvPicPr/>
                  <p:nvPr/>
                </p:nvPicPr>
                <p:blipFill>
                  <a:blip r:embed="rId13"/>
                  <a:stretch/>
                </p:blipFill>
                <p:spPr>
                  <a:xfrm>
                    <a:off x="225360" y="22636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544" name="Объект 23"/>
          <p:cNvGraphicFramePr/>
          <p:nvPr/>
        </p:nvGraphicFramePr>
        <p:xfrm>
          <a:off x="225360" y="2711520"/>
          <a:ext cx="394920" cy="516960"/>
        </p:xfrm>
        <a:graphic>
          <a:graphicData uri="http://schemas.openxmlformats.org/presentationml/2006/ole">
            <p:oleObj r:id="rId14" spid="">
              <p:embed/>
              <p:pic>
                <p:nvPicPr>
                  <p:cNvPr id="1545" name="Объект 23" descr=""/>
                  <p:cNvPicPr/>
                  <p:nvPr/>
                </p:nvPicPr>
                <p:blipFill>
                  <a:blip r:embed="rId15"/>
                  <a:stretch/>
                </p:blipFill>
                <p:spPr>
                  <a:xfrm>
                    <a:off x="225360" y="271152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546" name="Объект 24"/>
          <p:cNvGraphicFramePr/>
          <p:nvPr/>
        </p:nvGraphicFramePr>
        <p:xfrm>
          <a:off x="225360" y="3157560"/>
          <a:ext cx="394920" cy="518760"/>
        </p:xfrm>
        <a:graphic>
          <a:graphicData uri="http://schemas.openxmlformats.org/presentationml/2006/ole">
            <p:oleObj r:id="rId16" spid="">
              <p:embed/>
              <p:pic>
                <p:nvPicPr>
                  <p:cNvPr id="1547" name="Объект 24" descr=""/>
                  <p:cNvPicPr/>
                  <p:nvPr/>
                </p:nvPicPr>
                <p:blipFill>
                  <a:blip r:embed="rId17"/>
                  <a:stretch/>
                </p:blipFill>
                <p:spPr>
                  <a:xfrm>
                    <a:off x="225360" y="315756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548" name="Объект 25"/>
          <p:cNvGraphicFramePr/>
          <p:nvPr/>
        </p:nvGraphicFramePr>
        <p:xfrm>
          <a:off x="225360" y="3605040"/>
          <a:ext cx="394920" cy="516960"/>
        </p:xfrm>
        <a:graphic>
          <a:graphicData uri="http://schemas.openxmlformats.org/presentationml/2006/ole">
            <p:oleObj r:id="rId18" spid="">
              <p:embed/>
              <p:pic>
                <p:nvPicPr>
                  <p:cNvPr id="1549" name="Объект 25" descr=""/>
                  <p:cNvPicPr/>
                  <p:nvPr/>
                </p:nvPicPr>
                <p:blipFill>
                  <a:blip r:embed="rId19"/>
                  <a:stretch/>
                </p:blipFill>
                <p:spPr>
                  <a:xfrm>
                    <a:off x="225360" y="360504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550" name="Объект 26"/>
          <p:cNvGraphicFramePr/>
          <p:nvPr/>
        </p:nvGraphicFramePr>
        <p:xfrm>
          <a:off x="225360" y="4051440"/>
          <a:ext cx="394920" cy="518760"/>
        </p:xfrm>
        <a:graphic>
          <a:graphicData uri="http://schemas.openxmlformats.org/presentationml/2006/ole">
            <p:oleObj r:id="rId20" spid="">
              <p:embed/>
              <p:pic>
                <p:nvPicPr>
                  <p:cNvPr id="1551" name="Объект 26" descr=""/>
                  <p:cNvPicPr/>
                  <p:nvPr/>
                </p:nvPicPr>
                <p:blipFill>
                  <a:blip r:embed="rId21"/>
                  <a:stretch/>
                </p:blipFill>
                <p:spPr>
                  <a:xfrm>
                    <a:off x="225360" y="40514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552" name="Объект 27"/>
          <p:cNvGraphicFramePr/>
          <p:nvPr/>
        </p:nvGraphicFramePr>
        <p:xfrm>
          <a:off x="225360" y="4497480"/>
          <a:ext cx="394920" cy="518760"/>
        </p:xfrm>
        <a:graphic>
          <a:graphicData uri="http://schemas.openxmlformats.org/presentationml/2006/ole">
            <p:oleObj r:id="rId22" spid="">
              <p:embed/>
              <p:pic>
                <p:nvPicPr>
                  <p:cNvPr id="1553" name="Объект 27" descr=""/>
                  <p:cNvPicPr/>
                  <p:nvPr/>
                </p:nvPicPr>
                <p:blipFill>
                  <a:blip r:embed="rId23"/>
                  <a:stretch/>
                </p:blipFill>
                <p:spPr>
                  <a:xfrm>
                    <a:off x="225360" y="44974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554" name="Объект 28"/>
          <p:cNvGraphicFramePr/>
          <p:nvPr/>
        </p:nvGraphicFramePr>
        <p:xfrm>
          <a:off x="225360" y="4944960"/>
          <a:ext cx="394920" cy="516960"/>
        </p:xfrm>
        <a:graphic>
          <a:graphicData uri="http://schemas.openxmlformats.org/presentationml/2006/ole">
            <p:oleObj r:id="rId24" spid="">
              <p:embed/>
              <p:pic>
                <p:nvPicPr>
                  <p:cNvPr id="1555" name="Объект 28" descr=""/>
                  <p:cNvPicPr/>
                  <p:nvPr/>
                </p:nvPicPr>
                <p:blipFill>
                  <a:blip r:embed="rId25"/>
                  <a:stretch/>
                </p:blipFill>
                <p:spPr>
                  <a:xfrm>
                    <a:off x="225360" y="494496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556" name="Объект 29"/>
          <p:cNvGraphicFramePr/>
          <p:nvPr/>
        </p:nvGraphicFramePr>
        <p:xfrm>
          <a:off x="225360" y="5435640"/>
          <a:ext cx="394920" cy="516960"/>
        </p:xfrm>
        <a:graphic>
          <a:graphicData uri="http://schemas.openxmlformats.org/presentationml/2006/ole">
            <p:oleObj r:id="rId26" spid="">
              <p:embed/>
              <p:pic>
                <p:nvPicPr>
                  <p:cNvPr id="1557" name="Объект 29" descr=""/>
                  <p:cNvPicPr/>
                  <p:nvPr/>
                </p:nvPicPr>
                <p:blipFill>
                  <a:blip r:embed="rId27"/>
                  <a:stretch/>
                </p:blipFill>
                <p:spPr>
                  <a:xfrm>
                    <a:off x="225360" y="543564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558" name="Объект 30"/>
          <p:cNvGraphicFramePr/>
          <p:nvPr/>
        </p:nvGraphicFramePr>
        <p:xfrm>
          <a:off x="225360" y="5881680"/>
          <a:ext cx="394920" cy="518760"/>
        </p:xfrm>
        <a:graphic>
          <a:graphicData uri="http://schemas.openxmlformats.org/presentationml/2006/ole">
            <p:oleObj r:id="rId28" spid="">
              <p:embed/>
              <p:pic>
                <p:nvPicPr>
                  <p:cNvPr id="1559" name="Объект 30" descr=""/>
                  <p:cNvPicPr/>
                  <p:nvPr/>
                </p:nvPicPr>
                <p:blipFill>
                  <a:blip r:embed="rId29"/>
                  <a:stretch/>
                </p:blipFill>
                <p:spPr>
                  <a:xfrm>
                    <a:off x="225360" y="58816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560" name="Объект 31"/>
          <p:cNvGraphicFramePr/>
          <p:nvPr/>
        </p:nvGraphicFramePr>
        <p:xfrm>
          <a:off x="225360" y="6327720"/>
          <a:ext cx="394920" cy="518760"/>
        </p:xfrm>
        <a:graphic>
          <a:graphicData uri="http://schemas.openxmlformats.org/presentationml/2006/ole">
            <p:oleObj r:id="rId30" spid="">
              <p:embed/>
              <p:pic>
                <p:nvPicPr>
                  <p:cNvPr id="1561" name="Объект 31" descr=""/>
                  <p:cNvPicPr/>
                  <p:nvPr/>
                </p:nvPicPr>
                <p:blipFill>
                  <a:blip r:embed="rId31"/>
                  <a:stretch/>
                </p:blipFill>
                <p:spPr>
                  <a:xfrm>
                    <a:off x="225360" y="632772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1562" name="PlaceHolder 1"/>
          <p:cNvSpPr>
            <a:spLocks noGrp="1"/>
          </p:cNvSpPr>
          <p:nvPr>
            <p:ph type="title"/>
          </p:nvPr>
        </p:nvSpPr>
        <p:spPr>
          <a:xfrm>
            <a:off x="609480" y="708120"/>
            <a:ext cx="10971720" cy="274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>
              <a:buNone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текста заглавия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56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3976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56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50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565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50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32"/>
  </p:sldLayoutIdLst>
</p:sldMaster>
</file>

<file path=ppt/slideMasters/slideMaster4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eee9e3">
            <a:alpha val="10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70" name="Объект 17"/>
          <p:cNvGraphicFramePr/>
          <p:nvPr/>
        </p:nvGraphicFramePr>
        <p:xfrm>
          <a:off x="225360" y="0"/>
          <a:ext cx="394920" cy="518760"/>
        </p:xfrm>
        <a:graphic>
          <a:graphicData uri="http://schemas.openxmlformats.org/presentationml/2006/ole">
            <p:oleObj r:id="rId2" spid="">
              <p:embed/>
              <p:pic>
                <p:nvPicPr>
                  <p:cNvPr id="1571" name="Объект 17" descr=""/>
                  <p:cNvPicPr/>
                  <p:nvPr/>
                </p:nvPicPr>
                <p:blipFill>
                  <a:blip r:embed="rId3"/>
                  <a:stretch/>
                </p:blipFill>
                <p:spPr>
                  <a:xfrm>
                    <a:off x="225360" y="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572" name="Объект 18"/>
          <p:cNvGraphicFramePr/>
          <p:nvPr/>
        </p:nvGraphicFramePr>
        <p:xfrm>
          <a:off x="225360" y="446040"/>
          <a:ext cx="394920" cy="518760"/>
        </p:xfrm>
        <a:graphic>
          <a:graphicData uri="http://schemas.openxmlformats.org/presentationml/2006/ole">
            <p:oleObj r:id="rId4" spid="">
              <p:embed/>
              <p:pic>
                <p:nvPicPr>
                  <p:cNvPr id="1573" name="Объект 18" descr=""/>
                  <p:cNvPicPr/>
                  <p:nvPr/>
                </p:nvPicPr>
                <p:blipFill>
                  <a:blip r:embed="rId5"/>
                  <a:stretch/>
                </p:blipFill>
                <p:spPr>
                  <a:xfrm>
                    <a:off x="225360" y="4460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574" name="Объект 19"/>
          <p:cNvGraphicFramePr/>
          <p:nvPr/>
        </p:nvGraphicFramePr>
        <p:xfrm>
          <a:off x="225360" y="893880"/>
          <a:ext cx="394920" cy="516960"/>
        </p:xfrm>
        <a:graphic>
          <a:graphicData uri="http://schemas.openxmlformats.org/presentationml/2006/ole">
            <p:oleObj r:id="rId6" spid="">
              <p:embed/>
              <p:pic>
                <p:nvPicPr>
                  <p:cNvPr id="1575" name="Объект 19" descr=""/>
                  <p:cNvPicPr/>
                  <p:nvPr/>
                </p:nvPicPr>
                <p:blipFill>
                  <a:blip r:embed="rId7"/>
                  <a:stretch/>
                </p:blipFill>
                <p:spPr>
                  <a:xfrm>
                    <a:off x="225360" y="89388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576" name="Объект 20"/>
          <p:cNvGraphicFramePr/>
          <p:nvPr/>
        </p:nvGraphicFramePr>
        <p:xfrm>
          <a:off x="225360" y="1339920"/>
          <a:ext cx="394920" cy="518760"/>
        </p:xfrm>
        <a:graphic>
          <a:graphicData uri="http://schemas.openxmlformats.org/presentationml/2006/ole">
            <p:oleObj r:id="rId8" spid="">
              <p:embed/>
              <p:pic>
                <p:nvPicPr>
                  <p:cNvPr id="1577" name="Объект 20" descr=""/>
                  <p:cNvPicPr/>
                  <p:nvPr/>
                </p:nvPicPr>
                <p:blipFill>
                  <a:blip r:embed="rId9"/>
                  <a:stretch/>
                </p:blipFill>
                <p:spPr>
                  <a:xfrm>
                    <a:off x="225360" y="133992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578" name="Объект 21"/>
          <p:cNvGraphicFramePr/>
          <p:nvPr/>
        </p:nvGraphicFramePr>
        <p:xfrm>
          <a:off x="225360" y="1817640"/>
          <a:ext cx="394920" cy="518760"/>
        </p:xfrm>
        <a:graphic>
          <a:graphicData uri="http://schemas.openxmlformats.org/presentationml/2006/ole">
            <p:oleObj r:id="rId10" spid="">
              <p:embed/>
              <p:pic>
                <p:nvPicPr>
                  <p:cNvPr id="1579" name="Объект 21" descr=""/>
                  <p:cNvPicPr/>
                  <p:nvPr/>
                </p:nvPicPr>
                <p:blipFill>
                  <a:blip r:embed="rId11"/>
                  <a:stretch/>
                </p:blipFill>
                <p:spPr>
                  <a:xfrm>
                    <a:off x="225360" y="18176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580" name="Объект 22"/>
          <p:cNvGraphicFramePr/>
          <p:nvPr/>
        </p:nvGraphicFramePr>
        <p:xfrm>
          <a:off x="225360" y="2263680"/>
          <a:ext cx="394920" cy="518760"/>
        </p:xfrm>
        <a:graphic>
          <a:graphicData uri="http://schemas.openxmlformats.org/presentationml/2006/ole">
            <p:oleObj r:id="rId12" spid="">
              <p:embed/>
              <p:pic>
                <p:nvPicPr>
                  <p:cNvPr id="1581" name="Объект 22" descr=""/>
                  <p:cNvPicPr/>
                  <p:nvPr/>
                </p:nvPicPr>
                <p:blipFill>
                  <a:blip r:embed="rId13"/>
                  <a:stretch/>
                </p:blipFill>
                <p:spPr>
                  <a:xfrm>
                    <a:off x="225360" y="22636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582" name="Объект 23"/>
          <p:cNvGraphicFramePr/>
          <p:nvPr/>
        </p:nvGraphicFramePr>
        <p:xfrm>
          <a:off x="225360" y="2711520"/>
          <a:ext cx="394920" cy="516960"/>
        </p:xfrm>
        <a:graphic>
          <a:graphicData uri="http://schemas.openxmlformats.org/presentationml/2006/ole">
            <p:oleObj r:id="rId14" spid="">
              <p:embed/>
              <p:pic>
                <p:nvPicPr>
                  <p:cNvPr id="1583" name="Объект 23" descr=""/>
                  <p:cNvPicPr/>
                  <p:nvPr/>
                </p:nvPicPr>
                <p:blipFill>
                  <a:blip r:embed="rId15"/>
                  <a:stretch/>
                </p:blipFill>
                <p:spPr>
                  <a:xfrm>
                    <a:off x="225360" y="271152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584" name="Объект 24"/>
          <p:cNvGraphicFramePr/>
          <p:nvPr/>
        </p:nvGraphicFramePr>
        <p:xfrm>
          <a:off x="225360" y="3157560"/>
          <a:ext cx="394920" cy="518760"/>
        </p:xfrm>
        <a:graphic>
          <a:graphicData uri="http://schemas.openxmlformats.org/presentationml/2006/ole">
            <p:oleObj r:id="rId16" spid="">
              <p:embed/>
              <p:pic>
                <p:nvPicPr>
                  <p:cNvPr id="1585" name="Объект 24" descr=""/>
                  <p:cNvPicPr/>
                  <p:nvPr/>
                </p:nvPicPr>
                <p:blipFill>
                  <a:blip r:embed="rId17"/>
                  <a:stretch/>
                </p:blipFill>
                <p:spPr>
                  <a:xfrm>
                    <a:off x="225360" y="315756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586" name="Объект 25"/>
          <p:cNvGraphicFramePr/>
          <p:nvPr/>
        </p:nvGraphicFramePr>
        <p:xfrm>
          <a:off x="225360" y="3605040"/>
          <a:ext cx="394920" cy="516960"/>
        </p:xfrm>
        <a:graphic>
          <a:graphicData uri="http://schemas.openxmlformats.org/presentationml/2006/ole">
            <p:oleObj r:id="rId18" spid="">
              <p:embed/>
              <p:pic>
                <p:nvPicPr>
                  <p:cNvPr id="1587" name="Объект 25" descr=""/>
                  <p:cNvPicPr/>
                  <p:nvPr/>
                </p:nvPicPr>
                <p:blipFill>
                  <a:blip r:embed="rId19"/>
                  <a:stretch/>
                </p:blipFill>
                <p:spPr>
                  <a:xfrm>
                    <a:off x="225360" y="360504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588" name="Объект 26"/>
          <p:cNvGraphicFramePr/>
          <p:nvPr/>
        </p:nvGraphicFramePr>
        <p:xfrm>
          <a:off x="225360" y="4051440"/>
          <a:ext cx="394920" cy="518760"/>
        </p:xfrm>
        <a:graphic>
          <a:graphicData uri="http://schemas.openxmlformats.org/presentationml/2006/ole">
            <p:oleObj r:id="rId20" spid="">
              <p:embed/>
              <p:pic>
                <p:nvPicPr>
                  <p:cNvPr id="1589" name="Объект 26" descr=""/>
                  <p:cNvPicPr/>
                  <p:nvPr/>
                </p:nvPicPr>
                <p:blipFill>
                  <a:blip r:embed="rId21"/>
                  <a:stretch/>
                </p:blipFill>
                <p:spPr>
                  <a:xfrm>
                    <a:off x="225360" y="40514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590" name="Объект 27"/>
          <p:cNvGraphicFramePr/>
          <p:nvPr/>
        </p:nvGraphicFramePr>
        <p:xfrm>
          <a:off x="225360" y="4497480"/>
          <a:ext cx="394920" cy="518760"/>
        </p:xfrm>
        <a:graphic>
          <a:graphicData uri="http://schemas.openxmlformats.org/presentationml/2006/ole">
            <p:oleObj r:id="rId22" spid="">
              <p:embed/>
              <p:pic>
                <p:nvPicPr>
                  <p:cNvPr id="1591" name="Объект 27" descr=""/>
                  <p:cNvPicPr/>
                  <p:nvPr/>
                </p:nvPicPr>
                <p:blipFill>
                  <a:blip r:embed="rId23"/>
                  <a:stretch/>
                </p:blipFill>
                <p:spPr>
                  <a:xfrm>
                    <a:off x="225360" y="44974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592" name="Объект 28"/>
          <p:cNvGraphicFramePr/>
          <p:nvPr/>
        </p:nvGraphicFramePr>
        <p:xfrm>
          <a:off x="225360" y="4944960"/>
          <a:ext cx="394920" cy="516960"/>
        </p:xfrm>
        <a:graphic>
          <a:graphicData uri="http://schemas.openxmlformats.org/presentationml/2006/ole">
            <p:oleObj r:id="rId24" spid="">
              <p:embed/>
              <p:pic>
                <p:nvPicPr>
                  <p:cNvPr id="1593" name="Объект 28" descr=""/>
                  <p:cNvPicPr/>
                  <p:nvPr/>
                </p:nvPicPr>
                <p:blipFill>
                  <a:blip r:embed="rId25"/>
                  <a:stretch/>
                </p:blipFill>
                <p:spPr>
                  <a:xfrm>
                    <a:off x="225360" y="494496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594" name="Объект 29"/>
          <p:cNvGraphicFramePr/>
          <p:nvPr/>
        </p:nvGraphicFramePr>
        <p:xfrm>
          <a:off x="225360" y="5435640"/>
          <a:ext cx="394920" cy="516960"/>
        </p:xfrm>
        <a:graphic>
          <a:graphicData uri="http://schemas.openxmlformats.org/presentationml/2006/ole">
            <p:oleObj r:id="rId26" spid="">
              <p:embed/>
              <p:pic>
                <p:nvPicPr>
                  <p:cNvPr id="1595" name="Объект 29" descr=""/>
                  <p:cNvPicPr/>
                  <p:nvPr/>
                </p:nvPicPr>
                <p:blipFill>
                  <a:blip r:embed="rId27"/>
                  <a:stretch/>
                </p:blipFill>
                <p:spPr>
                  <a:xfrm>
                    <a:off x="225360" y="543564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596" name="Объект 30"/>
          <p:cNvGraphicFramePr/>
          <p:nvPr/>
        </p:nvGraphicFramePr>
        <p:xfrm>
          <a:off x="225360" y="5881680"/>
          <a:ext cx="394920" cy="518760"/>
        </p:xfrm>
        <a:graphic>
          <a:graphicData uri="http://schemas.openxmlformats.org/presentationml/2006/ole">
            <p:oleObj r:id="rId28" spid="">
              <p:embed/>
              <p:pic>
                <p:nvPicPr>
                  <p:cNvPr id="1597" name="Объект 30" descr=""/>
                  <p:cNvPicPr/>
                  <p:nvPr/>
                </p:nvPicPr>
                <p:blipFill>
                  <a:blip r:embed="rId29"/>
                  <a:stretch/>
                </p:blipFill>
                <p:spPr>
                  <a:xfrm>
                    <a:off x="225360" y="58816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598" name="Объект 31"/>
          <p:cNvGraphicFramePr/>
          <p:nvPr/>
        </p:nvGraphicFramePr>
        <p:xfrm>
          <a:off x="225360" y="6327720"/>
          <a:ext cx="394920" cy="518760"/>
        </p:xfrm>
        <a:graphic>
          <a:graphicData uri="http://schemas.openxmlformats.org/presentationml/2006/ole">
            <p:oleObj r:id="rId30" spid="">
              <p:embed/>
              <p:pic>
                <p:nvPicPr>
                  <p:cNvPr id="1599" name="Объект 31" descr=""/>
                  <p:cNvPicPr/>
                  <p:nvPr/>
                </p:nvPicPr>
                <p:blipFill>
                  <a:blip r:embed="rId31"/>
                  <a:stretch/>
                </p:blipFill>
                <p:spPr>
                  <a:xfrm>
                    <a:off x="225360" y="632772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1600" name="PlaceHolder 1"/>
          <p:cNvSpPr>
            <a:spLocks noGrp="1"/>
          </p:cNvSpPr>
          <p:nvPr>
            <p:ph type="title"/>
          </p:nvPr>
        </p:nvSpPr>
        <p:spPr>
          <a:xfrm>
            <a:off x="609480" y="708120"/>
            <a:ext cx="10971720" cy="274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>
              <a:buNone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текста заглавия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60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50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60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3976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603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50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32"/>
  </p:sldLayoutIdLst>
</p:sldMaster>
</file>

<file path=ppt/slideMasters/slideMaster4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eee9e3">
            <a:alpha val="10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08" name="Объект 17"/>
          <p:cNvGraphicFramePr/>
          <p:nvPr/>
        </p:nvGraphicFramePr>
        <p:xfrm>
          <a:off x="225360" y="0"/>
          <a:ext cx="394920" cy="518760"/>
        </p:xfrm>
        <a:graphic>
          <a:graphicData uri="http://schemas.openxmlformats.org/presentationml/2006/ole">
            <p:oleObj r:id="rId2" spid="">
              <p:embed/>
              <p:pic>
                <p:nvPicPr>
                  <p:cNvPr id="1609" name="Объект 17" descr=""/>
                  <p:cNvPicPr/>
                  <p:nvPr/>
                </p:nvPicPr>
                <p:blipFill>
                  <a:blip r:embed="rId3"/>
                  <a:stretch/>
                </p:blipFill>
                <p:spPr>
                  <a:xfrm>
                    <a:off x="225360" y="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610" name="Объект 18"/>
          <p:cNvGraphicFramePr/>
          <p:nvPr/>
        </p:nvGraphicFramePr>
        <p:xfrm>
          <a:off x="225360" y="446040"/>
          <a:ext cx="394920" cy="518760"/>
        </p:xfrm>
        <a:graphic>
          <a:graphicData uri="http://schemas.openxmlformats.org/presentationml/2006/ole">
            <p:oleObj r:id="rId4" spid="">
              <p:embed/>
              <p:pic>
                <p:nvPicPr>
                  <p:cNvPr id="1611" name="Объект 18" descr=""/>
                  <p:cNvPicPr/>
                  <p:nvPr/>
                </p:nvPicPr>
                <p:blipFill>
                  <a:blip r:embed="rId5"/>
                  <a:stretch/>
                </p:blipFill>
                <p:spPr>
                  <a:xfrm>
                    <a:off x="225360" y="4460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612" name="Объект 19"/>
          <p:cNvGraphicFramePr/>
          <p:nvPr/>
        </p:nvGraphicFramePr>
        <p:xfrm>
          <a:off x="225360" y="893880"/>
          <a:ext cx="394920" cy="516960"/>
        </p:xfrm>
        <a:graphic>
          <a:graphicData uri="http://schemas.openxmlformats.org/presentationml/2006/ole">
            <p:oleObj r:id="rId6" spid="">
              <p:embed/>
              <p:pic>
                <p:nvPicPr>
                  <p:cNvPr id="1613" name="Объект 19" descr=""/>
                  <p:cNvPicPr/>
                  <p:nvPr/>
                </p:nvPicPr>
                <p:blipFill>
                  <a:blip r:embed="rId7"/>
                  <a:stretch/>
                </p:blipFill>
                <p:spPr>
                  <a:xfrm>
                    <a:off x="225360" y="89388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614" name="Объект 20"/>
          <p:cNvGraphicFramePr/>
          <p:nvPr/>
        </p:nvGraphicFramePr>
        <p:xfrm>
          <a:off x="225360" y="1339920"/>
          <a:ext cx="394920" cy="518760"/>
        </p:xfrm>
        <a:graphic>
          <a:graphicData uri="http://schemas.openxmlformats.org/presentationml/2006/ole">
            <p:oleObj r:id="rId8" spid="">
              <p:embed/>
              <p:pic>
                <p:nvPicPr>
                  <p:cNvPr id="1615" name="Объект 20" descr=""/>
                  <p:cNvPicPr/>
                  <p:nvPr/>
                </p:nvPicPr>
                <p:blipFill>
                  <a:blip r:embed="rId9"/>
                  <a:stretch/>
                </p:blipFill>
                <p:spPr>
                  <a:xfrm>
                    <a:off x="225360" y="133992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616" name="Объект 21"/>
          <p:cNvGraphicFramePr/>
          <p:nvPr/>
        </p:nvGraphicFramePr>
        <p:xfrm>
          <a:off x="225360" y="1817640"/>
          <a:ext cx="394920" cy="518760"/>
        </p:xfrm>
        <a:graphic>
          <a:graphicData uri="http://schemas.openxmlformats.org/presentationml/2006/ole">
            <p:oleObj r:id="rId10" spid="">
              <p:embed/>
              <p:pic>
                <p:nvPicPr>
                  <p:cNvPr id="1617" name="Объект 21" descr=""/>
                  <p:cNvPicPr/>
                  <p:nvPr/>
                </p:nvPicPr>
                <p:blipFill>
                  <a:blip r:embed="rId11"/>
                  <a:stretch/>
                </p:blipFill>
                <p:spPr>
                  <a:xfrm>
                    <a:off x="225360" y="18176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618" name="Объект 22"/>
          <p:cNvGraphicFramePr/>
          <p:nvPr/>
        </p:nvGraphicFramePr>
        <p:xfrm>
          <a:off x="225360" y="2263680"/>
          <a:ext cx="394920" cy="518760"/>
        </p:xfrm>
        <a:graphic>
          <a:graphicData uri="http://schemas.openxmlformats.org/presentationml/2006/ole">
            <p:oleObj r:id="rId12" spid="">
              <p:embed/>
              <p:pic>
                <p:nvPicPr>
                  <p:cNvPr id="1619" name="Объект 22" descr=""/>
                  <p:cNvPicPr/>
                  <p:nvPr/>
                </p:nvPicPr>
                <p:blipFill>
                  <a:blip r:embed="rId13"/>
                  <a:stretch/>
                </p:blipFill>
                <p:spPr>
                  <a:xfrm>
                    <a:off x="225360" y="22636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620" name="Объект 23"/>
          <p:cNvGraphicFramePr/>
          <p:nvPr/>
        </p:nvGraphicFramePr>
        <p:xfrm>
          <a:off x="225360" y="2711520"/>
          <a:ext cx="394920" cy="516960"/>
        </p:xfrm>
        <a:graphic>
          <a:graphicData uri="http://schemas.openxmlformats.org/presentationml/2006/ole">
            <p:oleObj r:id="rId14" spid="">
              <p:embed/>
              <p:pic>
                <p:nvPicPr>
                  <p:cNvPr id="1621" name="Объект 23" descr=""/>
                  <p:cNvPicPr/>
                  <p:nvPr/>
                </p:nvPicPr>
                <p:blipFill>
                  <a:blip r:embed="rId15"/>
                  <a:stretch/>
                </p:blipFill>
                <p:spPr>
                  <a:xfrm>
                    <a:off x="225360" y="271152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622" name="Объект 24"/>
          <p:cNvGraphicFramePr/>
          <p:nvPr/>
        </p:nvGraphicFramePr>
        <p:xfrm>
          <a:off x="225360" y="3157560"/>
          <a:ext cx="394920" cy="518760"/>
        </p:xfrm>
        <a:graphic>
          <a:graphicData uri="http://schemas.openxmlformats.org/presentationml/2006/ole">
            <p:oleObj r:id="rId16" spid="">
              <p:embed/>
              <p:pic>
                <p:nvPicPr>
                  <p:cNvPr id="1623" name="Объект 24" descr=""/>
                  <p:cNvPicPr/>
                  <p:nvPr/>
                </p:nvPicPr>
                <p:blipFill>
                  <a:blip r:embed="rId17"/>
                  <a:stretch/>
                </p:blipFill>
                <p:spPr>
                  <a:xfrm>
                    <a:off x="225360" y="315756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624" name="Объект 25"/>
          <p:cNvGraphicFramePr/>
          <p:nvPr/>
        </p:nvGraphicFramePr>
        <p:xfrm>
          <a:off x="225360" y="3605040"/>
          <a:ext cx="394920" cy="516960"/>
        </p:xfrm>
        <a:graphic>
          <a:graphicData uri="http://schemas.openxmlformats.org/presentationml/2006/ole">
            <p:oleObj r:id="rId18" spid="">
              <p:embed/>
              <p:pic>
                <p:nvPicPr>
                  <p:cNvPr id="1625" name="Объект 25" descr=""/>
                  <p:cNvPicPr/>
                  <p:nvPr/>
                </p:nvPicPr>
                <p:blipFill>
                  <a:blip r:embed="rId19"/>
                  <a:stretch/>
                </p:blipFill>
                <p:spPr>
                  <a:xfrm>
                    <a:off x="225360" y="360504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626" name="Объект 26"/>
          <p:cNvGraphicFramePr/>
          <p:nvPr/>
        </p:nvGraphicFramePr>
        <p:xfrm>
          <a:off x="225360" y="4051440"/>
          <a:ext cx="394920" cy="518760"/>
        </p:xfrm>
        <a:graphic>
          <a:graphicData uri="http://schemas.openxmlformats.org/presentationml/2006/ole">
            <p:oleObj r:id="rId20" spid="">
              <p:embed/>
              <p:pic>
                <p:nvPicPr>
                  <p:cNvPr id="1627" name="Объект 26" descr=""/>
                  <p:cNvPicPr/>
                  <p:nvPr/>
                </p:nvPicPr>
                <p:blipFill>
                  <a:blip r:embed="rId21"/>
                  <a:stretch/>
                </p:blipFill>
                <p:spPr>
                  <a:xfrm>
                    <a:off x="225360" y="40514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628" name="Объект 27"/>
          <p:cNvGraphicFramePr/>
          <p:nvPr/>
        </p:nvGraphicFramePr>
        <p:xfrm>
          <a:off x="225360" y="4497480"/>
          <a:ext cx="394920" cy="518760"/>
        </p:xfrm>
        <a:graphic>
          <a:graphicData uri="http://schemas.openxmlformats.org/presentationml/2006/ole">
            <p:oleObj r:id="rId22" spid="">
              <p:embed/>
              <p:pic>
                <p:nvPicPr>
                  <p:cNvPr id="1629" name="Объект 27" descr=""/>
                  <p:cNvPicPr/>
                  <p:nvPr/>
                </p:nvPicPr>
                <p:blipFill>
                  <a:blip r:embed="rId23"/>
                  <a:stretch/>
                </p:blipFill>
                <p:spPr>
                  <a:xfrm>
                    <a:off x="225360" y="44974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630" name="Объект 28"/>
          <p:cNvGraphicFramePr/>
          <p:nvPr/>
        </p:nvGraphicFramePr>
        <p:xfrm>
          <a:off x="225360" y="4944960"/>
          <a:ext cx="394920" cy="516960"/>
        </p:xfrm>
        <a:graphic>
          <a:graphicData uri="http://schemas.openxmlformats.org/presentationml/2006/ole">
            <p:oleObj r:id="rId24" spid="">
              <p:embed/>
              <p:pic>
                <p:nvPicPr>
                  <p:cNvPr id="1631" name="Объект 28" descr=""/>
                  <p:cNvPicPr/>
                  <p:nvPr/>
                </p:nvPicPr>
                <p:blipFill>
                  <a:blip r:embed="rId25"/>
                  <a:stretch/>
                </p:blipFill>
                <p:spPr>
                  <a:xfrm>
                    <a:off x="225360" y="494496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632" name="Объект 29"/>
          <p:cNvGraphicFramePr/>
          <p:nvPr/>
        </p:nvGraphicFramePr>
        <p:xfrm>
          <a:off x="225360" y="5435640"/>
          <a:ext cx="394920" cy="516960"/>
        </p:xfrm>
        <a:graphic>
          <a:graphicData uri="http://schemas.openxmlformats.org/presentationml/2006/ole">
            <p:oleObj r:id="rId26" spid="">
              <p:embed/>
              <p:pic>
                <p:nvPicPr>
                  <p:cNvPr id="1633" name="Объект 29" descr=""/>
                  <p:cNvPicPr/>
                  <p:nvPr/>
                </p:nvPicPr>
                <p:blipFill>
                  <a:blip r:embed="rId27"/>
                  <a:stretch/>
                </p:blipFill>
                <p:spPr>
                  <a:xfrm>
                    <a:off x="225360" y="543564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634" name="Объект 30"/>
          <p:cNvGraphicFramePr/>
          <p:nvPr/>
        </p:nvGraphicFramePr>
        <p:xfrm>
          <a:off x="225360" y="5881680"/>
          <a:ext cx="394920" cy="518760"/>
        </p:xfrm>
        <a:graphic>
          <a:graphicData uri="http://schemas.openxmlformats.org/presentationml/2006/ole">
            <p:oleObj r:id="rId28" spid="">
              <p:embed/>
              <p:pic>
                <p:nvPicPr>
                  <p:cNvPr id="1635" name="Объект 30" descr=""/>
                  <p:cNvPicPr/>
                  <p:nvPr/>
                </p:nvPicPr>
                <p:blipFill>
                  <a:blip r:embed="rId29"/>
                  <a:stretch/>
                </p:blipFill>
                <p:spPr>
                  <a:xfrm>
                    <a:off x="225360" y="58816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636" name="Объект 31"/>
          <p:cNvGraphicFramePr/>
          <p:nvPr/>
        </p:nvGraphicFramePr>
        <p:xfrm>
          <a:off x="225360" y="6327720"/>
          <a:ext cx="394920" cy="518760"/>
        </p:xfrm>
        <a:graphic>
          <a:graphicData uri="http://schemas.openxmlformats.org/presentationml/2006/ole">
            <p:oleObj r:id="rId30" spid="">
              <p:embed/>
              <p:pic>
                <p:nvPicPr>
                  <p:cNvPr id="1637" name="Объект 31" descr=""/>
                  <p:cNvPicPr/>
                  <p:nvPr/>
                </p:nvPicPr>
                <p:blipFill>
                  <a:blip r:embed="rId31"/>
                  <a:stretch/>
                </p:blipFill>
                <p:spPr>
                  <a:xfrm>
                    <a:off x="225360" y="632772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32"/>
  </p:sldLayoutIdLst>
</p:sldMaster>
</file>

<file path=ppt/slideMasters/slideMaster4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eee9e3">
            <a:alpha val="10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38" name="Объект 17"/>
          <p:cNvGraphicFramePr/>
          <p:nvPr/>
        </p:nvGraphicFramePr>
        <p:xfrm>
          <a:off x="225360" y="0"/>
          <a:ext cx="394920" cy="518760"/>
        </p:xfrm>
        <a:graphic>
          <a:graphicData uri="http://schemas.openxmlformats.org/presentationml/2006/ole">
            <p:oleObj r:id="rId2" spid="">
              <p:embed/>
              <p:pic>
                <p:nvPicPr>
                  <p:cNvPr id="1639" name="Объект 17" descr=""/>
                  <p:cNvPicPr/>
                  <p:nvPr/>
                </p:nvPicPr>
                <p:blipFill>
                  <a:blip r:embed="rId3"/>
                  <a:stretch/>
                </p:blipFill>
                <p:spPr>
                  <a:xfrm>
                    <a:off x="225360" y="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640" name="Объект 18"/>
          <p:cNvGraphicFramePr/>
          <p:nvPr/>
        </p:nvGraphicFramePr>
        <p:xfrm>
          <a:off x="225360" y="446040"/>
          <a:ext cx="394920" cy="518760"/>
        </p:xfrm>
        <a:graphic>
          <a:graphicData uri="http://schemas.openxmlformats.org/presentationml/2006/ole">
            <p:oleObj r:id="rId4" spid="">
              <p:embed/>
              <p:pic>
                <p:nvPicPr>
                  <p:cNvPr id="1641" name="Объект 18" descr=""/>
                  <p:cNvPicPr/>
                  <p:nvPr/>
                </p:nvPicPr>
                <p:blipFill>
                  <a:blip r:embed="rId5"/>
                  <a:stretch/>
                </p:blipFill>
                <p:spPr>
                  <a:xfrm>
                    <a:off x="225360" y="4460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642" name="Объект 19"/>
          <p:cNvGraphicFramePr/>
          <p:nvPr/>
        </p:nvGraphicFramePr>
        <p:xfrm>
          <a:off x="225360" y="893880"/>
          <a:ext cx="394920" cy="516960"/>
        </p:xfrm>
        <a:graphic>
          <a:graphicData uri="http://schemas.openxmlformats.org/presentationml/2006/ole">
            <p:oleObj r:id="rId6" spid="">
              <p:embed/>
              <p:pic>
                <p:nvPicPr>
                  <p:cNvPr id="1643" name="Объект 19" descr=""/>
                  <p:cNvPicPr/>
                  <p:nvPr/>
                </p:nvPicPr>
                <p:blipFill>
                  <a:blip r:embed="rId7"/>
                  <a:stretch/>
                </p:blipFill>
                <p:spPr>
                  <a:xfrm>
                    <a:off x="225360" y="89388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644" name="Объект 20"/>
          <p:cNvGraphicFramePr/>
          <p:nvPr/>
        </p:nvGraphicFramePr>
        <p:xfrm>
          <a:off x="225360" y="1339920"/>
          <a:ext cx="394920" cy="518760"/>
        </p:xfrm>
        <a:graphic>
          <a:graphicData uri="http://schemas.openxmlformats.org/presentationml/2006/ole">
            <p:oleObj r:id="rId8" spid="">
              <p:embed/>
              <p:pic>
                <p:nvPicPr>
                  <p:cNvPr id="1645" name="Объект 20" descr=""/>
                  <p:cNvPicPr/>
                  <p:nvPr/>
                </p:nvPicPr>
                <p:blipFill>
                  <a:blip r:embed="rId9"/>
                  <a:stretch/>
                </p:blipFill>
                <p:spPr>
                  <a:xfrm>
                    <a:off x="225360" y="133992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646" name="Объект 21"/>
          <p:cNvGraphicFramePr/>
          <p:nvPr/>
        </p:nvGraphicFramePr>
        <p:xfrm>
          <a:off x="225360" y="1817640"/>
          <a:ext cx="394920" cy="518760"/>
        </p:xfrm>
        <a:graphic>
          <a:graphicData uri="http://schemas.openxmlformats.org/presentationml/2006/ole">
            <p:oleObj r:id="rId10" spid="">
              <p:embed/>
              <p:pic>
                <p:nvPicPr>
                  <p:cNvPr id="1647" name="Объект 21" descr=""/>
                  <p:cNvPicPr/>
                  <p:nvPr/>
                </p:nvPicPr>
                <p:blipFill>
                  <a:blip r:embed="rId11"/>
                  <a:stretch/>
                </p:blipFill>
                <p:spPr>
                  <a:xfrm>
                    <a:off x="225360" y="18176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648" name="Объект 22"/>
          <p:cNvGraphicFramePr/>
          <p:nvPr/>
        </p:nvGraphicFramePr>
        <p:xfrm>
          <a:off x="225360" y="2263680"/>
          <a:ext cx="394920" cy="518760"/>
        </p:xfrm>
        <a:graphic>
          <a:graphicData uri="http://schemas.openxmlformats.org/presentationml/2006/ole">
            <p:oleObj r:id="rId12" spid="">
              <p:embed/>
              <p:pic>
                <p:nvPicPr>
                  <p:cNvPr id="1649" name="Объект 22" descr=""/>
                  <p:cNvPicPr/>
                  <p:nvPr/>
                </p:nvPicPr>
                <p:blipFill>
                  <a:blip r:embed="rId13"/>
                  <a:stretch/>
                </p:blipFill>
                <p:spPr>
                  <a:xfrm>
                    <a:off x="225360" y="22636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650" name="Объект 23"/>
          <p:cNvGraphicFramePr/>
          <p:nvPr/>
        </p:nvGraphicFramePr>
        <p:xfrm>
          <a:off x="225360" y="2711520"/>
          <a:ext cx="394920" cy="516960"/>
        </p:xfrm>
        <a:graphic>
          <a:graphicData uri="http://schemas.openxmlformats.org/presentationml/2006/ole">
            <p:oleObj r:id="rId14" spid="">
              <p:embed/>
              <p:pic>
                <p:nvPicPr>
                  <p:cNvPr id="1651" name="Объект 23" descr=""/>
                  <p:cNvPicPr/>
                  <p:nvPr/>
                </p:nvPicPr>
                <p:blipFill>
                  <a:blip r:embed="rId15"/>
                  <a:stretch/>
                </p:blipFill>
                <p:spPr>
                  <a:xfrm>
                    <a:off x="225360" y="271152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652" name="Объект 24"/>
          <p:cNvGraphicFramePr/>
          <p:nvPr/>
        </p:nvGraphicFramePr>
        <p:xfrm>
          <a:off x="225360" y="3157560"/>
          <a:ext cx="394920" cy="518760"/>
        </p:xfrm>
        <a:graphic>
          <a:graphicData uri="http://schemas.openxmlformats.org/presentationml/2006/ole">
            <p:oleObj r:id="rId16" spid="">
              <p:embed/>
              <p:pic>
                <p:nvPicPr>
                  <p:cNvPr id="1653" name="Объект 24" descr=""/>
                  <p:cNvPicPr/>
                  <p:nvPr/>
                </p:nvPicPr>
                <p:blipFill>
                  <a:blip r:embed="rId17"/>
                  <a:stretch/>
                </p:blipFill>
                <p:spPr>
                  <a:xfrm>
                    <a:off x="225360" y="315756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654" name="Объект 25"/>
          <p:cNvGraphicFramePr/>
          <p:nvPr/>
        </p:nvGraphicFramePr>
        <p:xfrm>
          <a:off x="225360" y="3605040"/>
          <a:ext cx="394920" cy="516960"/>
        </p:xfrm>
        <a:graphic>
          <a:graphicData uri="http://schemas.openxmlformats.org/presentationml/2006/ole">
            <p:oleObj r:id="rId18" spid="">
              <p:embed/>
              <p:pic>
                <p:nvPicPr>
                  <p:cNvPr id="1655" name="Объект 25" descr=""/>
                  <p:cNvPicPr/>
                  <p:nvPr/>
                </p:nvPicPr>
                <p:blipFill>
                  <a:blip r:embed="rId19"/>
                  <a:stretch/>
                </p:blipFill>
                <p:spPr>
                  <a:xfrm>
                    <a:off x="225360" y="360504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656" name="Объект 26"/>
          <p:cNvGraphicFramePr/>
          <p:nvPr/>
        </p:nvGraphicFramePr>
        <p:xfrm>
          <a:off x="225360" y="4051440"/>
          <a:ext cx="394920" cy="518760"/>
        </p:xfrm>
        <a:graphic>
          <a:graphicData uri="http://schemas.openxmlformats.org/presentationml/2006/ole">
            <p:oleObj r:id="rId20" spid="">
              <p:embed/>
              <p:pic>
                <p:nvPicPr>
                  <p:cNvPr id="1657" name="Объект 26" descr=""/>
                  <p:cNvPicPr/>
                  <p:nvPr/>
                </p:nvPicPr>
                <p:blipFill>
                  <a:blip r:embed="rId21"/>
                  <a:stretch/>
                </p:blipFill>
                <p:spPr>
                  <a:xfrm>
                    <a:off x="225360" y="40514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658" name="Объект 27"/>
          <p:cNvGraphicFramePr/>
          <p:nvPr/>
        </p:nvGraphicFramePr>
        <p:xfrm>
          <a:off x="225360" y="4497480"/>
          <a:ext cx="394920" cy="518760"/>
        </p:xfrm>
        <a:graphic>
          <a:graphicData uri="http://schemas.openxmlformats.org/presentationml/2006/ole">
            <p:oleObj r:id="rId22" spid="">
              <p:embed/>
              <p:pic>
                <p:nvPicPr>
                  <p:cNvPr id="1659" name="Объект 27" descr=""/>
                  <p:cNvPicPr/>
                  <p:nvPr/>
                </p:nvPicPr>
                <p:blipFill>
                  <a:blip r:embed="rId23"/>
                  <a:stretch/>
                </p:blipFill>
                <p:spPr>
                  <a:xfrm>
                    <a:off x="225360" y="44974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660" name="Объект 28"/>
          <p:cNvGraphicFramePr/>
          <p:nvPr/>
        </p:nvGraphicFramePr>
        <p:xfrm>
          <a:off x="225360" y="4944960"/>
          <a:ext cx="394920" cy="516960"/>
        </p:xfrm>
        <a:graphic>
          <a:graphicData uri="http://schemas.openxmlformats.org/presentationml/2006/ole">
            <p:oleObj r:id="rId24" spid="">
              <p:embed/>
              <p:pic>
                <p:nvPicPr>
                  <p:cNvPr id="1661" name="Объект 28" descr=""/>
                  <p:cNvPicPr/>
                  <p:nvPr/>
                </p:nvPicPr>
                <p:blipFill>
                  <a:blip r:embed="rId25"/>
                  <a:stretch/>
                </p:blipFill>
                <p:spPr>
                  <a:xfrm>
                    <a:off x="225360" y="494496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662" name="Объект 29"/>
          <p:cNvGraphicFramePr/>
          <p:nvPr/>
        </p:nvGraphicFramePr>
        <p:xfrm>
          <a:off x="225360" y="5435640"/>
          <a:ext cx="394920" cy="516960"/>
        </p:xfrm>
        <a:graphic>
          <a:graphicData uri="http://schemas.openxmlformats.org/presentationml/2006/ole">
            <p:oleObj r:id="rId26" spid="">
              <p:embed/>
              <p:pic>
                <p:nvPicPr>
                  <p:cNvPr id="1663" name="Объект 29" descr=""/>
                  <p:cNvPicPr/>
                  <p:nvPr/>
                </p:nvPicPr>
                <p:blipFill>
                  <a:blip r:embed="rId27"/>
                  <a:stretch/>
                </p:blipFill>
                <p:spPr>
                  <a:xfrm>
                    <a:off x="225360" y="543564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664" name="Объект 30"/>
          <p:cNvGraphicFramePr/>
          <p:nvPr/>
        </p:nvGraphicFramePr>
        <p:xfrm>
          <a:off x="225360" y="5881680"/>
          <a:ext cx="394920" cy="518760"/>
        </p:xfrm>
        <a:graphic>
          <a:graphicData uri="http://schemas.openxmlformats.org/presentationml/2006/ole">
            <p:oleObj r:id="rId28" spid="">
              <p:embed/>
              <p:pic>
                <p:nvPicPr>
                  <p:cNvPr id="1665" name="Объект 30" descr=""/>
                  <p:cNvPicPr/>
                  <p:nvPr/>
                </p:nvPicPr>
                <p:blipFill>
                  <a:blip r:embed="rId29"/>
                  <a:stretch/>
                </p:blipFill>
                <p:spPr>
                  <a:xfrm>
                    <a:off x="225360" y="58816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666" name="Объект 31"/>
          <p:cNvGraphicFramePr/>
          <p:nvPr/>
        </p:nvGraphicFramePr>
        <p:xfrm>
          <a:off x="225360" y="6327720"/>
          <a:ext cx="394920" cy="518760"/>
        </p:xfrm>
        <a:graphic>
          <a:graphicData uri="http://schemas.openxmlformats.org/presentationml/2006/ole">
            <p:oleObj r:id="rId30" spid="">
              <p:embed/>
              <p:pic>
                <p:nvPicPr>
                  <p:cNvPr id="1667" name="Объект 31" descr=""/>
                  <p:cNvPicPr/>
                  <p:nvPr/>
                </p:nvPicPr>
                <p:blipFill>
                  <a:blip r:embed="rId31"/>
                  <a:stretch/>
                </p:blipFill>
                <p:spPr>
                  <a:xfrm>
                    <a:off x="225360" y="632772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1668" name="PlaceHolder 1"/>
          <p:cNvSpPr>
            <a:spLocks noGrp="1"/>
          </p:cNvSpPr>
          <p:nvPr>
            <p:ph type="title"/>
          </p:nvPr>
        </p:nvSpPr>
        <p:spPr>
          <a:xfrm>
            <a:off x="609480" y="708120"/>
            <a:ext cx="10971720" cy="274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>
              <a:buNone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текста заглавия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32"/>
  </p:sldLayoutIdLst>
</p:sldMaster>
</file>

<file path=ppt/slideMasters/slideMaster5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eee9e3">
            <a:alpha val="10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70" name="Объект 17"/>
          <p:cNvGraphicFramePr/>
          <p:nvPr/>
        </p:nvGraphicFramePr>
        <p:xfrm>
          <a:off x="225360" y="0"/>
          <a:ext cx="394920" cy="518760"/>
        </p:xfrm>
        <a:graphic>
          <a:graphicData uri="http://schemas.openxmlformats.org/presentationml/2006/ole">
            <p:oleObj r:id="rId2" spid="">
              <p:embed/>
              <p:pic>
                <p:nvPicPr>
                  <p:cNvPr id="1671" name="Объект 17" descr=""/>
                  <p:cNvPicPr/>
                  <p:nvPr/>
                </p:nvPicPr>
                <p:blipFill>
                  <a:blip r:embed="rId3"/>
                  <a:stretch/>
                </p:blipFill>
                <p:spPr>
                  <a:xfrm>
                    <a:off x="225360" y="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672" name="Объект 18"/>
          <p:cNvGraphicFramePr/>
          <p:nvPr/>
        </p:nvGraphicFramePr>
        <p:xfrm>
          <a:off x="225360" y="446040"/>
          <a:ext cx="394920" cy="518760"/>
        </p:xfrm>
        <a:graphic>
          <a:graphicData uri="http://schemas.openxmlformats.org/presentationml/2006/ole">
            <p:oleObj r:id="rId4" spid="">
              <p:embed/>
              <p:pic>
                <p:nvPicPr>
                  <p:cNvPr id="1673" name="Объект 18" descr=""/>
                  <p:cNvPicPr/>
                  <p:nvPr/>
                </p:nvPicPr>
                <p:blipFill>
                  <a:blip r:embed="rId5"/>
                  <a:stretch/>
                </p:blipFill>
                <p:spPr>
                  <a:xfrm>
                    <a:off x="225360" y="4460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674" name="Объект 19"/>
          <p:cNvGraphicFramePr/>
          <p:nvPr/>
        </p:nvGraphicFramePr>
        <p:xfrm>
          <a:off x="225360" y="893880"/>
          <a:ext cx="394920" cy="516960"/>
        </p:xfrm>
        <a:graphic>
          <a:graphicData uri="http://schemas.openxmlformats.org/presentationml/2006/ole">
            <p:oleObj r:id="rId6" spid="">
              <p:embed/>
              <p:pic>
                <p:nvPicPr>
                  <p:cNvPr id="1675" name="Объект 19" descr=""/>
                  <p:cNvPicPr/>
                  <p:nvPr/>
                </p:nvPicPr>
                <p:blipFill>
                  <a:blip r:embed="rId7"/>
                  <a:stretch/>
                </p:blipFill>
                <p:spPr>
                  <a:xfrm>
                    <a:off x="225360" y="89388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676" name="Объект 20"/>
          <p:cNvGraphicFramePr/>
          <p:nvPr/>
        </p:nvGraphicFramePr>
        <p:xfrm>
          <a:off x="225360" y="1339920"/>
          <a:ext cx="394920" cy="518760"/>
        </p:xfrm>
        <a:graphic>
          <a:graphicData uri="http://schemas.openxmlformats.org/presentationml/2006/ole">
            <p:oleObj r:id="rId8" spid="">
              <p:embed/>
              <p:pic>
                <p:nvPicPr>
                  <p:cNvPr id="1677" name="Объект 20" descr=""/>
                  <p:cNvPicPr/>
                  <p:nvPr/>
                </p:nvPicPr>
                <p:blipFill>
                  <a:blip r:embed="rId9"/>
                  <a:stretch/>
                </p:blipFill>
                <p:spPr>
                  <a:xfrm>
                    <a:off x="225360" y="133992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678" name="Объект 21"/>
          <p:cNvGraphicFramePr/>
          <p:nvPr/>
        </p:nvGraphicFramePr>
        <p:xfrm>
          <a:off x="225360" y="1817640"/>
          <a:ext cx="394920" cy="518760"/>
        </p:xfrm>
        <a:graphic>
          <a:graphicData uri="http://schemas.openxmlformats.org/presentationml/2006/ole">
            <p:oleObj r:id="rId10" spid="">
              <p:embed/>
              <p:pic>
                <p:nvPicPr>
                  <p:cNvPr id="1679" name="Объект 21" descr=""/>
                  <p:cNvPicPr/>
                  <p:nvPr/>
                </p:nvPicPr>
                <p:blipFill>
                  <a:blip r:embed="rId11"/>
                  <a:stretch/>
                </p:blipFill>
                <p:spPr>
                  <a:xfrm>
                    <a:off x="225360" y="18176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680" name="Объект 22"/>
          <p:cNvGraphicFramePr/>
          <p:nvPr/>
        </p:nvGraphicFramePr>
        <p:xfrm>
          <a:off x="225360" y="2263680"/>
          <a:ext cx="394920" cy="518760"/>
        </p:xfrm>
        <a:graphic>
          <a:graphicData uri="http://schemas.openxmlformats.org/presentationml/2006/ole">
            <p:oleObj r:id="rId12" spid="">
              <p:embed/>
              <p:pic>
                <p:nvPicPr>
                  <p:cNvPr id="1681" name="Объект 22" descr=""/>
                  <p:cNvPicPr/>
                  <p:nvPr/>
                </p:nvPicPr>
                <p:blipFill>
                  <a:blip r:embed="rId13"/>
                  <a:stretch/>
                </p:blipFill>
                <p:spPr>
                  <a:xfrm>
                    <a:off x="225360" y="22636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682" name="Объект 23"/>
          <p:cNvGraphicFramePr/>
          <p:nvPr/>
        </p:nvGraphicFramePr>
        <p:xfrm>
          <a:off x="225360" y="2711520"/>
          <a:ext cx="394920" cy="516960"/>
        </p:xfrm>
        <a:graphic>
          <a:graphicData uri="http://schemas.openxmlformats.org/presentationml/2006/ole">
            <p:oleObj r:id="rId14" spid="">
              <p:embed/>
              <p:pic>
                <p:nvPicPr>
                  <p:cNvPr id="1683" name="Объект 23" descr=""/>
                  <p:cNvPicPr/>
                  <p:nvPr/>
                </p:nvPicPr>
                <p:blipFill>
                  <a:blip r:embed="rId15"/>
                  <a:stretch/>
                </p:blipFill>
                <p:spPr>
                  <a:xfrm>
                    <a:off x="225360" y="271152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684" name="Объект 24"/>
          <p:cNvGraphicFramePr/>
          <p:nvPr/>
        </p:nvGraphicFramePr>
        <p:xfrm>
          <a:off x="225360" y="3157560"/>
          <a:ext cx="394920" cy="518760"/>
        </p:xfrm>
        <a:graphic>
          <a:graphicData uri="http://schemas.openxmlformats.org/presentationml/2006/ole">
            <p:oleObj r:id="rId16" spid="">
              <p:embed/>
              <p:pic>
                <p:nvPicPr>
                  <p:cNvPr id="1685" name="Объект 24" descr=""/>
                  <p:cNvPicPr/>
                  <p:nvPr/>
                </p:nvPicPr>
                <p:blipFill>
                  <a:blip r:embed="rId17"/>
                  <a:stretch/>
                </p:blipFill>
                <p:spPr>
                  <a:xfrm>
                    <a:off x="225360" y="315756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686" name="Объект 25"/>
          <p:cNvGraphicFramePr/>
          <p:nvPr/>
        </p:nvGraphicFramePr>
        <p:xfrm>
          <a:off x="225360" y="3605040"/>
          <a:ext cx="394920" cy="516960"/>
        </p:xfrm>
        <a:graphic>
          <a:graphicData uri="http://schemas.openxmlformats.org/presentationml/2006/ole">
            <p:oleObj r:id="rId18" spid="">
              <p:embed/>
              <p:pic>
                <p:nvPicPr>
                  <p:cNvPr id="1687" name="Объект 25" descr=""/>
                  <p:cNvPicPr/>
                  <p:nvPr/>
                </p:nvPicPr>
                <p:blipFill>
                  <a:blip r:embed="rId19"/>
                  <a:stretch/>
                </p:blipFill>
                <p:spPr>
                  <a:xfrm>
                    <a:off x="225360" y="360504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688" name="Объект 26"/>
          <p:cNvGraphicFramePr/>
          <p:nvPr/>
        </p:nvGraphicFramePr>
        <p:xfrm>
          <a:off x="225360" y="4051440"/>
          <a:ext cx="394920" cy="518760"/>
        </p:xfrm>
        <a:graphic>
          <a:graphicData uri="http://schemas.openxmlformats.org/presentationml/2006/ole">
            <p:oleObj r:id="rId20" spid="">
              <p:embed/>
              <p:pic>
                <p:nvPicPr>
                  <p:cNvPr id="1689" name="Объект 26" descr=""/>
                  <p:cNvPicPr/>
                  <p:nvPr/>
                </p:nvPicPr>
                <p:blipFill>
                  <a:blip r:embed="rId21"/>
                  <a:stretch/>
                </p:blipFill>
                <p:spPr>
                  <a:xfrm>
                    <a:off x="225360" y="40514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690" name="Объект 27"/>
          <p:cNvGraphicFramePr/>
          <p:nvPr/>
        </p:nvGraphicFramePr>
        <p:xfrm>
          <a:off x="225360" y="4497480"/>
          <a:ext cx="394920" cy="518760"/>
        </p:xfrm>
        <a:graphic>
          <a:graphicData uri="http://schemas.openxmlformats.org/presentationml/2006/ole">
            <p:oleObj r:id="rId22" spid="">
              <p:embed/>
              <p:pic>
                <p:nvPicPr>
                  <p:cNvPr id="1691" name="Объект 27" descr=""/>
                  <p:cNvPicPr/>
                  <p:nvPr/>
                </p:nvPicPr>
                <p:blipFill>
                  <a:blip r:embed="rId23"/>
                  <a:stretch/>
                </p:blipFill>
                <p:spPr>
                  <a:xfrm>
                    <a:off x="225360" y="44974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692" name="Объект 28"/>
          <p:cNvGraphicFramePr/>
          <p:nvPr/>
        </p:nvGraphicFramePr>
        <p:xfrm>
          <a:off x="225360" y="4944960"/>
          <a:ext cx="394920" cy="516960"/>
        </p:xfrm>
        <a:graphic>
          <a:graphicData uri="http://schemas.openxmlformats.org/presentationml/2006/ole">
            <p:oleObj r:id="rId24" spid="">
              <p:embed/>
              <p:pic>
                <p:nvPicPr>
                  <p:cNvPr id="1693" name="Объект 28" descr=""/>
                  <p:cNvPicPr/>
                  <p:nvPr/>
                </p:nvPicPr>
                <p:blipFill>
                  <a:blip r:embed="rId25"/>
                  <a:stretch/>
                </p:blipFill>
                <p:spPr>
                  <a:xfrm>
                    <a:off x="225360" y="494496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694" name="Объект 29"/>
          <p:cNvGraphicFramePr/>
          <p:nvPr/>
        </p:nvGraphicFramePr>
        <p:xfrm>
          <a:off x="225360" y="5435640"/>
          <a:ext cx="394920" cy="516960"/>
        </p:xfrm>
        <a:graphic>
          <a:graphicData uri="http://schemas.openxmlformats.org/presentationml/2006/ole">
            <p:oleObj r:id="rId26" spid="">
              <p:embed/>
              <p:pic>
                <p:nvPicPr>
                  <p:cNvPr id="1695" name="Объект 29" descr=""/>
                  <p:cNvPicPr/>
                  <p:nvPr/>
                </p:nvPicPr>
                <p:blipFill>
                  <a:blip r:embed="rId27"/>
                  <a:stretch/>
                </p:blipFill>
                <p:spPr>
                  <a:xfrm>
                    <a:off x="225360" y="543564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696" name="Объект 30"/>
          <p:cNvGraphicFramePr/>
          <p:nvPr/>
        </p:nvGraphicFramePr>
        <p:xfrm>
          <a:off x="225360" y="5881680"/>
          <a:ext cx="394920" cy="518760"/>
        </p:xfrm>
        <a:graphic>
          <a:graphicData uri="http://schemas.openxmlformats.org/presentationml/2006/ole">
            <p:oleObj r:id="rId28" spid="">
              <p:embed/>
              <p:pic>
                <p:nvPicPr>
                  <p:cNvPr id="1697" name="Объект 30" descr=""/>
                  <p:cNvPicPr/>
                  <p:nvPr/>
                </p:nvPicPr>
                <p:blipFill>
                  <a:blip r:embed="rId29"/>
                  <a:stretch/>
                </p:blipFill>
                <p:spPr>
                  <a:xfrm>
                    <a:off x="225360" y="58816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698" name="Объект 31"/>
          <p:cNvGraphicFramePr/>
          <p:nvPr/>
        </p:nvGraphicFramePr>
        <p:xfrm>
          <a:off x="225360" y="6327720"/>
          <a:ext cx="394920" cy="518760"/>
        </p:xfrm>
        <a:graphic>
          <a:graphicData uri="http://schemas.openxmlformats.org/presentationml/2006/ole">
            <p:oleObj r:id="rId30" spid="">
              <p:embed/>
              <p:pic>
                <p:nvPicPr>
                  <p:cNvPr id="1699" name="Объект 31" descr=""/>
                  <p:cNvPicPr/>
                  <p:nvPr/>
                </p:nvPicPr>
                <p:blipFill>
                  <a:blip r:embed="rId31"/>
                  <a:stretch/>
                </p:blipFill>
                <p:spPr>
                  <a:xfrm>
                    <a:off x="225360" y="632772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1700" name="PlaceHolder 1"/>
          <p:cNvSpPr>
            <a:spLocks noGrp="1"/>
          </p:cNvSpPr>
          <p:nvPr>
            <p:ph type="title"/>
          </p:nvPr>
        </p:nvSpPr>
        <p:spPr>
          <a:xfrm>
            <a:off x="609480" y="708120"/>
            <a:ext cx="10971720" cy="274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>
              <a:buNone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текста заглавия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70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50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70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50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703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17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3" r:id="rId32"/>
  </p:sldLayoutIdLst>
</p:sldMaster>
</file>

<file path=ppt/slideMasters/slideMaster5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eee9e3">
            <a:alpha val="10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08" name="Объект 17"/>
          <p:cNvGraphicFramePr/>
          <p:nvPr/>
        </p:nvGraphicFramePr>
        <p:xfrm>
          <a:off x="225360" y="0"/>
          <a:ext cx="394920" cy="518760"/>
        </p:xfrm>
        <a:graphic>
          <a:graphicData uri="http://schemas.openxmlformats.org/presentationml/2006/ole">
            <p:oleObj r:id="rId2" spid="">
              <p:embed/>
              <p:pic>
                <p:nvPicPr>
                  <p:cNvPr id="1709" name="Объект 17" descr=""/>
                  <p:cNvPicPr/>
                  <p:nvPr/>
                </p:nvPicPr>
                <p:blipFill>
                  <a:blip r:embed="rId3"/>
                  <a:stretch/>
                </p:blipFill>
                <p:spPr>
                  <a:xfrm>
                    <a:off x="225360" y="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710" name="Объект 18"/>
          <p:cNvGraphicFramePr/>
          <p:nvPr/>
        </p:nvGraphicFramePr>
        <p:xfrm>
          <a:off x="225360" y="446040"/>
          <a:ext cx="394920" cy="518760"/>
        </p:xfrm>
        <a:graphic>
          <a:graphicData uri="http://schemas.openxmlformats.org/presentationml/2006/ole">
            <p:oleObj r:id="rId4" spid="">
              <p:embed/>
              <p:pic>
                <p:nvPicPr>
                  <p:cNvPr id="1711" name="Объект 18" descr=""/>
                  <p:cNvPicPr/>
                  <p:nvPr/>
                </p:nvPicPr>
                <p:blipFill>
                  <a:blip r:embed="rId5"/>
                  <a:stretch/>
                </p:blipFill>
                <p:spPr>
                  <a:xfrm>
                    <a:off x="225360" y="4460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712" name="Объект 19"/>
          <p:cNvGraphicFramePr/>
          <p:nvPr/>
        </p:nvGraphicFramePr>
        <p:xfrm>
          <a:off x="225360" y="893880"/>
          <a:ext cx="394920" cy="516960"/>
        </p:xfrm>
        <a:graphic>
          <a:graphicData uri="http://schemas.openxmlformats.org/presentationml/2006/ole">
            <p:oleObj r:id="rId6" spid="">
              <p:embed/>
              <p:pic>
                <p:nvPicPr>
                  <p:cNvPr id="1713" name="Объект 19" descr=""/>
                  <p:cNvPicPr/>
                  <p:nvPr/>
                </p:nvPicPr>
                <p:blipFill>
                  <a:blip r:embed="rId7"/>
                  <a:stretch/>
                </p:blipFill>
                <p:spPr>
                  <a:xfrm>
                    <a:off x="225360" y="89388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714" name="Объект 20"/>
          <p:cNvGraphicFramePr/>
          <p:nvPr/>
        </p:nvGraphicFramePr>
        <p:xfrm>
          <a:off x="225360" y="1339920"/>
          <a:ext cx="394920" cy="518760"/>
        </p:xfrm>
        <a:graphic>
          <a:graphicData uri="http://schemas.openxmlformats.org/presentationml/2006/ole">
            <p:oleObj r:id="rId8" spid="">
              <p:embed/>
              <p:pic>
                <p:nvPicPr>
                  <p:cNvPr id="1715" name="Объект 20" descr=""/>
                  <p:cNvPicPr/>
                  <p:nvPr/>
                </p:nvPicPr>
                <p:blipFill>
                  <a:blip r:embed="rId9"/>
                  <a:stretch/>
                </p:blipFill>
                <p:spPr>
                  <a:xfrm>
                    <a:off x="225360" y="133992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716" name="Объект 21"/>
          <p:cNvGraphicFramePr/>
          <p:nvPr/>
        </p:nvGraphicFramePr>
        <p:xfrm>
          <a:off x="225360" y="1817640"/>
          <a:ext cx="394920" cy="518760"/>
        </p:xfrm>
        <a:graphic>
          <a:graphicData uri="http://schemas.openxmlformats.org/presentationml/2006/ole">
            <p:oleObj r:id="rId10" spid="">
              <p:embed/>
              <p:pic>
                <p:nvPicPr>
                  <p:cNvPr id="1717" name="Объект 21" descr=""/>
                  <p:cNvPicPr/>
                  <p:nvPr/>
                </p:nvPicPr>
                <p:blipFill>
                  <a:blip r:embed="rId11"/>
                  <a:stretch/>
                </p:blipFill>
                <p:spPr>
                  <a:xfrm>
                    <a:off x="225360" y="18176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718" name="Объект 22"/>
          <p:cNvGraphicFramePr/>
          <p:nvPr/>
        </p:nvGraphicFramePr>
        <p:xfrm>
          <a:off x="225360" y="2263680"/>
          <a:ext cx="394920" cy="518760"/>
        </p:xfrm>
        <a:graphic>
          <a:graphicData uri="http://schemas.openxmlformats.org/presentationml/2006/ole">
            <p:oleObj r:id="rId12" spid="">
              <p:embed/>
              <p:pic>
                <p:nvPicPr>
                  <p:cNvPr id="1719" name="Объект 22" descr=""/>
                  <p:cNvPicPr/>
                  <p:nvPr/>
                </p:nvPicPr>
                <p:blipFill>
                  <a:blip r:embed="rId13"/>
                  <a:stretch/>
                </p:blipFill>
                <p:spPr>
                  <a:xfrm>
                    <a:off x="225360" y="22636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720" name="Объект 23"/>
          <p:cNvGraphicFramePr/>
          <p:nvPr/>
        </p:nvGraphicFramePr>
        <p:xfrm>
          <a:off x="225360" y="2711520"/>
          <a:ext cx="394920" cy="516960"/>
        </p:xfrm>
        <a:graphic>
          <a:graphicData uri="http://schemas.openxmlformats.org/presentationml/2006/ole">
            <p:oleObj r:id="rId14" spid="">
              <p:embed/>
              <p:pic>
                <p:nvPicPr>
                  <p:cNvPr id="1721" name="Объект 23" descr=""/>
                  <p:cNvPicPr/>
                  <p:nvPr/>
                </p:nvPicPr>
                <p:blipFill>
                  <a:blip r:embed="rId15"/>
                  <a:stretch/>
                </p:blipFill>
                <p:spPr>
                  <a:xfrm>
                    <a:off x="225360" y="271152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722" name="Объект 24"/>
          <p:cNvGraphicFramePr/>
          <p:nvPr/>
        </p:nvGraphicFramePr>
        <p:xfrm>
          <a:off x="225360" y="3157560"/>
          <a:ext cx="394920" cy="518760"/>
        </p:xfrm>
        <a:graphic>
          <a:graphicData uri="http://schemas.openxmlformats.org/presentationml/2006/ole">
            <p:oleObj r:id="rId16" spid="">
              <p:embed/>
              <p:pic>
                <p:nvPicPr>
                  <p:cNvPr id="1723" name="Объект 24" descr=""/>
                  <p:cNvPicPr/>
                  <p:nvPr/>
                </p:nvPicPr>
                <p:blipFill>
                  <a:blip r:embed="rId17"/>
                  <a:stretch/>
                </p:blipFill>
                <p:spPr>
                  <a:xfrm>
                    <a:off x="225360" y="315756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724" name="Объект 25"/>
          <p:cNvGraphicFramePr/>
          <p:nvPr/>
        </p:nvGraphicFramePr>
        <p:xfrm>
          <a:off x="225360" y="3605040"/>
          <a:ext cx="394920" cy="516960"/>
        </p:xfrm>
        <a:graphic>
          <a:graphicData uri="http://schemas.openxmlformats.org/presentationml/2006/ole">
            <p:oleObj r:id="rId18" spid="">
              <p:embed/>
              <p:pic>
                <p:nvPicPr>
                  <p:cNvPr id="1725" name="Объект 25" descr=""/>
                  <p:cNvPicPr/>
                  <p:nvPr/>
                </p:nvPicPr>
                <p:blipFill>
                  <a:blip r:embed="rId19"/>
                  <a:stretch/>
                </p:blipFill>
                <p:spPr>
                  <a:xfrm>
                    <a:off x="225360" y="360504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726" name="Объект 26"/>
          <p:cNvGraphicFramePr/>
          <p:nvPr/>
        </p:nvGraphicFramePr>
        <p:xfrm>
          <a:off x="225360" y="4051440"/>
          <a:ext cx="394920" cy="518760"/>
        </p:xfrm>
        <a:graphic>
          <a:graphicData uri="http://schemas.openxmlformats.org/presentationml/2006/ole">
            <p:oleObj r:id="rId20" spid="">
              <p:embed/>
              <p:pic>
                <p:nvPicPr>
                  <p:cNvPr id="1727" name="Объект 26" descr=""/>
                  <p:cNvPicPr/>
                  <p:nvPr/>
                </p:nvPicPr>
                <p:blipFill>
                  <a:blip r:embed="rId21"/>
                  <a:stretch/>
                </p:blipFill>
                <p:spPr>
                  <a:xfrm>
                    <a:off x="225360" y="40514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728" name="Объект 27"/>
          <p:cNvGraphicFramePr/>
          <p:nvPr/>
        </p:nvGraphicFramePr>
        <p:xfrm>
          <a:off x="225360" y="4497480"/>
          <a:ext cx="394920" cy="518760"/>
        </p:xfrm>
        <a:graphic>
          <a:graphicData uri="http://schemas.openxmlformats.org/presentationml/2006/ole">
            <p:oleObj r:id="rId22" spid="">
              <p:embed/>
              <p:pic>
                <p:nvPicPr>
                  <p:cNvPr id="1729" name="Объект 27" descr=""/>
                  <p:cNvPicPr/>
                  <p:nvPr/>
                </p:nvPicPr>
                <p:blipFill>
                  <a:blip r:embed="rId23"/>
                  <a:stretch/>
                </p:blipFill>
                <p:spPr>
                  <a:xfrm>
                    <a:off x="225360" y="44974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730" name="Объект 28"/>
          <p:cNvGraphicFramePr/>
          <p:nvPr/>
        </p:nvGraphicFramePr>
        <p:xfrm>
          <a:off x="225360" y="4944960"/>
          <a:ext cx="394920" cy="516960"/>
        </p:xfrm>
        <a:graphic>
          <a:graphicData uri="http://schemas.openxmlformats.org/presentationml/2006/ole">
            <p:oleObj r:id="rId24" spid="">
              <p:embed/>
              <p:pic>
                <p:nvPicPr>
                  <p:cNvPr id="1731" name="Объект 28" descr=""/>
                  <p:cNvPicPr/>
                  <p:nvPr/>
                </p:nvPicPr>
                <p:blipFill>
                  <a:blip r:embed="rId25"/>
                  <a:stretch/>
                </p:blipFill>
                <p:spPr>
                  <a:xfrm>
                    <a:off x="225360" y="494496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732" name="Объект 29"/>
          <p:cNvGraphicFramePr/>
          <p:nvPr/>
        </p:nvGraphicFramePr>
        <p:xfrm>
          <a:off x="225360" y="5435640"/>
          <a:ext cx="394920" cy="516960"/>
        </p:xfrm>
        <a:graphic>
          <a:graphicData uri="http://schemas.openxmlformats.org/presentationml/2006/ole">
            <p:oleObj r:id="rId26" spid="">
              <p:embed/>
              <p:pic>
                <p:nvPicPr>
                  <p:cNvPr id="1733" name="Объект 29" descr=""/>
                  <p:cNvPicPr/>
                  <p:nvPr/>
                </p:nvPicPr>
                <p:blipFill>
                  <a:blip r:embed="rId27"/>
                  <a:stretch/>
                </p:blipFill>
                <p:spPr>
                  <a:xfrm>
                    <a:off x="225360" y="543564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734" name="Объект 30"/>
          <p:cNvGraphicFramePr/>
          <p:nvPr/>
        </p:nvGraphicFramePr>
        <p:xfrm>
          <a:off x="225360" y="5881680"/>
          <a:ext cx="394920" cy="518760"/>
        </p:xfrm>
        <a:graphic>
          <a:graphicData uri="http://schemas.openxmlformats.org/presentationml/2006/ole">
            <p:oleObj r:id="rId28" spid="">
              <p:embed/>
              <p:pic>
                <p:nvPicPr>
                  <p:cNvPr id="1735" name="Объект 30" descr=""/>
                  <p:cNvPicPr/>
                  <p:nvPr/>
                </p:nvPicPr>
                <p:blipFill>
                  <a:blip r:embed="rId29"/>
                  <a:stretch/>
                </p:blipFill>
                <p:spPr>
                  <a:xfrm>
                    <a:off x="225360" y="58816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736" name="Объект 31"/>
          <p:cNvGraphicFramePr/>
          <p:nvPr/>
        </p:nvGraphicFramePr>
        <p:xfrm>
          <a:off x="225360" y="6327720"/>
          <a:ext cx="394920" cy="518760"/>
        </p:xfrm>
        <a:graphic>
          <a:graphicData uri="http://schemas.openxmlformats.org/presentationml/2006/ole">
            <p:oleObj r:id="rId30" spid="">
              <p:embed/>
              <p:pic>
                <p:nvPicPr>
                  <p:cNvPr id="1737" name="Объект 31" descr=""/>
                  <p:cNvPicPr/>
                  <p:nvPr/>
                </p:nvPicPr>
                <p:blipFill>
                  <a:blip r:embed="rId31"/>
                  <a:stretch/>
                </p:blipFill>
                <p:spPr>
                  <a:xfrm>
                    <a:off x="225360" y="632772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1738" name="PlaceHolder 1"/>
          <p:cNvSpPr>
            <a:spLocks noGrp="1"/>
          </p:cNvSpPr>
          <p:nvPr>
            <p:ph type="title"/>
          </p:nvPr>
        </p:nvSpPr>
        <p:spPr>
          <a:xfrm>
            <a:off x="609480" y="708120"/>
            <a:ext cx="10971720" cy="274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>
              <a:buNone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текста заглавия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73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3976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74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3976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5" r:id="rId32"/>
  </p:sldLayoutIdLst>
</p:sldMaster>
</file>

<file path=ppt/slideMasters/slideMaster5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eee9e3">
            <a:alpha val="10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44" name="Объект 17"/>
          <p:cNvGraphicFramePr/>
          <p:nvPr/>
        </p:nvGraphicFramePr>
        <p:xfrm>
          <a:off x="225360" y="0"/>
          <a:ext cx="394920" cy="518760"/>
        </p:xfrm>
        <a:graphic>
          <a:graphicData uri="http://schemas.openxmlformats.org/presentationml/2006/ole">
            <p:oleObj r:id="rId2" spid="">
              <p:embed/>
              <p:pic>
                <p:nvPicPr>
                  <p:cNvPr id="1745" name="Объект 17" descr=""/>
                  <p:cNvPicPr/>
                  <p:nvPr/>
                </p:nvPicPr>
                <p:blipFill>
                  <a:blip r:embed="rId3"/>
                  <a:stretch/>
                </p:blipFill>
                <p:spPr>
                  <a:xfrm>
                    <a:off x="225360" y="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746" name="Объект 18"/>
          <p:cNvGraphicFramePr/>
          <p:nvPr/>
        </p:nvGraphicFramePr>
        <p:xfrm>
          <a:off x="225360" y="446040"/>
          <a:ext cx="394920" cy="518760"/>
        </p:xfrm>
        <a:graphic>
          <a:graphicData uri="http://schemas.openxmlformats.org/presentationml/2006/ole">
            <p:oleObj r:id="rId4" spid="">
              <p:embed/>
              <p:pic>
                <p:nvPicPr>
                  <p:cNvPr id="1747" name="Объект 18" descr=""/>
                  <p:cNvPicPr/>
                  <p:nvPr/>
                </p:nvPicPr>
                <p:blipFill>
                  <a:blip r:embed="rId5"/>
                  <a:stretch/>
                </p:blipFill>
                <p:spPr>
                  <a:xfrm>
                    <a:off x="225360" y="4460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748" name="Объект 19"/>
          <p:cNvGraphicFramePr/>
          <p:nvPr/>
        </p:nvGraphicFramePr>
        <p:xfrm>
          <a:off x="225360" y="893880"/>
          <a:ext cx="394920" cy="516960"/>
        </p:xfrm>
        <a:graphic>
          <a:graphicData uri="http://schemas.openxmlformats.org/presentationml/2006/ole">
            <p:oleObj r:id="rId6" spid="">
              <p:embed/>
              <p:pic>
                <p:nvPicPr>
                  <p:cNvPr id="1749" name="Объект 19" descr=""/>
                  <p:cNvPicPr/>
                  <p:nvPr/>
                </p:nvPicPr>
                <p:blipFill>
                  <a:blip r:embed="rId7"/>
                  <a:stretch/>
                </p:blipFill>
                <p:spPr>
                  <a:xfrm>
                    <a:off x="225360" y="89388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750" name="Объект 20"/>
          <p:cNvGraphicFramePr/>
          <p:nvPr/>
        </p:nvGraphicFramePr>
        <p:xfrm>
          <a:off x="225360" y="1339920"/>
          <a:ext cx="394920" cy="518760"/>
        </p:xfrm>
        <a:graphic>
          <a:graphicData uri="http://schemas.openxmlformats.org/presentationml/2006/ole">
            <p:oleObj r:id="rId8" spid="">
              <p:embed/>
              <p:pic>
                <p:nvPicPr>
                  <p:cNvPr id="1751" name="Объект 20" descr=""/>
                  <p:cNvPicPr/>
                  <p:nvPr/>
                </p:nvPicPr>
                <p:blipFill>
                  <a:blip r:embed="rId9"/>
                  <a:stretch/>
                </p:blipFill>
                <p:spPr>
                  <a:xfrm>
                    <a:off x="225360" y="133992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752" name="Объект 21"/>
          <p:cNvGraphicFramePr/>
          <p:nvPr/>
        </p:nvGraphicFramePr>
        <p:xfrm>
          <a:off x="225360" y="1817640"/>
          <a:ext cx="394920" cy="518760"/>
        </p:xfrm>
        <a:graphic>
          <a:graphicData uri="http://schemas.openxmlformats.org/presentationml/2006/ole">
            <p:oleObj r:id="rId10" spid="">
              <p:embed/>
              <p:pic>
                <p:nvPicPr>
                  <p:cNvPr id="1753" name="Объект 21" descr=""/>
                  <p:cNvPicPr/>
                  <p:nvPr/>
                </p:nvPicPr>
                <p:blipFill>
                  <a:blip r:embed="rId11"/>
                  <a:stretch/>
                </p:blipFill>
                <p:spPr>
                  <a:xfrm>
                    <a:off x="225360" y="18176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754" name="Объект 22"/>
          <p:cNvGraphicFramePr/>
          <p:nvPr/>
        </p:nvGraphicFramePr>
        <p:xfrm>
          <a:off x="225360" y="2263680"/>
          <a:ext cx="394920" cy="518760"/>
        </p:xfrm>
        <a:graphic>
          <a:graphicData uri="http://schemas.openxmlformats.org/presentationml/2006/ole">
            <p:oleObj r:id="rId12" spid="">
              <p:embed/>
              <p:pic>
                <p:nvPicPr>
                  <p:cNvPr id="1755" name="Объект 22" descr=""/>
                  <p:cNvPicPr/>
                  <p:nvPr/>
                </p:nvPicPr>
                <p:blipFill>
                  <a:blip r:embed="rId13"/>
                  <a:stretch/>
                </p:blipFill>
                <p:spPr>
                  <a:xfrm>
                    <a:off x="225360" y="22636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756" name="Объект 23"/>
          <p:cNvGraphicFramePr/>
          <p:nvPr/>
        </p:nvGraphicFramePr>
        <p:xfrm>
          <a:off x="225360" y="2711520"/>
          <a:ext cx="394920" cy="516960"/>
        </p:xfrm>
        <a:graphic>
          <a:graphicData uri="http://schemas.openxmlformats.org/presentationml/2006/ole">
            <p:oleObj r:id="rId14" spid="">
              <p:embed/>
              <p:pic>
                <p:nvPicPr>
                  <p:cNvPr id="1757" name="Объект 23" descr=""/>
                  <p:cNvPicPr/>
                  <p:nvPr/>
                </p:nvPicPr>
                <p:blipFill>
                  <a:blip r:embed="rId15"/>
                  <a:stretch/>
                </p:blipFill>
                <p:spPr>
                  <a:xfrm>
                    <a:off x="225360" y="271152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758" name="Объект 24"/>
          <p:cNvGraphicFramePr/>
          <p:nvPr/>
        </p:nvGraphicFramePr>
        <p:xfrm>
          <a:off x="225360" y="3157560"/>
          <a:ext cx="394920" cy="518760"/>
        </p:xfrm>
        <a:graphic>
          <a:graphicData uri="http://schemas.openxmlformats.org/presentationml/2006/ole">
            <p:oleObj r:id="rId16" spid="">
              <p:embed/>
              <p:pic>
                <p:nvPicPr>
                  <p:cNvPr id="1759" name="Объект 24" descr=""/>
                  <p:cNvPicPr/>
                  <p:nvPr/>
                </p:nvPicPr>
                <p:blipFill>
                  <a:blip r:embed="rId17"/>
                  <a:stretch/>
                </p:blipFill>
                <p:spPr>
                  <a:xfrm>
                    <a:off x="225360" y="315756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760" name="Объект 25"/>
          <p:cNvGraphicFramePr/>
          <p:nvPr/>
        </p:nvGraphicFramePr>
        <p:xfrm>
          <a:off x="225360" y="3605040"/>
          <a:ext cx="394920" cy="516960"/>
        </p:xfrm>
        <a:graphic>
          <a:graphicData uri="http://schemas.openxmlformats.org/presentationml/2006/ole">
            <p:oleObj r:id="rId18" spid="">
              <p:embed/>
              <p:pic>
                <p:nvPicPr>
                  <p:cNvPr id="1761" name="Объект 25" descr=""/>
                  <p:cNvPicPr/>
                  <p:nvPr/>
                </p:nvPicPr>
                <p:blipFill>
                  <a:blip r:embed="rId19"/>
                  <a:stretch/>
                </p:blipFill>
                <p:spPr>
                  <a:xfrm>
                    <a:off x="225360" y="360504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762" name="Объект 26"/>
          <p:cNvGraphicFramePr/>
          <p:nvPr/>
        </p:nvGraphicFramePr>
        <p:xfrm>
          <a:off x="225360" y="4051440"/>
          <a:ext cx="394920" cy="518760"/>
        </p:xfrm>
        <a:graphic>
          <a:graphicData uri="http://schemas.openxmlformats.org/presentationml/2006/ole">
            <p:oleObj r:id="rId20" spid="">
              <p:embed/>
              <p:pic>
                <p:nvPicPr>
                  <p:cNvPr id="1763" name="Объект 26" descr=""/>
                  <p:cNvPicPr/>
                  <p:nvPr/>
                </p:nvPicPr>
                <p:blipFill>
                  <a:blip r:embed="rId21"/>
                  <a:stretch/>
                </p:blipFill>
                <p:spPr>
                  <a:xfrm>
                    <a:off x="225360" y="40514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764" name="Объект 27"/>
          <p:cNvGraphicFramePr/>
          <p:nvPr/>
        </p:nvGraphicFramePr>
        <p:xfrm>
          <a:off x="225360" y="4497480"/>
          <a:ext cx="394920" cy="518760"/>
        </p:xfrm>
        <a:graphic>
          <a:graphicData uri="http://schemas.openxmlformats.org/presentationml/2006/ole">
            <p:oleObj r:id="rId22" spid="">
              <p:embed/>
              <p:pic>
                <p:nvPicPr>
                  <p:cNvPr id="1765" name="Объект 27" descr=""/>
                  <p:cNvPicPr/>
                  <p:nvPr/>
                </p:nvPicPr>
                <p:blipFill>
                  <a:blip r:embed="rId23"/>
                  <a:stretch/>
                </p:blipFill>
                <p:spPr>
                  <a:xfrm>
                    <a:off x="225360" y="44974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766" name="Объект 28"/>
          <p:cNvGraphicFramePr/>
          <p:nvPr/>
        </p:nvGraphicFramePr>
        <p:xfrm>
          <a:off x="225360" y="4944960"/>
          <a:ext cx="394920" cy="516960"/>
        </p:xfrm>
        <a:graphic>
          <a:graphicData uri="http://schemas.openxmlformats.org/presentationml/2006/ole">
            <p:oleObj r:id="rId24" spid="">
              <p:embed/>
              <p:pic>
                <p:nvPicPr>
                  <p:cNvPr id="1767" name="Объект 28" descr=""/>
                  <p:cNvPicPr/>
                  <p:nvPr/>
                </p:nvPicPr>
                <p:blipFill>
                  <a:blip r:embed="rId25"/>
                  <a:stretch/>
                </p:blipFill>
                <p:spPr>
                  <a:xfrm>
                    <a:off x="225360" y="494496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768" name="Объект 29"/>
          <p:cNvGraphicFramePr/>
          <p:nvPr/>
        </p:nvGraphicFramePr>
        <p:xfrm>
          <a:off x="225360" y="5435640"/>
          <a:ext cx="394920" cy="516960"/>
        </p:xfrm>
        <a:graphic>
          <a:graphicData uri="http://schemas.openxmlformats.org/presentationml/2006/ole">
            <p:oleObj r:id="rId26" spid="">
              <p:embed/>
              <p:pic>
                <p:nvPicPr>
                  <p:cNvPr id="1769" name="Объект 29" descr=""/>
                  <p:cNvPicPr/>
                  <p:nvPr/>
                </p:nvPicPr>
                <p:blipFill>
                  <a:blip r:embed="rId27"/>
                  <a:stretch/>
                </p:blipFill>
                <p:spPr>
                  <a:xfrm>
                    <a:off x="225360" y="543564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770" name="Объект 30"/>
          <p:cNvGraphicFramePr/>
          <p:nvPr/>
        </p:nvGraphicFramePr>
        <p:xfrm>
          <a:off x="225360" y="5881680"/>
          <a:ext cx="394920" cy="518760"/>
        </p:xfrm>
        <a:graphic>
          <a:graphicData uri="http://schemas.openxmlformats.org/presentationml/2006/ole">
            <p:oleObj r:id="rId28" spid="">
              <p:embed/>
              <p:pic>
                <p:nvPicPr>
                  <p:cNvPr id="1771" name="Объект 30" descr=""/>
                  <p:cNvPicPr/>
                  <p:nvPr/>
                </p:nvPicPr>
                <p:blipFill>
                  <a:blip r:embed="rId29"/>
                  <a:stretch/>
                </p:blipFill>
                <p:spPr>
                  <a:xfrm>
                    <a:off x="225360" y="58816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772" name="Объект 31"/>
          <p:cNvGraphicFramePr/>
          <p:nvPr/>
        </p:nvGraphicFramePr>
        <p:xfrm>
          <a:off x="225360" y="6327720"/>
          <a:ext cx="394920" cy="518760"/>
        </p:xfrm>
        <a:graphic>
          <a:graphicData uri="http://schemas.openxmlformats.org/presentationml/2006/ole">
            <p:oleObj r:id="rId30" spid="">
              <p:embed/>
              <p:pic>
                <p:nvPicPr>
                  <p:cNvPr id="1773" name="Объект 31" descr=""/>
                  <p:cNvPicPr/>
                  <p:nvPr/>
                </p:nvPicPr>
                <p:blipFill>
                  <a:blip r:embed="rId31"/>
                  <a:stretch/>
                </p:blipFill>
                <p:spPr>
                  <a:xfrm>
                    <a:off x="225360" y="632772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1774" name="PlaceHolder 1"/>
          <p:cNvSpPr>
            <a:spLocks noGrp="1"/>
          </p:cNvSpPr>
          <p:nvPr>
            <p:ph type="title"/>
          </p:nvPr>
        </p:nvSpPr>
        <p:spPr>
          <a:xfrm>
            <a:off x="609480" y="708120"/>
            <a:ext cx="10971720" cy="274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>
              <a:buNone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текста заглавия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77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17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776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17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32"/>
  </p:sldLayoutIdLst>
</p:sldMaster>
</file>

<file path=ppt/slideMasters/slideMaster5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eee9e3">
            <a:alpha val="10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80" name="Объект 17"/>
          <p:cNvGraphicFramePr/>
          <p:nvPr/>
        </p:nvGraphicFramePr>
        <p:xfrm>
          <a:off x="225360" y="0"/>
          <a:ext cx="394920" cy="518760"/>
        </p:xfrm>
        <a:graphic>
          <a:graphicData uri="http://schemas.openxmlformats.org/presentationml/2006/ole">
            <p:oleObj r:id="rId2" spid="">
              <p:embed/>
              <p:pic>
                <p:nvPicPr>
                  <p:cNvPr id="1781" name="Объект 17" descr=""/>
                  <p:cNvPicPr/>
                  <p:nvPr/>
                </p:nvPicPr>
                <p:blipFill>
                  <a:blip r:embed="rId3"/>
                  <a:stretch/>
                </p:blipFill>
                <p:spPr>
                  <a:xfrm>
                    <a:off x="225360" y="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782" name="Объект 18"/>
          <p:cNvGraphicFramePr/>
          <p:nvPr/>
        </p:nvGraphicFramePr>
        <p:xfrm>
          <a:off x="225360" y="446040"/>
          <a:ext cx="394920" cy="518760"/>
        </p:xfrm>
        <a:graphic>
          <a:graphicData uri="http://schemas.openxmlformats.org/presentationml/2006/ole">
            <p:oleObj r:id="rId4" spid="">
              <p:embed/>
              <p:pic>
                <p:nvPicPr>
                  <p:cNvPr id="1783" name="Объект 18" descr=""/>
                  <p:cNvPicPr/>
                  <p:nvPr/>
                </p:nvPicPr>
                <p:blipFill>
                  <a:blip r:embed="rId5"/>
                  <a:stretch/>
                </p:blipFill>
                <p:spPr>
                  <a:xfrm>
                    <a:off x="225360" y="4460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784" name="Объект 19"/>
          <p:cNvGraphicFramePr/>
          <p:nvPr/>
        </p:nvGraphicFramePr>
        <p:xfrm>
          <a:off x="225360" y="893880"/>
          <a:ext cx="394920" cy="516960"/>
        </p:xfrm>
        <a:graphic>
          <a:graphicData uri="http://schemas.openxmlformats.org/presentationml/2006/ole">
            <p:oleObj r:id="rId6" spid="">
              <p:embed/>
              <p:pic>
                <p:nvPicPr>
                  <p:cNvPr id="1785" name="Объект 19" descr=""/>
                  <p:cNvPicPr/>
                  <p:nvPr/>
                </p:nvPicPr>
                <p:blipFill>
                  <a:blip r:embed="rId7"/>
                  <a:stretch/>
                </p:blipFill>
                <p:spPr>
                  <a:xfrm>
                    <a:off x="225360" y="89388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786" name="Объект 20"/>
          <p:cNvGraphicFramePr/>
          <p:nvPr/>
        </p:nvGraphicFramePr>
        <p:xfrm>
          <a:off x="225360" y="1339920"/>
          <a:ext cx="394920" cy="518760"/>
        </p:xfrm>
        <a:graphic>
          <a:graphicData uri="http://schemas.openxmlformats.org/presentationml/2006/ole">
            <p:oleObj r:id="rId8" spid="">
              <p:embed/>
              <p:pic>
                <p:nvPicPr>
                  <p:cNvPr id="1787" name="Объект 20" descr=""/>
                  <p:cNvPicPr/>
                  <p:nvPr/>
                </p:nvPicPr>
                <p:blipFill>
                  <a:blip r:embed="rId9"/>
                  <a:stretch/>
                </p:blipFill>
                <p:spPr>
                  <a:xfrm>
                    <a:off x="225360" y="133992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788" name="Объект 21"/>
          <p:cNvGraphicFramePr/>
          <p:nvPr/>
        </p:nvGraphicFramePr>
        <p:xfrm>
          <a:off x="225360" y="1817640"/>
          <a:ext cx="394920" cy="518760"/>
        </p:xfrm>
        <a:graphic>
          <a:graphicData uri="http://schemas.openxmlformats.org/presentationml/2006/ole">
            <p:oleObj r:id="rId10" spid="">
              <p:embed/>
              <p:pic>
                <p:nvPicPr>
                  <p:cNvPr id="1789" name="Объект 21" descr=""/>
                  <p:cNvPicPr/>
                  <p:nvPr/>
                </p:nvPicPr>
                <p:blipFill>
                  <a:blip r:embed="rId11"/>
                  <a:stretch/>
                </p:blipFill>
                <p:spPr>
                  <a:xfrm>
                    <a:off x="225360" y="18176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790" name="Объект 22"/>
          <p:cNvGraphicFramePr/>
          <p:nvPr/>
        </p:nvGraphicFramePr>
        <p:xfrm>
          <a:off x="225360" y="2263680"/>
          <a:ext cx="394920" cy="518760"/>
        </p:xfrm>
        <a:graphic>
          <a:graphicData uri="http://schemas.openxmlformats.org/presentationml/2006/ole">
            <p:oleObj r:id="rId12" spid="">
              <p:embed/>
              <p:pic>
                <p:nvPicPr>
                  <p:cNvPr id="1791" name="Объект 22" descr=""/>
                  <p:cNvPicPr/>
                  <p:nvPr/>
                </p:nvPicPr>
                <p:blipFill>
                  <a:blip r:embed="rId13"/>
                  <a:stretch/>
                </p:blipFill>
                <p:spPr>
                  <a:xfrm>
                    <a:off x="225360" y="22636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792" name="Объект 23"/>
          <p:cNvGraphicFramePr/>
          <p:nvPr/>
        </p:nvGraphicFramePr>
        <p:xfrm>
          <a:off x="225360" y="2711520"/>
          <a:ext cx="394920" cy="516960"/>
        </p:xfrm>
        <a:graphic>
          <a:graphicData uri="http://schemas.openxmlformats.org/presentationml/2006/ole">
            <p:oleObj r:id="rId14" spid="">
              <p:embed/>
              <p:pic>
                <p:nvPicPr>
                  <p:cNvPr id="1793" name="Объект 23" descr=""/>
                  <p:cNvPicPr/>
                  <p:nvPr/>
                </p:nvPicPr>
                <p:blipFill>
                  <a:blip r:embed="rId15"/>
                  <a:stretch/>
                </p:blipFill>
                <p:spPr>
                  <a:xfrm>
                    <a:off x="225360" y="271152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794" name="Объект 24"/>
          <p:cNvGraphicFramePr/>
          <p:nvPr/>
        </p:nvGraphicFramePr>
        <p:xfrm>
          <a:off x="225360" y="3157560"/>
          <a:ext cx="394920" cy="518760"/>
        </p:xfrm>
        <a:graphic>
          <a:graphicData uri="http://schemas.openxmlformats.org/presentationml/2006/ole">
            <p:oleObj r:id="rId16" spid="">
              <p:embed/>
              <p:pic>
                <p:nvPicPr>
                  <p:cNvPr id="1795" name="Объект 24" descr=""/>
                  <p:cNvPicPr/>
                  <p:nvPr/>
                </p:nvPicPr>
                <p:blipFill>
                  <a:blip r:embed="rId17"/>
                  <a:stretch/>
                </p:blipFill>
                <p:spPr>
                  <a:xfrm>
                    <a:off x="225360" y="315756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796" name="Объект 25"/>
          <p:cNvGraphicFramePr/>
          <p:nvPr/>
        </p:nvGraphicFramePr>
        <p:xfrm>
          <a:off x="225360" y="3605040"/>
          <a:ext cx="394920" cy="516960"/>
        </p:xfrm>
        <a:graphic>
          <a:graphicData uri="http://schemas.openxmlformats.org/presentationml/2006/ole">
            <p:oleObj r:id="rId18" spid="">
              <p:embed/>
              <p:pic>
                <p:nvPicPr>
                  <p:cNvPr id="1797" name="Объект 25" descr=""/>
                  <p:cNvPicPr/>
                  <p:nvPr/>
                </p:nvPicPr>
                <p:blipFill>
                  <a:blip r:embed="rId19"/>
                  <a:stretch/>
                </p:blipFill>
                <p:spPr>
                  <a:xfrm>
                    <a:off x="225360" y="360504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798" name="Объект 26"/>
          <p:cNvGraphicFramePr/>
          <p:nvPr/>
        </p:nvGraphicFramePr>
        <p:xfrm>
          <a:off x="225360" y="4051440"/>
          <a:ext cx="394920" cy="518760"/>
        </p:xfrm>
        <a:graphic>
          <a:graphicData uri="http://schemas.openxmlformats.org/presentationml/2006/ole">
            <p:oleObj r:id="rId20" spid="">
              <p:embed/>
              <p:pic>
                <p:nvPicPr>
                  <p:cNvPr id="1799" name="Объект 26" descr=""/>
                  <p:cNvPicPr/>
                  <p:nvPr/>
                </p:nvPicPr>
                <p:blipFill>
                  <a:blip r:embed="rId21"/>
                  <a:stretch/>
                </p:blipFill>
                <p:spPr>
                  <a:xfrm>
                    <a:off x="225360" y="40514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800" name="Объект 27"/>
          <p:cNvGraphicFramePr/>
          <p:nvPr/>
        </p:nvGraphicFramePr>
        <p:xfrm>
          <a:off x="225360" y="4497480"/>
          <a:ext cx="394920" cy="518760"/>
        </p:xfrm>
        <a:graphic>
          <a:graphicData uri="http://schemas.openxmlformats.org/presentationml/2006/ole">
            <p:oleObj r:id="rId22" spid="">
              <p:embed/>
              <p:pic>
                <p:nvPicPr>
                  <p:cNvPr id="1801" name="Объект 27" descr=""/>
                  <p:cNvPicPr/>
                  <p:nvPr/>
                </p:nvPicPr>
                <p:blipFill>
                  <a:blip r:embed="rId23"/>
                  <a:stretch/>
                </p:blipFill>
                <p:spPr>
                  <a:xfrm>
                    <a:off x="225360" y="44974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802" name="Объект 28"/>
          <p:cNvGraphicFramePr/>
          <p:nvPr/>
        </p:nvGraphicFramePr>
        <p:xfrm>
          <a:off x="225360" y="4944960"/>
          <a:ext cx="394920" cy="516960"/>
        </p:xfrm>
        <a:graphic>
          <a:graphicData uri="http://schemas.openxmlformats.org/presentationml/2006/ole">
            <p:oleObj r:id="rId24" spid="">
              <p:embed/>
              <p:pic>
                <p:nvPicPr>
                  <p:cNvPr id="1803" name="Объект 28" descr=""/>
                  <p:cNvPicPr/>
                  <p:nvPr/>
                </p:nvPicPr>
                <p:blipFill>
                  <a:blip r:embed="rId25"/>
                  <a:stretch/>
                </p:blipFill>
                <p:spPr>
                  <a:xfrm>
                    <a:off x="225360" y="494496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804" name="Объект 29"/>
          <p:cNvGraphicFramePr/>
          <p:nvPr/>
        </p:nvGraphicFramePr>
        <p:xfrm>
          <a:off x="225360" y="5435640"/>
          <a:ext cx="394920" cy="516960"/>
        </p:xfrm>
        <a:graphic>
          <a:graphicData uri="http://schemas.openxmlformats.org/presentationml/2006/ole">
            <p:oleObj r:id="rId26" spid="">
              <p:embed/>
              <p:pic>
                <p:nvPicPr>
                  <p:cNvPr id="1805" name="Объект 29" descr=""/>
                  <p:cNvPicPr/>
                  <p:nvPr/>
                </p:nvPicPr>
                <p:blipFill>
                  <a:blip r:embed="rId27"/>
                  <a:stretch/>
                </p:blipFill>
                <p:spPr>
                  <a:xfrm>
                    <a:off x="225360" y="543564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806" name="Объект 30"/>
          <p:cNvGraphicFramePr/>
          <p:nvPr/>
        </p:nvGraphicFramePr>
        <p:xfrm>
          <a:off x="225360" y="5881680"/>
          <a:ext cx="394920" cy="518760"/>
        </p:xfrm>
        <a:graphic>
          <a:graphicData uri="http://schemas.openxmlformats.org/presentationml/2006/ole">
            <p:oleObj r:id="rId28" spid="">
              <p:embed/>
              <p:pic>
                <p:nvPicPr>
                  <p:cNvPr id="1807" name="Объект 30" descr=""/>
                  <p:cNvPicPr/>
                  <p:nvPr/>
                </p:nvPicPr>
                <p:blipFill>
                  <a:blip r:embed="rId29"/>
                  <a:stretch/>
                </p:blipFill>
                <p:spPr>
                  <a:xfrm>
                    <a:off x="225360" y="58816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808" name="Объект 31"/>
          <p:cNvGraphicFramePr/>
          <p:nvPr/>
        </p:nvGraphicFramePr>
        <p:xfrm>
          <a:off x="225360" y="6327720"/>
          <a:ext cx="394920" cy="518760"/>
        </p:xfrm>
        <a:graphic>
          <a:graphicData uri="http://schemas.openxmlformats.org/presentationml/2006/ole">
            <p:oleObj r:id="rId30" spid="">
              <p:embed/>
              <p:pic>
                <p:nvPicPr>
                  <p:cNvPr id="1809" name="Объект 31" descr=""/>
                  <p:cNvPicPr/>
                  <p:nvPr/>
                </p:nvPicPr>
                <p:blipFill>
                  <a:blip r:embed="rId31"/>
                  <a:stretch/>
                </p:blipFill>
                <p:spPr>
                  <a:xfrm>
                    <a:off x="225360" y="632772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1810" name="PlaceHolder 1"/>
          <p:cNvSpPr>
            <a:spLocks noGrp="1"/>
          </p:cNvSpPr>
          <p:nvPr>
            <p:ph type="title"/>
          </p:nvPr>
        </p:nvSpPr>
        <p:spPr>
          <a:xfrm>
            <a:off x="609480" y="708120"/>
            <a:ext cx="10971720" cy="274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>
              <a:buNone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текста заглавия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81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3976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81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3976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9" r:id="rId32"/>
  </p:sldLayoutIdLst>
</p:sldMaster>
</file>

<file path=ppt/slideMasters/slideMaster5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eee9e3">
            <a:alpha val="10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16" name="Объект 17"/>
          <p:cNvGraphicFramePr/>
          <p:nvPr/>
        </p:nvGraphicFramePr>
        <p:xfrm>
          <a:off x="225360" y="0"/>
          <a:ext cx="394920" cy="518760"/>
        </p:xfrm>
        <a:graphic>
          <a:graphicData uri="http://schemas.openxmlformats.org/presentationml/2006/ole">
            <p:oleObj r:id="rId2" spid="">
              <p:embed/>
              <p:pic>
                <p:nvPicPr>
                  <p:cNvPr id="1817" name="Объект 17" descr=""/>
                  <p:cNvPicPr/>
                  <p:nvPr/>
                </p:nvPicPr>
                <p:blipFill>
                  <a:blip r:embed="rId3"/>
                  <a:stretch/>
                </p:blipFill>
                <p:spPr>
                  <a:xfrm>
                    <a:off x="225360" y="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818" name="Объект 18"/>
          <p:cNvGraphicFramePr/>
          <p:nvPr/>
        </p:nvGraphicFramePr>
        <p:xfrm>
          <a:off x="225360" y="446040"/>
          <a:ext cx="394920" cy="518760"/>
        </p:xfrm>
        <a:graphic>
          <a:graphicData uri="http://schemas.openxmlformats.org/presentationml/2006/ole">
            <p:oleObj r:id="rId4" spid="">
              <p:embed/>
              <p:pic>
                <p:nvPicPr>
                  <p:cNvPr id="1819" name="Объект 18" descr=""/>
                  <p:cNvPicPr/>
                  <p:nvPr/>
                </p:nvPicPr>
                <p:blipFill>
                  <a:blip r:embed="rId5"/>
                  <a:stretch/>
                </p:blipFill>
                <p:spPr>
                  <a:xfrm>
                    <a:off x="225360" y="4460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820" name="Объект 19"/>
          <p:cNvGraphicFramePr/>
          <p:nvPr/>
        </p:nvGraphicFramePr>
        <p:xfrm>
          <a:off x="225360" y="893880"/>
          <a:ext cx="394920" cy="516960"/>
        </p:xfrm>
        <a:graphic>
          <a:graphicData uri="http://schemas.openxmlformats.org/presentationml/2006/ole">
            <p:oleObj r:id="rId6" spid="">
              <p:embed/>
              <p:pic>
                <p:nvPicPr>
                  <p:cNvPr id="1821" name="Объект 19" descr=""/>
                  <p:cNvPicPr/>
                  <p:nvPr/>
                </p:nvPicPr>
                <p:blipFill>
                  <a:blip r:embed="rId7"/>
                  <a:stretch/>
                </p:blipFill>
                <p:spPr>
                  <a:xfrm>
                    <a:off x="225360" y="89388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822" name="Объект 20"/>
          <p:cNvGraphicFramePr/>
          <p:nvPr/>
        </p:nvGraphicFramePr>
        <p:xfrm>
          <a:off x="225360" y="1339920"/>
          <a:ext cx="394920" cy="518760"/>
        </p:xfrm>
        <a:graphic>
          <a:graphicData uri="http://schemas.openxmlformats.org/presentationml/2006/ole">
            <p:oleObj r:id="rId8" spid="">
              <p:embed/>
              <p:pic>
                <p:nvPicPr>
                  <p:cNvPr id="1823" name="Объект 20" descr=""/>
                  <p:cNvPicPr/>
                  <p:nvPr/>
                </p:nvPicPr>
                <p:blipFill>
                  <a:blip r:embed="rId9"/>
                  <a:stretch/>
                </p:blipFill>
                <p:spPr>
                  <a:xfrm>
                    <a:off x="225360" y="133992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824" name="Объект 21"/>
          <p:cNvGraphicFramePr/>
          <p:nvPr/>
        </p:nvGraphicFramePr>
        <p:xfrm>
          <a:off x="225360" y="1817640"/>
          <a:ext cx="394920" cy="518760"/>
        </p:xfrm>
        <a:graphic>
          <a:graphicData uri="http://schemas.openxmlformats.org/presentationml/2006/ole">
            <p:oleObj r:id="rId10" spid="">
              <p:embed/>
              <p:pic>
                <p:nvPicPr>
                  <p:cNvPr id="1825" name="Объект 21" descr=""/>
                  <p:cNvPicPr/>
                  <p:nvPr/>
                </p:nvPicPr>
                <p:blipFill>
                  <a:blip r:embed="rId11"/>
                  <a:stretch/>
                </p:blipFill>
                <p:spPr>
                  <a:xfrm>
                    <a:off x="225360" y="18176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826" name="Объект 22"/>
          <p:cNvGraphicFramePr/>
          <p:nvPr/>
        </p:nvGraphicFramePr>
        <p:xfrm>
          <a:off x="225360" y="2263680"/>
          <a:ext cx="394920" cy="518760"/>
        </p:xfrm>
        <a:graphic>
          <a:graphicData uri="http://schemas.openxmlformats.org/presentationml/2006/ole">
            <p:oleObj r:id="rId12" spid="">
              <p:embed/>
              <p:pic>
                <p:nvPicPr>
                  <p:cNvPr id="1827" name="Объект 22" descr=""/>
                  <p:cNvPicPr/>
                  <p:nvPr/>
                </p:nvPicPr>
                <p:blipFill>
                  <a:blip r:embed="rId13"/>
                  <a:stretch/>
                </p:blipFill>
                <p:spPr>
                  <a:xfrm>
                    <a:off x="225360" y="22636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828" name="Объект 23"/>
          <p:cNvGraphicFramePr/>
          <p:nvPr/>
        </p:nvGraphicFramePr>
        <p:xfrm>
          <a:off x="225360" y="2711520"/>
          <a:ext cx="394920" cy="516960"/>
        </p:xfrm>
        <a:graphic>
          <a:graphicData uri="http://schemas.openxmlformats.org/presentationml/2006/ole">
            <p:oleObj r:id="rId14" spid="">
              <p:embed/>
              <p:pic>
                <p:nvPicPr>
                  <p:cNvPr id="1829" name="Объект 23" descr=""/>
                  <p:cNvPicPr/>
                  <p:nvPr/>
                </p:nvPicPr>
                <p:blipFill>
                  <a:blip r:embed="rId15"/>
                  <a:stretch/>
                </p:blipFill>
                <p:spPr>
                  <a:xfrm>
                    <a:off x="225360" y="271152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830" name="Объект 24"/>
          <p:cNvGraphicFramePr/>
          <p:nvPr/>
        </p:nvGraphicFramePr>
        <p:xfrm>
          <a:off x="225360" y="3157560"/>
          <a:ext cx="394920" cy="518760"/>
        </p:xfrm>
        <a:graphic>
          <a:graphicData uri="http://schemas.openxmlformats.org/presentationml/2006/ole">
            <p:oleObj r:id="rId16" spid="">
              <p:embed/>
              <p:pic>
                <p:nvPicPr>
                  <p:cNvPr id="1831" name="Объект 24" descr=""/>
                  <p:cNvPicPr/>
                  <p:nvPr/>
                </p:nvPicPr>
                <p:blipFill>
                  <a:blip r:embed="rId17"/>
                  <a:stretch/>
                </p:blipFill>
                <p:spPr>
                  <a:xfrm>
                    <a:off x="225360" y="315756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832" name="Объект 25"/>
          <p:cNvGraphicFramePr/>
          <p:nvPr/>
        </p:nvGraphicFramePr>
        <p:xfrm>
          <a:off x="225360" y="3605040"/>
          <a:ext cx="394920" cy="516960"/>
        </p:xfrm>
        <a:graphic>
          <a:graphicData uri="http://schemas.openxmlformats.org/presentationml/2006/ole">
            <p:oleObj r:id="rId18" spid="">
              <p:embed/>
              <p:pic>
                <p:nvPicPr>
                  <p:cNvPr id="1833" name="Объект 25" descr=""/>
                  <p:cNvPicPr/>
                  <p:nvPr/>
                </p:nvPicPr>
                <p:blipFill>
                  <a:blip r:embed="rId19"/>
                  <a:stretch/>
                </p:blipFill>
                <p:spPr>
                  <a:xfrm>
                    <a:off x="225360" y="360504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834" name="Объект 26"/>
          <p:cNvGraphicFramePr/>
          <p:nvPr/>
        </p:nvGraphicFramePr>
        <p:xfrm>
          <a:off x="225360" y="4051440"/>
          <a:ext cx="394920" cy="518760"/>
        </p:xfrm>
        <a:graphic>
          <a:graphicData uri="http://schemas.openxmlformats.org/presentationml/2006/ole">
            <p:oleObj r:id="rId20" spid="">
              <p:embed/>
              <p:pic>
                <p:nvPicPr>
                  <p:cNvPr id="1835" name="Объект 26" descr=""/>
                  <p:cNvPicPr/>
                  <p:nvPr/>
                </p:nvPicPr>
                <p:blipFill>
                  <a:blip r:embed="rId21"/>
                  <a:stretch/>
                </p:blipFill>
                <p:spPr>
                  <a:xfrm>
                    <a:off x="225360" y="40514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836" name="Объект 27"/>
          <p:cNvGraphicFramePr/>
          <p:nvPr/>
        </p:nvGraphicFramePr>
        <p:xfrm>
          <a:off x="225360" y="4497480"/>
          <a:ext cx="394920" cy="518760"/>
        </p:xfrm>
        <a:graphic>
          <a:graphicData uri="http://schemas.openxmlformats.org/presentationml/2006/ole">
            <p:oleObj r:id="rId22" spid="">
              <p:embed/>
              <p:pic>
                <p:nvPicPr>
                  <p:cNvPr id="1837" name="Объект 27" descr=""/>
                  <p:cNvPicPr/>
                  <p:nvPr/>
                </p:nvPicPr>
                <p:blipFill>
                  <a:blip r:embed="rId23"/>
                  <a:stretch/>
                </p:blipFill>
                <p:spPr>
                  <a:xfrm>
                    <a:off x="225360" y="44974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838" name="Объект 28"/>
          <p:cNvGraphicFramePr/>
          <p:nvPr/>
        </p:nvGraphicFramePr>
        <p:xfrm>
          <a:off x="225360" y="4944960"/>
          <a:ext cx="394920" cy="516960"/>
        </p:xfrm>
        <a:graphic>
          <a:graphicData uri="http://schemas.openxmlformats.org/presentationml/2006/ole">
            <p:oleObj r:id="rId24" spid="">
              <p:embed/>
              <p:pic>
                <p:nvPicPr>
                  <p:cNvPr id="1839" name="Объект 28" descr=""/>
                  <p:cNvPicPr/>
                  <p:nvPr/>
                </p:nvPicPr>
                <p:blipFill>
                  <a:blip r:embed="rId25"/>
                  <a:stretch/>
                </p:blipFill>
                <p:spPr>
                  <a:xfrm>
                    <a:off x="225360" y="494496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840" name="Объект 29"/>
          <p:cNvGraphicFramePr/>
          <p:nvPr/>
        </p:nvGraphicFramePr>
        <p:xfrm>
          <a:off x="225360" y="5435640"/>
          <a:ext cx="394920" cy="516960"/>
        </p:xfrm>
        <a:graphic>
          <a:graphicData uri="http://schemas.openxmlformats.org/presentationml/2006/ole">
            <p:oleObj r:id="rId26" spid="">
              <p:embed/>
              <p:pic>
                <p:nvPicPr>
                  <p:cNvPr id="1841" name="Объект 29" descr=""/>
                  <p:cNvPicPr/>
                  <p:nvPr/>
                </p:nvPicPr>
                <p:blipFill>
                  <a:blip r:embed="rId27"/>
                  <a:stretch/>
                </p:blipFill>
                <p:spPr>
                  <a:xfrm>
                    <a:off x="225360" y="543564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842" name="Объект 30"/>
          <p:cNvGraphicFramePr/>
          <p:nvPr/>
        </p:nvGraphicFramePr>
        <p:xfrm>
          <a:off x="225360" y="5881680"/>
          <a:ext cx="394920" cy="518760"/>
        </p:xfrm>
        <a:graphic>
          <a:graphicData uri="http://schemas.openxmlformats.org/presentationml/2006/ole">
            <p:oleObj r:id="rId28" spid="">
              <p:embed/>
              <p:pic>
                <p:nvPicPr>
                  <p:cNvPr id="1843" name="Объект 30" descr=""/>
                  <p:cNvPicPr/>
                  <p:nvPr/>
                </p:nvPicPr>
                <p:blipFill>
                  <a:blip r:embed="rId29"/>
                  <a:stretch/>
                </p:blipFill>
                <p:spPr>
                  <a:xfrm>
                    <a:off x="225360" y="58816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844" name="Объект 31"/>
          <p:cNvGraphicFramePr/>
          <p:nvPr/>
        </p:nvGraphicFramePr>
        <p:xfrm>
          <a:off x="225360" y="6327720"/>
          <a:ext cx="394920" cy="518760"/>
        </p:xfrm>
        <a:graphic>
          <a:graphicData uri="http://schemas.openxmlformats.org/presentationml/2006/ole">
            <p:oleObj r:id="rId30" spid="">
              <p:embed/>
              <p:pic>
                <p:nvPicPr>
                  <p:cNvPr id="1845" name="Объект 31" descr=""/>
                  <p:cNvPicPr/>
                  <p:nvPr/>
                </p:nvPicPr>
                <p:blipFill>
                  <a:blip r:embed="rId31"/>
                  <a:stretch/>
                </p:blipFill>
                <p:spPr>
                  <a:xfrm>
                    <a:off x="225360" y="632772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1846" name="PlaceHolder 1"/>
          <p:cNvSpPr>
            <a:spLocks noGrp="1"/>
          </p:cNvSpPr>
          <p:nvPr>
            <p:ph type="title"/>
          </p:nvPr>
        </p:nvSpPr>
        <p:spPr>
          <a:xfrm>
            <a:off x="609480" y="708120"/>
            <a:ext cx="10971720" cy="274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>
              <a:buNone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текста заглавия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84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50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84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50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849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17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1" r:id="rId32"/>
  </p:sldLayoutIdLst>
</p:sldMaster>
</file>

<file path=ppt/slideMasters/slideMaster5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eee9e3">
            <a:alpha val="10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54" name="Объект 17"/>
          <p:cNvGraphicFramePr/>
          <p:nvPr/>
        </p:nvGraphicFramePr>
        <p:xfrm>
          <a:off x="225360" y="0"/>
          <a:ext cx="394920" cy="518760"/>
        </p:xfrm>
        <a:graphic>
          <a:graphicData uri="http://schemas.openxmlformats.org/presentationml/2006/ole">
            <p:oleObj r:id="rId2" spid="">
              <p:embed/>
              <p:pic>
                <p:nvPicPr>
                  <p:cNvPr id="1855" name="Объект 17" descr=""/>
                  <p:cNvPicPr/>
                  <p:nvPr/>
                </p:nvPicPr>
                <p:blipFill>
                  <a:blip r:embed="rId3"/>
                  <a:stretch/>
                </p:blipFill>
                <p:spPr>
                  <a:xfrm>
                    <a:off x="225360" y="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856" name="Объект 18"/>
          <p:cNvGraphicFramePr/>
          <p:nvPr/>
        </p:nvGraphicFramePr>
        <p:xfrm>
          <a:off x="225360" y="446040"/>
          <a:ext cx="394920" cy="518760"/>
        </p:xfrm>
        <a:graphic>
          <a:graphicData uri="http://schemas.openxmlformats.org/presentationml/2006/ole">
            <p:oleObj r:id="rId4" spid="">
              <p:embed/>
              <p:pic>
                <p:nvPicPr>
                  <p:cNvPr id="1857" name="Объект 18" descr=""/>
                  <p:cNvPicPr/>
                  <p:nvPr/>
                </p:nvPicPr>
                <p:blipFill>
                  <a:blip r:embed="rId5"/>
                  <a:stretch/>
                </p:blipFill>
                <p:spPr>
                  <a:xfrm>
                    <a:off x="225360" y="4460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858" name="Объект 19"/>
          <p:cNvGraphicFramePr/>
          <p:nvPr/>
        </p:nvGraphicFramePr>
        <p:xfrm>
          <a:off x="225360" y="893880"/>
          <a:ext cx="394920" cy="516960"/>
        </p:xfrm>
        <a:graphic>
          <a:graphicData uri="http://schemas.openxmlformats.org/presentationml/2006/ole">
            <p:oleObj r:id="rId6" spid="">
              <p:embed/>
              <p:pic>
                <p:nvPicPr>
                  <p:cNvPr id="1859" name="Объект 19" descr=""/>
                  <p:cNvPicPr/>
                  <p:nvPr/>
                </p:nvPicPr>
                <p:blipFill>
                  <a:blip r:embed="rId7"/>
                  <a:stretch/>
                </p:blipFill>
                <p:spPr>
                  <a:xfrm>
                    <a:off x="225360" y="89388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860" name="Объект 20"/>
          <p:cNvGraphicFramePr/>
          <p:nvPr/>
        </p:nvGraphicFramePr>
        <p:xfrm>
          <a:off x="225360" y="1339920"/>
          <a:ext cx="394920" cy="518760"/>
        </p:xfrm>
        <a:graphic>
          <a:graphicData uri="http://schemas.openxmlformats.org/presentationml/2006/ole">
            <p:oleObj r:id="rId8" spid="">
              <p:embed/>
              <p:pic>
                <p:nvPicPr>
                  <p:cNvPr id="1861" name="Объект 20" descr=""/>
                  <p:cNvPicPr/>
                  <p:nvPr/>
                </p:nvPicPr>
                <p:blipFill>
                  <a:blip r:embed="rId9"/>
                  <a:stretch/>
                </p:blipFill>
                <p:spPr>
                  <a:xfrm>
                    <a:off x="225360" y="133992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862" name="Объект 21"/>
          <p:cNvGraphicFramePr/>
          <p:nvPr/>
        </p:nvGraphicFramePr>
        <p:xfrm>
          <a:off x="225360" y="1817640"/>
          <a:ext cx="394920" cy="518760"/>
        </p:xfrm>
        <a:graphic>
          <a:graphicData uri="http://schemas.openxmlformats.org/presentationml/2006/ole">
            <p:oleObj r:id="rId10" spid="">
              <p:embed/>
              <p:pic>
                <p:nvPicPr>
                  <p:cNvPr id="1863" name="Объект 21" descr=""/>
                  <p:cNvPicPr/>
                  <p:nvPr/>
                </p:nvPicPr>
                <p:blipFill>
                  <a:blip r:embed="rId11"/>
                  <a:stretch/>
                </p:blipFill>
                <p:spPr>
                  <a:xfrm>
                    <a:off x="225360" y="18176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864" name="Объект 22"/>
          <p:cNvGraphicFramePr/>
          <p:nvPr/>
        </p:nvGraphicFramePr>
        <p:xfrm>
          <a:off x="225360" y="2263680"/>
          <a:ext cx="394920" cy="518760"/>
        </p:xfrm>
        <a:graphic>
          <a:graphicData uri="http://schemas.openxmlformats.org/presentationml/2006/ole">
            <p:oleObj r:id="rId12" spid="">
              <p:embed/>
              <p:pic>
                <p:nvPicPr>
                  <p:cNvPr id="1865" name="Объект 22" descr=""/>
                  <p:cNvPicPr/>
                  <p:nvPr/>
                </p:nvPicPr>
                <p:blipFill>
                  <a:blip r:embed="rId13"/>
                  <a:stretch/>
                </p:blipFill>
                <p:spPr>
                  <a:xfrm>
                    <a:off x="225360" y="22636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866" name="Объект 23"/>
          <p:cNvGraphicFramePr/>
          <p:nvPr/>
        </p:nvGraphicFramePr>
        <p:xfrm>
          <a:off x="225360" y="2711520"/>
          <a:ext cx="394920" cy="516960"/>
        </p:xfrm>
        <a:graphic>
          <a:graphicData uri="http://schemas.openxmlformats.org/presentationml/2006/ole">
            <p:oleObj r:id="rId14" spid="">
              <p:embed/>
              <p:pic>
                <p:nvPicPr>
                  <p:cNvPr id="1867" name="Объект 23" descr=""/>
                  <p:cNvPicPr/>
                  <p:nvPr/>
                </p:nvPicPr>
                <p:blipFill>
                  <a:blip r:embed="rId15"/>
                  <a:stretch/>
                </p:blipFill>
                <p:spPr>
                  <a:xfrm>
                    <a:off x="225360" y="271152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868" name="Объект 24"/>
          <p:cNvGraphicFramePr/>
          <p:nvPr/>
        </p:nvGraphicFramePr>
        <p:xfrm>
          <a:off x="225360" y="3157560"/>
          <a:ext cx="394920" cy="518760"/>
        </p:xfrm>
        <a:graphic>
          <a:graphicData uri="http://schemas.openxmlformats.org/presentationml/2006/ole">
            <p:oleObj r:id="rId16" spid="">
              <p:embed/>
              <p:pic>
                <p:nvPicPr>
                  <p:cNvPr id="1869" name="Объект 24" descr=""/>
                  <p:cNvPicPr/>
                  <p:nvPr/>
                </p:nvPicPr>
                <p:blipFill>
                  <a:blip r:embed="rId17"/>
                  <a:stretch/>
                </p:blipFill>
                <p:spPr>
                  <a:xfrm>
                    <a:off x="225360" y="315756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870" name="Объект 25"/>
          <p:cNvGraphicFramePr/>
          <p:nvPr/>
        </p:nvGraphicFramePr>
        <p:xfrm>
          <a:off x="225360" y="3605040"/>
          <a:ext cx="394920" cy="516960"/>
        </p:xfrm>
        <a:graphic>
          <a:graphicData uri="http://schemas.openxmlformats.org/presentationml/2006/ole">
            <p:oleObj r:id="rId18" spid="">
              <p:embed/>
              <p:pic>
                <p:nvPicPr>
                  <p:cNvPr id="1871" name="Объект 25" descr=""/>
                  <p:cNvPicPr/>
                  <p:nvPr/>
                </p:nvPicPr>
                <p:blipFill>
                  <a:blip r:embed="rId19"/>
                  <a:stretch/>
                </p:blipFill>
                <p:spPr>
                  <a:xfrm>
                    <a:off x="225360" y="360504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872" name="Объект 26"/>
          <p:cNvGraphicFramePr/>
          <p:nvPr/>
        </p:nvGraphicFramePr>
        <p:xfrm>
          <a:off x="225360" y="4051440"/>
          <a:ext cx="394920" cy="518760"/>
        </p:xfrm>
        <a:graphic>
          <a:graphicData uri="http://schemas.openxmlformats.org/presentationml/2006/ole">
            <p:oleObj r:id="rId20" spid="">
              <p:embed/>
              <p:pic>
                <p:nvPicPr>
                  <p:cNvPr id="1873" name="Объект 26" descr=""/>
                  <p:cNvPicPr/>
                  <p:nvPr/>
                </p:nvPicPr>
                <p:blipFill>
                  <a:blip r:embed="rId21"/>
                  <a:stretch/>
                </p:blipFill>
                <p:spPr>
                  <a:xfrm>
                    <a:off x="225360" y="40514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874" name="Объект 27"/>
          <p:cNvGraphicFramePr/>
          <p:nvPr/>
        </p:nvGraphicFramePr>
        <p:xfrm>
          <a:off x="225360" y="4497480"/>
          <a:ext cx="394920" cy="518760"/>
        </p:xfrm>
        <a:graphic>
          <a:graphicData uri="http://schemas.openxmlformats.org/presentationml/2006/ole">
            <p:oleObj r:id="rId22" spid="">
              <p:embed/>
              <p:pic>
                <p:nvPicPr>
                  <p:cNvPr id="1875" name="Объект 27" descr=""/>
                  <p:cNvPicPr/>
                  <p:nvPr/>
                </p:nvPicPr>
                <p:blipFill>
                  <a:blip r:embed="rId23"/>
                  <a:stretch/>
                </p:blipFill>
                <p:spPr>
                  <a:xfrm>
                    <a:off x="225360" y="44974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876" name="Объект 28"/>
          <p:cNvGraphicFramePr/>
          <p:nvPr/>
        </p:nvGraphicFramePr>
        <p:xfrm>
          <a:off x="225360" y="4944960"/>
          <a:ext cx="394920" cy="516960"/>
        </p:xfrm>
        <a:graphic>
          <a:graphicData uri="http://schemas.openxmlformats.org/presentationml/2006/ole">
            <p:oleObj r:id="rId24" spid="">
              <p:embed/>
              <p:pic>
                <p:nvPicPr>
                  <p:cNvPr id="1877" name="Объект 28" descr=""/>
                  <p:cNvPicPr/>
                  <p:nvPr/>
                </p:nvPicPr>
                <p:blipFill>
                  <a:blip r:embed="rId25"/>
                  <a:stretch/>
                </p:blipFill>
                <p:spPr>
                  <a:xfrm>
                    <a:off x="225360" y="494496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878" name="Объект 29"/>
          <p:cNvGraphicFramePr/>
          <p:nvPr/>
        </p:nvGraphicFramePr>
        <p:xfrm>
          <a:off x="225360" y="5435640"/>
          <a:ext cx="394920" cy="516960"/>
        </p:xfrm>
        <a:graphic>
          <a:graphicData uri="http://schemas.openxmlformats.org/presentationml/2006/ole">
            <p:oleObj r:id="rId26" spid="">
              <p:embed/>
              <p:pic>
                <p:nvPicPr>
                  <p:cNvPr id="1879" name="Объект 29" descr=""/>
                  <p:cNvPicPr/>
                  <p:nvPr/>
                </p:nvPicPr>
                <p:blipFill>
                  <a:blip r:embed="rId27"/>
                  <a:stretch/>
                </p:blipFill>
                <p:spPr>
                  <a:xfrm>
                    <a:off x="225360" y="543564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880" name="Объект 30"/>
          <p:cNvGraphicFramePr/>
          <p:nvPr/>
        </p:nvGraphicFramePr>
        <p:xfrm>
          <a:off x="225360" y="5881680"/>
          <a:ext cx="394920" cy="518760"/>
        </p:xfrm>
        <a:graphic>
          <a:graphicData uri="http://schemas.openxmlformats.org/presentationml/2006/ole">
            <p:oleObj r:id="rId28" spid="">
              <p:embed/>
              <p:pic>
                <p:nvPicPr>
                  <p:cNvPr id="1881" name="Объект 30" descr=""/>
                  <p:cNvPicPr/>
                  <p:nvPr/>
                </p:nvPicPr>
                <p:blipFill>
                  <a:blip r:embed="rId29"/>
                  <a:stretch/>
                </p:blipFill>
                <p:spPr>
                  <a:xfrm>
                    <a:off x="225360" y="58816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882" name="Объект 31"/>
          <p:cNvGraphicFramePr/>
          <p:nvPr/>
        </p:nvGraphicFramePr>
        <p:xfrm>
          <a:off x="225360" y="6327720"/>
          <a:ext cx="394920" cy="518760"/>
        </p:xfrm>
        <a:graphic>
          <a:graphicData uri="http://schemas.openxmlformats.org/presentationml/2006/ole">
            <p:oleObj r:id="rId30" spid="">
              <p:embed/>
              <p:pic>
                <p:nvPicPr>
                  <p:cNvPr id="1883" name="Объект 31" descr=""/>
                  <p:cNvPicPr/>
                  <p:nvPr/>
                </p:nvPicPr>
                <p:blipFill>
                  <a:blip r:embed="rId31"/>
                  <a:stretch/>
                </p:blipFill>
                <p:spPr>
                  <a:xfrm>
                    <a:off x="225360" y="632772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1884" name="PlaceHolder 1"/>
          <p:cNvSpPr>
            <a:spLocks noGrp="1"/>
          </p:cNvSpPr>
          <p:nvPr>
            <p:ph type="title"/>
          </p:nvPr>
        </p:nvSpPr>
        <p:spPr>
          <a:xfrm>
            <a:off x="609480" y="708120"/>
            <a:ext cx="10971720" cy="274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>
              <a:buNone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текста заглавия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32"/>
  </p:sldLayoutIdLst>
</p:sldMaster>
</file>

<file path=ppt/slideMasters/slideMaster5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eee9e3">
            <a:alpha val="10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86" name="Объект 17"/>
          <p:cNvGraphicFramePr/>
          <p:nvPr/>
        </p:nvGraphicFramePr>
        <p:xfrm>
          <a:off x="225360" y="0"/>
          <a:ext cx="394920" cy="518760"/>
        </p:xfrm>
        <a:graphic>
          <a:graphicData uri="http://schemas.openxmlformats.org/presentationml/2006/ole">
            <p:oleObj r:id="rId2" spid="">
              <p:embed/>
              <p:pic>
                <p:nvPicPr>
                  <p:cNvPr id="1887" name="Объект 17" descr=""/>
                  <p:cNvPicPr/>
                  <p:nvPr/>
                </p:nvPicPr>
                <p:blipFill>
                  <a:blip r:embed="rId3"/>
                  <a:stretch/>
                </p:blipFill>
                <p:spPr>
                  <a:xfrm>
                    <a:off x="225360" y="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888" name="Объект 18"/>
          <p:cNvGraphicFramePr/>
          <p:nvPr/>
        </p:nvGraphicFramePr>
        <p:xfrm>
          <a:off x="225360" y="446040"/>
          <a:ext cx="394920" cy="518760"/>
        </p:xfrm>
        <a:graphic>
          <a:graphicData uri="http://schemas.openxmlformats.org/presentationml/2006/ole">
            <p:oleObj r:id="rId4" spid="">
              <p:embed/>
              <p:pic>
                <p:nvPicPr>
                  <p:cNvPr id="1889" name="Объект 18" descr=""/>
                  <p:cNvPicPr/>
                  <p:nvPr/>
                </p:nvPicPr>
                <p:blipFill>
                  <a:blip r:embed="rId5"/>
                  <a:stretch/>
                </p:blipFill>
                <p:spPr>
                  <a:xfrm>
                    <a:off x="225360" y="4460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890" name="Объект 19"/>
          <p:cNvGraphicFramePr/>
          <p:nvPr/>
        </p:nvGraphicFramePr>
        <p:xfrm>
          <a:off x="225360" y="893880"/>
          <a:ext cx="394920" cy="516960"/>
        </p:xfrm>
        <a:graphic>
          <a:graphicData uri="http://schemas.openxmlformats.org/presentationml/2006/ole">
            <p:oleObj r:id="rId6" spid="">
              <p:embed/>
              <p:pic>
                <p:nvPicPr>
                  <p:cNvPr id="1891" name="Объект 19" descr=""/>
                  <p:cNvPicPr/>
                  <p:nvPr/>
                </p:nvPicPr>
                <p:blipFill>
                  <a:blip r:embed="rId7"/>
                  <a:stretch/>
                </p:blipFill>
                <p:spPr>
                  <a:xfrm>
                    <a:off x="225360" y="89388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892" name="Объект 20"/>
          <p:cNvGraphicFramePr/>
          <p:nvPr/>
        </p:nvGraphicFramePr>
        <p:xfrm>
          <a:off x="225360" y="1339920"/>
          <a:ext cx="394920" cy="518760"/>
        </p:xfrm>
        <a:graphic>
          <a:graphicData uri="http://schemas.openxmlformats.org/presentationml/2006/ole">
            <p:oleObj r:id="rId8" spid="">
              <p:embed/>
              <p:pic>
                <p:nvPicPr>
                  <p:cNvPr id="1893" name="Объект 20" descr=""/>
                  <p:cNvPicPr/>
                  <p:nvPr/>
                </p:nvPicPr>
                <p:blipFill>
                  <a:blip r:embed="rId9"/>
                  <a:stretch/>
                </p:blipFill>
                <p:spPr>
                  <a:xfrm>
                    <a:off x="225360" y="133992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894" name="Объект 21"/>
          <p:cNvGraphicFramePr/>
          <p:nvPr/>
        </p:nvGraphicFramePr>
        <p:xfrm>
          <a:off x="225360" y="1817640"/>
          <a:ext cx="394920" cy="518760"/>
        </p:xfrm>
        <a:graphic>
          <a:graphicData uri="http://schemas.openxmlformats.org/presentationml/2006/ole">
            <p:oleObj r:id="rId10" spid="">
              <p:embed/>
              <p:pic>
                <p:nvPicPr>
                  <p:cNvPr id="1895" name="Объект 21" descr=""/>
                  <p:cNvPicPr/>
                  <p:nvPr/>
                </p:nvPicPr>
                <p:blipFill>
                  <a:blip r:embed="rId11"/>
                  <a:stretch/>
                </p:blipFill>
                <p:spPr>
                  <a:xfrm>
                    <a:off x="225360" y="18176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896" name="Объект 22"/>
          <p:cNvGraphicFramePr/>
          <p:nvPr/>
        </p:nvGraphicFramePr>
        <p:xfrm>
          <a:off x="225360" y="2263680"/>
          <a:ext cx="394920" cy="518760"/>
        </p:xfrm>
        <a:graphic>
          <a:graphicData uri="http://schemas.openxmlformats.org/presentationml/2006/ole">
            <p:oleObj r:id="rId12" spid="">
              <p:embed/>
              <p:pic>
                <p:nvPicPr>
                  <p:cNvPr id="1897" name="Объект 22" descr=""/>
                  <p:cNvPicPr/>
                  <p:nvPr/>
                </p:nvPicPr>
                <p:blipFill>
                  <a:blip r:embed="rId13"/>
                  <a:stretch/>
                </p:blipFill>
                <p:spPr>
                  <a:xfrm>
                    <a:off x="225360" y="22636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898" name="Объект 23"/>
          <p:cNvGraphicFramePr/>
          <p:nvPr/>
        </p:nvGraphicFramePr>
        <p:xfrm>
          <a:off x="225360" y="2711520"/>
          <a:ext cx="394920" cy="516960"/>
        </p:xfrm>
        <a:graphic>
          <a:graphicData uri="http://schemas.openxmlformats.org/presentationml/2006/ole">
            <p:oleObj r:id="rId14" spid="">
              <p:embed/>
              <p:pic>
                <p:nvPicPr>
                  <p:cNvPr id="1899" name="Объект 23" descr=""/>
                  <p:cNvPicPr/>
                  <p:nvPr/>
                </p:nvPicPr>
                <p:blipFill>
                  <a:blip r:embed="rId15"/>
                  <a:stretch/>
                </p:blipFill>
                <p:spPr>
                  <a:xfrm>
                    <a:off x="225360" y="271152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900" name="Объект 24"/>
          <p:cNvGraphicFramePr/>
          <p:nvPr/>
        </p:nvGraphicFramePr>
        <p:xfrm>
          <a:off x="225360" y="3157560"/>
          <a:ext cx="394920" cy="518760"/>
        </p:xfrm>
        <a:graphic>
          <a:graphicData uri="http://schemas.openxmlformats.org/presentationml/2006/ole">
            <p:oleObj r:id="rId16" spid="">
              <p:embed/>
              <p:pic>
                <p:nvPicPr>
                  <p:cNvPr id="1901" name="Объект 24" descr=""/>
                  <p:cNvPicPr/>
                  <p:nvPr/>
                </p:nvPicPr>
                <p:blipFill>
                  <a:blip r:embed="rId17"/>
                  <a:stretch/>
                </p:blipFill>
                <p:spPr>
                  <a:xfrm>
                    <a:off x="225360" y="315756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902" name="Объект 25"/>
          <p:cNvGraphicFramePr/>
          <p:nvPr/>
        </p:nvGraphicFramePr>
        <p:xfrm>
          <a:off x="225360" y="3605040"/>
          <a:ext cx="394920" cy="516960"/>
        </p:xfrm>
        <a:graphic>
          <a:graphicData uri="http://schemas.openxmlformats.org/presentationml/2006/ole">
            <p:oleObj r:id="rId18" spid="">
              <p:embed/>
              <p:pic>
                <p:nvPicPr>
                  <p:cNvPr id="1903" name="Объект 25" descr=""/>
                  <p:cNvPicPr/>
                  <p:nvPr/>
                </p:nvPicPr>
                <p:blipFill>
                  <a:blip r:embed="rId19"/>
                  <a:stretch/>
                </p:blipFill>
                <p:spPr>
                  <a:xfrm>
                    <a:off x="225360" y="360504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904" name="Объект 26"/>
          <p:cNvGraphicFramePr/>
          <p:nvPr/>
        </p:nvGraphicFramePr>
        <p:xfrm>
          <a:off x="225360" y="4051440"/>
          <a:ext cx="394920" cy="518760"/>
        </p:xfrm>
        <a:graphic>
          <a:graphicData uri="http://schemas.openxmlformats.org/presentationml/2006/ole">
            <p:oleObj r:id="rId20" spid="">
              <p:embed/>
              <p:pic>
                <p:nvPicPr>
                  <p:cNvPr id="1905" name="Объект 26" descr=""/>
                  <p:cNvPicPr/>
                  <p:nvPr/>
                </p:nvPicPr>
                <p:blipFill>
                  <a:blip r:embed="rId21"/>
                  <a:stretch/>
                </p:blipFill>
                <p:spPr>
                  <a:xfrm>
                    <a:off x="225360" y="40514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906" name="Объект 27"/>
          <p:cNvGraphicFramePr/>
          <p:nvPr/>
        </p:nvGraphicFramePr>
        <p:xfrm>
          <a:off x="225360" y="4497480"/>
          <a:ext cx="394920" cy="518760"/>
        </p:xfrm>
        <a:graphic>
          <a:graphicData uri="http://schemas.openxmlformats.org/presentationml/2006/ole">
            <p:oleObj r:id="rId22" spid="">
              <p:embed/>
              <p:pic>
                <p:nvPicPr>
                  <p:cNvPr id="1907" name="Объект 27" descr=""/>
                  <p:cNvPicPr/>
                  <p:nvPr/>
                </p:nvPicPr>
                <p:blipFill>
                  <a:blip r:embed="rId23"/>
                  <a:stretch/>
                </p:blipFill>
                <p:spPr>
                  <a:xfrm>
                    <a:off x="225360" y="44974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908" name="Объект 28"/>
          <p:cNvGraphicFramePr/>
          <p:nvPr/>
        </p:nvGraphicFramePr>
        <p:xfrm>
          <a:off x="225360" y="4944960"/>
          <a:ext cx="394920" cy="516960"/>
        </p:xfrm>
        <a:graphic>
          <a:graphicData uri="http://schemas.openxmlformats.org/presentationml/2006/ole">
            <p:oleObj r:id="rId24" spid="">
              <p:embed/>
              <p:pic>
                <p:nvPicPr>
                  <p:cNvPr id="1909" name="Объект 28" descr=""/>
                  <p:cNvPicPr/>
                  <p:nvPr/>
                </p:nvPicPr>
                <p:blipFill>
                  <a:blip r:embed="rId25"/>
                  <a:stretch/>
                </p:blipFill>
                <p:spPr>
                  <a:xfrm>
                    <a:off x="225360" y="494496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910" name="Объект 29"/>
          <p:cNvGraphicFramePr/>
          <p:nvPr/>
        </p:nvGraphicFramePr>
        <p:xfrm>
          <a:off x="225360" y="5435640"/>
          <a:ext cx="394920" cy="516960"/>
        </p:xfrm>
        <a:graphic>
          <a:graphicData uri="http://schemas.openxmlformats.org/presentationml/2006/ole">
            <p:oleObj r:id="rId26" spid="">
              <p:embed/>
              <p:pic>
                <p:nvPicPr>
                  <p:cNvPr id="1911" name="Объект 29" descr=""/>
                  <p:cNvPicPr/>
                  <p:nvPr/>
                </p:nvPicPr>
                <p:blipFill>
                  <a:blip r:embed="rId27"/>
                  <a:stretch/>
                </p:blipFill>
                <p:spPr>
                  <a:xfrm>
                    <a:off x="225360" y="543564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912" name="Объект 30"/>
          <p:cNvGraphicFramePr/>
          <p:nvPr/>
        </p:nvGraphicFramePr>
        <p:xfrm>
          <a:off x="225360" y="5881680"/>
          <a:ext cx="394920" cy="518760"/>
        </p:xfrm>
        <a:graphic>
          <a:graphicData uri="http://schemas.openxmlformats.org/presentationml/2006/ole">
            <p:oleObj r:id="rId28" spid="">
              <p:embed/>
              <p:pic>
                <p:nvPicPr>
                  <p:cNvPr id="1913" name="Объект 30" descr=""/>
                  <p:cNvPicPr/>
                  <p:nvPr/>
                </p:nvPicPr>
                <p:blipFill>
                  <a:blip r:embed="rId29"/>
                  <a:stretch/>
                </p:blipFill>
                <p:spPr>
                  <a:xfrm>
                    <a:off x="225360" y="58816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914" name="Объект 31"/>
          <p:cNvGraphicFramePr/>
          <p:nvPr/>
        </p:nvGraphicFramePr>
        <p:xfrm>
          <a:off x="225360" y="6327720"/>
          <a:ext cx="394920" cy="518760"/>
        </p:xfrm>
        <a:graphic>
          <a:graphicData uri="http://schemas.openxmlformats.org/presentationml/2006/ole">
            <p:oleObj r:id="rId30" spid="">
              <p:embed/>
              <p:pic>
                <p:nvPicPr>
                  <p:cNvPr id="1915" name="Объект 31" descr=""/>
                  <p:cNvPicPr/>
                  <p:nvPr/>
                </p:nvPicPr>
                <p:blipFill>
                  <a:blip r:embed="rId31"/>
                  <a:stretch/>
                </p:blipFill>
                <p:spPr>
                  <a:xfrm>
                    <a:off x="225360" y="632772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1916" name="PlaceHolder 1"/>
          <p:cNvSpPr>
            <a:spLocks noGrp="1"/>
          </p:cNvSpPr>
          <p:nvPr>
            <p:ph type="title"/>
          </p:nvPr>
        </p:nvSpPr>
        <p:spPr>
          <a:xfrm>
            <a:off x="609480" y="708120"/>
            <a:ext cx="10971720" cy="274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>
              <a:buNone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текста заглавия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91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50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91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3976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919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50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5" r:id="rId32"/>
  </p:sldLayoutIdLst>
</p:sldMaster>
</file>

<file path=ppt/slideMasters/slideMaster5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eee9e3">
            <a:alpha val="10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24" name="Объект 17"/>
          <p:cNvGraphicFramePr/>
          <p:nvPr/>
        </p:nvGraphicFramePr>
        <p:xfrm>
          <a:off x="225360" y="0"/>
          <a:ext cx="394920" cy="518760"/>
        </p:xfrm>
        <a:graphic>
          <a:graphicData uri="http://schemas.openxmlformats.org/presentationml/2006/ole">
            <p:oleObj r:id="rId2" spid="">
              <p:embed/>
              <p:pic>
                <p:nvPicPr>
                  <p:cNvPr id="1925" name="Объект 17" descr=""/>
                  <p:cNvPicPr/>
                  <p:nvPr/>
                </p:nvPicPr>
                <p:blipFill>
                  <a:blip r:embed="rId3"/>
                  <a:stretch/>
                </p:blipFill>
                <p:spPr>
                  <a:xfrm>
                    <a:off x="225360" y="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926" name="Объект 18"/>
          <p:cNvGraphicFramePr/>
          <p:nvPr/>
        </p:nvGraphicFramePr>
        <p:xfrm>
          <a:off x="225360" y="446040"/>
          <a:ext cx="394920" cy="518760"/>
        </p:xfrm>
        <a:graphic>
          <a:graphicData uri="http://schemas.openxmlformats.org/presentationml/2006/ole">
            <p:oleObj r:id="rId4" spid="">
              <p:embed/>
              <p:pic>
                <p:nvPicPr>
                  <p:cNvPr id="1927" name="Объект 18" descr=""/>
                  <p:cNvPicPr/>
                  <p:nvPr/>
                </p:nvPicPr>
                <p:blipFill>
                  <a:blip r:embed="rId5"/>
                  <a:stretch/>
                </p:blipFill>
                <p:spPr>
                  <a:xfrm>
                    <a:off x="225360" y="4460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928" name="Объект 19"/>
          <p:cNvGraphicFramePr/>
          <p:nvPr/>
        </p:nvGraphicFramePr>
        <p:xfrm>
          <a:off x="225360" y="893880"/>
          <a:ext cx="394920" cy="516960"/>
        </p:xfrm>
        <a:graphic>
          <a:graphicData uri="http://schemas.openxmlformats.org/presentationml/2006/ole">
            <p:oleObj r:id="rId6" spid="">
              <p:embed/>
              <p:pic>
                <p:nvPicPr>
                  <p:cNvPr id="1929" name="Объект 19" descr=""/>
                  <p:cNvPicPr/>
                  <p:nvPr/>
                </p:nvPicPr>
                <p:blipFill>
                  <a:blip r:embed="rId7"/>
                  <a:stretch/>
                </p:blipFill>
                <p:spPr>
                  <a:xfrm>
                    <a:off x="225360" y="89388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930" name="Объект 20"/>
          <p:cNvGraphicFramePr/>
          <p:nvPr/>
        </p:nvGraphicFramePr>
        <p:xfrm>
          <a:off x="225360" y="1339920"/>
          <a:ext cx="394920" cy="518760"/>
        </p:xfrm>
        <a:graphic>
          <a:graphicData uri="http://schemas.openxmlformats.org/presentationml/2006/ole">
            <p:oleObj r:id="rId8" spid="">
              <p:embed/>
              <p:pic>
                <p:nvPicPr>
                  <p:cNvPr id="1931" name="Объект 20" descr=""/>
                  <p:cNvPicPr/>
                  <p:nvPr/>
                </p:nvPicPr>
                <p:blipFill>
                  <a:blip r:embed="rId9"/>
                  <a:stretch/>
                </p:blipFill>
                <p:spPr>
                  <a:xfrm>
                    <a:off x="225360" y="133992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932" name="Объект 21"/>
          <p:cNvGraphicFramePr/>
          <p:nvPr/>
        </p:nvGraphicFramePr>
        <p:xfrm>
          <a:off x="225360" y="1817640"/>
          <a:ext cx="394920" cy="518760"/>
        </p:xfrm>
        <a:graphic>
          <a:graphicData uri="http://schemas.openxmlformats.org/presentationml/2006/ole">
            <p:oleObj r:id="rId10" spid="">
              <p:embed/>
              <p:pic>
                <p:nvPicPr>
                  <p:cNvPr id="1933" name="Объект 21" descr=""/>
                  <p:cNvPicPr/>
                  <p:nvPr/>
                </p:nvPicPr>
                <p:blipFill>
                  <a:blip r:embed="rId11"/>
                  <a:stretch/>
                </p:blipFill>
                <p:spPr>
                  <a:xfrm>
                    <a:off x="225360" y="18176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934" name="Объект 22"/>
          <p:cNvGraphicFramePr/>
          <p:nvPr/>
        </p:nvGraphicFramePr>
        <p:xfrm>
          <a:off x="225360" y="2263680"/>
          <a:ext cx="394920" cy="518760"/>
        </p:xfrm>
        <a:graphic>
          <a:graphicData uri="http://schemas.openxmlformats.org/presentationml/2006/ole">
            <p:oleObj r:id="rId12" spid="">
              <p:embed/>
              <p:pic>
                <p:nvPicPr>
                  <p:cNvPr id="1935" name="Объект 22" descr=""/>
                  <p:cNvPicPr/>
                  <p:nvPr/>
                </p:nvPicPr>
                <p:blipFill>
                  <a:blip r:embed="rId13"/>
                  <a:stretch/>
                </p:blipFill>
                <p:spPr>
                  <a:xfrm>
                    <a:off x="225360" y="22636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936" name="Объект 23"/>
          <p:cNvGraphicFramePr/>
          <p:nvPr/>
        </p:nvGraphicFramePr>
        <p:xfrm>
          <a:off x="225360" y="2711520"/>
          <a:ext cx="394920" cy="516960"/>
        </p:xfrm>
        <a:graphic>
          <a:graphicData uri="http://schemas.openxmlformats.org/presentationml/2006/ole">
            <p:oleObj r:id="rId14" spid="">
              <p:embed/>
              <p:pic>
                <p:nvPicPr>
                  <p:cNvPr id="1937" name="Объект 23" descr=""/>
                  <p:cNvPicPr/>
                  <p:nvPr/>
                </p:nvPicPr>
                <p:blipFill>
                  <a:blip r:embed="rId15"/>
                  <a:stretch/>
                </p:blipFill>
                <p:spPr>
                  <a:xfrm>
                    <a:off x="225360" y="271152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938" name="Объект 24"/>
          <p:cNvGraphicFramePr/>
          <p:nvPr/>
        </p:nvGraphicFramePr>
        <p:xfrm>
          <a:off x="225360" y="3157560"/>
          <a:ext cx="394920" cy="518760"/>
        </p:xfrm>
        <a:graphic>
          <a:graphicData uri="http://schemas.openxmlformats.org/presentationml/2006/ole">
            <p:oleObj r:id="rId16" spid="">
              <p:embed/>
              <p:pic>
                <p:nvPicPr>
                  <p:cNvPr id="1939" name="Объект 24" descr=""/>
                  <p:cNvPicPr/>
                  <p:nvPr/>
                </p:nvPicPr>
                <p:blipFill>
                  <a:blip r:embed="rId17"/>
                  <a:stretch/>
                </p:blipFill>
                <p:spPr>
                  <a:xfrm>
                    <a:off x="225360" y="315756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940" name="Объект 25"/>
          <p:cNvGraphicFramePr/>
          <p:nvPr/>
        </p:nvGraphicFramePr>
        <p:xfrm>
          <a:off x="225360" y="3605040"/>
          <a:ext cx="394920" cy="516960"/>
        </p:xfrm>
        <a:graphic>
          <a:graphicData uri="http://schemas.openxmlformats.org/presentationml/2006/ole">
            <p:oleObj r:id="rId18" spid="">
              <p:embed/>
              <p:pic>
                <p:nvPicPr>
                  <p:cNvPr id="1941" name="Объект 25" descr=""/>
                  <p:cNvPicPr/>
                  <p:nvPr/>
                </p:nvPicPr>
                <p:blipFill>
                  <a:blip r:embed="rId19"/>
                  <a:stretch/>
                </p:blipFill>
                <p:spPr>
                  <a:xfrm>
                    <a:off x="225360" y="360504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942" name="Объект 26"/>
          <p:cNvGraphicFramePr/>
          <p:nvPr/>
        </p:nvGraphicFramePr>
        <p:xfrm>
          <a:off x="225360" y="4051440"/>
          <a:ext cx="394920" cy="518760"/>
        </p:xfrm>
        <a:graphic>
          <a:graphicData uri="http://schemas.openxmlformats.org/presentationml/2006/ole">
            <p:oleObj r:id="rId20" spid="">
              <p:embed/>
              <p:pic>
                <p:nvPicPr>
                  <p:cNvPr id="1943" name="Объект 26" descr=""/>
                  <p:cNvPicPr/>
                  <p:nvPr/>
                </p:nvPicPr>
                <p:blipFill>
                  <a:blip r:embed="rId21"/>
                  <a:stretch/>
                </p:blipFill>
                <p:spPr>
                  <a:xfrm>
                    <a:off x="225360" y="40514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944" name="Объект 27"/>
          <p:cNvGraphicFramePr/>
          <p:nvPr/>
        </p:nvGraphicFramePr>
        <p:xfrm>
          <a:off x="225360" y="4497480"/>
          <a:ext cx="394920" cy="518760"/>
        </p:xfrm>
        <a:graphic>
          <a:graphicData uri="http://schemas.openxmlformats.org/presentationml/2006/ole">
            <p:oleObj r:id="rId22" spid="">
              <p:embed/>
              <p:pic>
                <p:nvPicPr>
                  <p:cNvPr id="1945" name="Объект 27" descr=""/>
                  <p:cNvPicPr/>
                  <p:nvPr/>
                </p:nvPicPr>
                <p:blipFill>
                  <a:blip r:embed="rId23"/>
                  <a:stretch/>
                </p:blipFill>
                <p:spPr>
                  <a:xfrm>
                    <a:off x="225360" y="44974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946" name="Объект 28"/>
          <p:cNvGraphicFramePr/>
          <p:nvPr/>
        </p:nvGraphicFramePr>
        <p:xfrm>
          <a:off x="225360" y="4944960"/>
          <a:ext cx="394920" cy="516960"/>
        </p:xfrm>
        <a:graphic>
          <a:graphicData uri="http://schemas.openxmlformats.org/presentationml/2006/ole">
            <p:oleObj r:id="rId24" spid="">
              <p:embed/>
              <p:pic>
                <p:nvPicPr>
                  <p:cNvPr id="1947" name="Объект 28" descr=""/>
                  <p:cNvPicPr/>
                  <p:nvPr/>
                </p:nvPicPr>
                <p:blipFill>
                  <a:blip r:embed="rId25"/>
                  <a:stretch/>
                </p:blipFill>
                <p:spPr>
                  <a:xfrm>
                    <a:off x="225360" y="494496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948" name="Объект 29"/>
          <p:cNvGraphicFramePr/>
          <p:nvPr/>
        </p:nvGraphicFramePr>
        <p:xfrm>
          <a:off x="225360" y="5435640"/>
          <a:ext cx="394920" cy="516960"/>
        </p:xfrm>
        <a:graphic>
          <a:graphicData uri="http://schemas.openxmlformats.org/presentationml/2006/ole">
            <p:oleObj r:id="rId26" spid="">
              <p:embed/>
              <p:pic>
                <p:nvPicPr>
                  <p:cNvPr id="1949" name="Объект 29" descr=""/>
                  <p:cNvPicPr/>
                  <p:nvPr/>
                </p:nvPicPr>
                <p:blipFill>
                  <a:blip r:embed="rId27"/>
                  <a:stretch/>
                </p:blipFill>
                <p:spPr>
                  <a:xfrm>
                    <a:off x="225360" y="543564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950" name="Объект 30"/>
          <p:cNvGraphicFramePr/>
          <p:nvPr/>
        </p:nvGraphicFramePr>
        <p:xfrm>
          <a:off x="225360" y="5881680"/>
          <a:ext cx="394920" cy="518760"/>
        </p:xfrm>
        <a:graphic>
          <a:graphicData uri="http://schemas.openxmlformats.org/presentationml/2006/ole">
            <p:oleObj r:id="rId28" spid="">
              <p:embed/>
              <p:pic>
                <p:nvPicPr>
                  <p:cNvPr id="1951" name="Объект 30" descr=""/>
                  <p:cNvPicPr/>
                  <p:nvPr/>
                </p:nvPicPr>
                <p:blipFill>
                  <a:blip r:embed="rId29"/>
                  <a:stretch/>
                </p:blipFill>
                <p:spPr>
                  <a:xfrm>
                    <a:off x="225360" y="58816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952" name="Объект 31"/>
          <p:cNvGraphicFramePr/>
          <p:nvPr/>
        </p:nvGraphicFramePr>
        <p:xfrm>
          <a:off x="225360" y="6327720"/>
          <a:ext cx="394920" cy="518760"/>
        </p:xfrm>
        <a:graphic>
          <a:graphicData uri="http://schemas.openxmlformats.org/presentationml/2006/ole">
            <p:oleObj r:id="rId30" spid="">
              <p:embed/>
              <p:pic>
                <p:nvPicPr>
                  <p:cNvPr id="1953" name="Объект 31" descr=""/>
                  <p:cNvPicPr/>
                  <p:nvPr/>
                </p:nvPicPr>
                <p:blipFill>
                  <a:blip r:embed="rId31"/>
                  <a:stretch/>
                </p:blipFill>
                <p:spPr>
                  <a:xfrm>
                    <a:off x="225360" y="632772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1954" name="PlaceHolder 1"/>
          <p:cNvSpPr>
            <a:spLocks noGrp="1"/>
          </p:cNvSpPr>
          <p:nvPr>
            <p:ph type="title"/>
          </p:nvPr>
        </p:nvSpPr>
        <p:spPr>
          <a:xfrm>
            <a:off x="609480" y="708120"/>
            <a:ext cx="10971720" cy="274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>
              <a:buNone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текста заглавия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95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3976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95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50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957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50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7" r:id="rId32"/>
  </p:sldLayoutIdLst>
</p:sldMaster>
</file>

<file path=ppt/slideMasters/slideMaster5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eee9e3">
            <a:alpha val="10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62" name="Объект 17"/>
          <p:cNvGraphicFramePr/>
          <p:nvPr/>
        </p:nvGraphicFramePr>
        <p:xfrm>
          <a:off x="225360" y="0"/>
          <a:ext cx="394920" cy="518760"/>
        </p:xfrm>
        <a:graphic>
          <a:graphicData uri="http://schemas.openxmlformats.org/presentationml/2006/ole">
            <p:oleObj r:id="rId2" spid="">
              <p:embed/>
              <p:pic>
                <p:nvPicPr>
                  <p:cNvPr id="1963" name="Объект 17" descr=""/>
                  <p:cNvPicPr/>
                  <p:nvPr/>
                </p:nvPicPr>
                <p:blipFill>
                  <a:blip r:embed="rId3"/>
                  <a:stretch/>
                </p:blipFill>
                <p:spPr>
                  <a:xfrm>
                    <a:off x="225360" y="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964" name="Объект 18"/>
          <p:cNvGraphicFramePr/>
          <p:nvPr/>
        </p:nvGraphicFramePr>
        <p:xfrm>
          <a:off x="225360" y="446040"/>
          <a:ext cx="394920" cy="518760"/>
        </p:xfrm>
        <a:graphic>
          <a:graphicData uri="http://schemas.openxmlformats.org/presentationml/2006/ole">
            <p:oleObj r:id="rId4" spid="">
              <p:embed/>
              <p:pic>
                <p:nvPicPr>
                  <p:cNvPr id="1965" name="Объект 18" descr=""/>
                  <p:cNvPicPr/>
                  <p:nvPr/>
                </p:nvPicPr>
                <p:blipFill>
                  <a:blip r:embed="rId5"/>
                  <a:stretch/>
                </p:blipFill>
                <p:spPr>
                  <a:xfrm>
                    <a:off x="225360" y="4460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966" name="Объект 19"/>
          <p:cNvGraphicFramePr/>
          <p:nvPr/>
        </p:nvGraphicFramePr>
        <p:xfrm>
          <a:off x="225360" y="893880"/>
          <a:ext cx="394920" cy="516960"/>
        </p:xfrm>
        <a:graphic>
          <a:graphicData uri="http://schemas.openxmlformats.org/presentationml/2006/ole">
            <p:oleObj r:id="rId6" spid="">
              <p:embed/>
              <p:pic>
                <p:nvPicPr>
                  <p:cNvPr id="1967" name="Объект 19" descr=""/>
                  <p:cNvPicPr/>
                  <p:nvPr/>
                </p:nvPicPr>
                <p:blipFill>
                  <a:blip r:embed="rId7"/>
                  <a:stretch/>
                </p:blipFill>
                <p:spPr>
                  <a:xfrm>
                    <a:off x="225360" y="89388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968" name="Объект 20"/>
          <p:cNvGraphicFramePr/>
          <p:nvPr/>
        </p:nvGraphicFramePr>
        <p:xfrm>
          <a:off x="225360" y="1339920"/>
          <a:ext cx="394920" cy="518760"/>
        </p:xfrm>
        <a:graphic>
          <a:graphicData uri="http://schemas.openxmlformats.org/presentationml/2006/ole">
            <p:oleObj r:id="rId8" spid="">
              <p:embed/>
              <p:pic>
                <p:nvPicPr>
                  <p:cNvPr id="1969" name="Объект 20" descr=""/>
                  <p:cNvPicPr/>
                  <p:nvPr/>
                </p:nvPicPr>
                <p:blipFill>
                  <a:blip r:embed="rId9"/>
                  <a:stretch/>
                </p:blipFill>
                <p:spPr>
                  <a:xfrm>
                    <a:off x="225360" y="133992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970" name="Объект 21"/>
          <p:cNvGraphicFramePr/>
          <p:nvPr/>
        </p:nvGraphicFramePr>
        <p:xfrm>
          <a:off x="225360" y="1817640"/>
          <a:ext cx="394920" cy="518760"/>
        </p:xfrm>
        <a:graphic>
          <a:graphicData uri="http://schemas.openxmlformats.org/presentationml/2006/ole">
            <p:oleObj r:id="rId10" spid="">
              <p:embed/>
              <p:pic>
                <p:nvPicPr>
                  <p:cNvPr id="1971" name="Объект 21" descr=""/>
                  <p:cNvPicPr/>
                  <p:nvPr/>
                </p:nvPicPr>
                <p:blipFill>
                  <a:blip r:embed="rId11"/>
                  <a:stretch/>
                </p:blipFill>
                <p:spPr>
                  <a:xfrm>
                    <a:off x="225360" y="18176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972" name="Объект 22"/>
          <p:cNvGraphicFramePr/>
          <p:nvPr/>
        </p:nvGraphicFramePr>
        <p:xfrm>
          <a:off x="225360" y="2263680"/>
          <a:ext cx="394920" cy="518760"/>
        </p:xfrm>
        <a:graphic>
          <a:graphicData uri="http://schemas.openxmlformats.org/presentationml/2006/ole">
            <p:oleObj r:id="rId12" spid="">
              <p:embed/>
              <p:pic>
                <p:nvPicPr>
                  <p:cNvPr id="1973" name="Объект 22" descr=""/>
                  <p:cNvPicPr/>
                  <p:nvPr/>
                </p:nvPicPr>
                <p:blipFill>
                  <a:blip r:embed="rId13"/>
                  <a:stretch/>
                </p:blipFill>
                <p:spPr>
                  <a:xfrm>
                    <a:off x="225360" y="22636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974" name="Объект 23"/>
          <p:cNvGraphicFramePr/>
          <p:nvPr/>
        </p:nvGraphicFramePr>
        <p:xfrm>
          <a:off x="225360" y="2711520"/>
          <a:ext cx="394920" cy="516960"/>
        </p:xfrm>
        <a:graphic>
          <a:graphicData uri="http://schemas.openxmlformats.org/presentationml/2006/ole">
            <p:oleObj r:id="rId14" spid="">
              <p:embed/>
              <p:pic>
                <p:nvPicPr>
                  <p:cNvPr id="1975" name="Объект 23" descr=""/>
                  <p:cNvPicPr/>
                  <p:nvPr/>
                </p:nvPicPr>
                <p:blipFill>
                  <a:blip r:embed="rId15"/>
                  <a:stretch/>
                </p:blipFill>
                <p:spPr>
                  <a:xfrm>
                    <a:off x="225360" y="271152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976" name="Объект 24"/>
          <p:cNvGraphicFramePr/>
          <p:nvPr/>
        </p:nvGraphicFramePr>
        <p:xfrm>
          <a:off x="225360" y="3157560"/>
          <a:ext cx="394920" cy="518760"/>
        </p:xfrm>
        <a:graphic>
          <a:graphicData uri="http://schemas.openxmlformats.org/presentationml/2006/ole">
            <p:oleObj r:id="rId16" spid="">
              <p:embed/>
              <p:pic>
                <p:nvPicPr>
                  <p:cNvPr id="1977" name="Объект 24" descr=""/>
                  <p:cNvPicPr/>
                  <p:nvPr/>
                </p:nvPicPr>
                <p:blipFill>
                  <a:blip r:embed="rId17"/>
                  <a:stretch/>
                </p:blipFill>
                <p:spPr>
                  <a:xfrm>
                    <a:off x="225360" y="315756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978" name="Объект 25"/>
          <p:cNvGraphicFramePr/>
          <p:nvPr/>
        </p:nvGraphicFramePr>
        <p:xfrm>
          <a:off x="225360" y="3605040"/>
          <a:ext cx="394920" cy="516960"/>
        </p:xfrm>
        <a:graphic>
          <a:graphicData uri="http://schemas.openxmlformats.org/presentationml/2006/ole">
            <p:oleObj r:id="rId18" spid="">
              <p:embed/>
              <p:pic>
                <p:nvPicPr>
                  <p:cNvPr id="1979" name="Объект 25" descr=""/>
                  <p:cNvPicPr/>
                  <p:nvPr/>
                </p:nvPicPr>
                <p:blipFill>
                  <a:blip r:embed="rId19"/>
                  <a:stretch/>
                </p:blipFill>
                <p:spPr>
                  <a:xfrm>
                    <a:off x="225360" y="360504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980" name="Объект 26"/>
          <p:cNvGraphicFramePr/>
          <p:nvPr/>
        </p:nvGraphicFramePr>
        <p:xfrm>
          <a:off x="225360" y="4051440"/>
          <a:ext cx="394920" cy="518760"/>
        </p:xfrm>
        <a:graphic>
          <a:graphicData uri="http://schemas.openxmlformats.org/presentationml/2006/ole">
            <p:oleObj r:id="rId20" spid="">
              <p:embed/>
              <p:pic>
                <p:nvPicPr>
                  <p:cNvPr id="1981" name="Объект 26" descr=""/>
                  <p:cNvPicPr/>
                  <p:nvPr/>
                </p:nvPicPr>
                <p:blipFill>
                  <a:blip r:embed="rId21"/>
                  <a:stretch/>
                </p:blipFill>
                <p:spPr>
                  <a:xfrm>
                    <a:off x="225360" y="40514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982" name="Объект 27"/>
          <p:cNvGraphicFramePr/>
          <p:nvPr/>
        </p:nvGraphicFramePr>
        <p:xfrm>
          <a:off x="225360" y="4497480"/>
          <a:ext cx="394920" cy="518760"/>
        </p:xfrm>
        <a:graphic>
          <a:graphicData uri="http://schemas.openxmlformats.org/presentationml/2006/ole">
            <p:oleObj r:id="rId22" spid="">
              <p:embed/>
              <p:pic>
                <p:nvPicPr>
                  <p:cNvPr id="1983" name="Объект 27" descr=""/>
                  <p:cNvPicPr/>
                  <p:nvPr/>
                </p:nvPicPr>
                <p:blipFill>
                  <a:blip r:embed="rId23"/>
                  <a:stretch/>
                </p:blipFill>
                <p:spPr>
                  <a:xfrm>
                    <a:off x="225360" y="44974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984" name="Объект 28"/>
          <p:cNvGraphicFramePr/>
          <p:nvPr/>
        </p:nvGraphicFramePr>
        <p:xfrm>
          <a:off x="225360" y="4944960"/>
          <a:ext cx="394920" cy="516960"/>
        </p:xfrm>
        <a:graphic>
          <a:graphicData uri="http://schemas.openxmlformats.org/presentationml/2006/ole">
            <p:oleObj r:id="rId24" spid="">
              <p:embed/>
              <p:pic>
                <p:nvPicPr>
                  <p:cNvPr id="1985" name="Объект 28" descr=""/>
                  <p:cNvPicPr/>
                  <p:nvPr/>
                </p:nvPicPr>
                <p:blipFill>
                  <a:blip r:embed="rId25"/>
                  <a:stretch/>
                </p:blipFill>
                <p:spPr>
                  <a:xfrm>
                    <a:off x="225360" y="494496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986" name="Объект 29"/>
          <p:cNvGraphicFramePr/>
          <p:nvPr/>
        </p:nvGraphicFramePr>
        <p:xfrm>
          <a:off x="225360" y="5435640"/>
          <a:ext cx="394920" cy="516960"/>
        </p:xfrm>
        <a:graphic>
          <a:graphicData uri="http://schemas.openxmlformats.org/presentationml/2006/ole">
            <p:oleObj r:id="rId26" spid="">
              <p:embed/>
              <p:pic>
                <p:nvPicPr>
                  <p:cNvPr id="1987" name="Объект 29" descr=""/>
                  <p:cNvPicPr/>
                  <p:nvPr/>
                </p:nvPicPr>
                <p:blipFill>
                  <a:blip r:embed="rId27"/>
                  <a:stretch/>
                </p:blipFill>
                <p:spPr>
                  <a:xfrm>
                    <a:off x="225360" y="543564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988" name="Объект 30"/>
          <p:cNvGraphicFramePr/>
          <p:nvPr/>
        </p:nvGraphicFramePr>
        <p:xfrm>
          <a:off x="225360" y="5881680"/>
          <a:ext cx="394920" cy="518760"/>
        </p:xfrm>
        <a:graphic>
          <a:graphicData uri="http://schemas.openxmlformats.org/presentationml/2006/ole">
            <p:oleObj r:id="rId28" spid="">
              <p:embed/>
              <p:pic>
                <p:nvPicPr>
                  <p:cNvPr id="1989" name="Объект 30" descr=""/>
                  <p:cNvPicPr/>
                  <p:nvPr/>
                </p:nvPicPr>
                <p:blipFill>
                  <a:blip r:embed="rId29"/>
                  <a:stretch/>
                </p:blipFill>
                <p:spPr>
                  <a:xfrm>
                    <a:off x="225360" y="58816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990" name="Объект 31"/>
          <p:cNvGraphicFramePr/>
          <p:nvPr/>
        </p:nvGraphicFramePr>
        <p:xfrm>
          <a:off x="225360" y="6327720"/>
          <a:ext cx="394920" cy="518760"/>
        </p:xfrm>
        <a:graphic>
          <a:graphicData uri="http://schemas.openxmlformats.org/presentationml/2006/ole">
            <p:oleObj r:id="rId30" spid="">
              <p:embed/>
              <p:pic>
                <p:nvPicPr>
                  <p:cNvPr id="1991" name="Объект 31" descr=""/>
                  <p:cNvPicPr/>
                  <p:nvPr/>
                </p:nvPicPr>
                <p:blipFill>
                  <a:blip r:embed="rId31"/>
                  <a:stretch/>
                </p:blipFill>
                <p:spPr>
                  <a:xfrm>
                    <a:off x="225360" y="632772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1992" name="PlaceHolder 1"/>
          <p:cNvSpPr>
            <a:spLocks noGrp="1"/>
          </p:cNvSpPr>
          <p:nvPr>
            <p:ph type="title"/>
          </p:nvPr>
        </p:nvSpPr>
        <p:spPr>
          <a:xfrm>
            <a:off x="609480" y="708120"/>
            <a:ext cx="10971720" cy="274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>
              <a:buNone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текста заглавия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99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50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99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50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995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50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996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50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9" r:id="rId32"/>
  </p:sldLayoutIdLst>
</p:sldMaster>
</file>

<file path=ppt/slideMasters/slideMaster5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eee9e3">
            <a:alpha val="10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02" name="Объект 17"/>
          <p:cNvGraphicFramePr/>
          <p:nvPr/>
        </p:nvGraphicFramePr>
        <p:xfrm>
          <a:off x="225360" y="0"/>
          <a:ext cx="394920" cy="518760"/>
        </p:xfrm>
        <a:graphic>
          <a:graphicData uri="http://schemas.openxmlformats.org/presentationml/2006/ole">
            <p:oleObj r:id="rId2" spid="">
              <p:embed/>
              <p:pic>
                <p:nvPicPr>
                  <p:cNvPr id="2003" name="Объект 17" descr=""/>
                  <p:cNvPicPr/>
                  <p:nvPr/>
                </p:nvPicPr>
                <p:blipFill>
                  <a:blip r:embed="rId3"/>
                  <a:stretch/>
                </p:blipFill>
                <p:spPr>
                  <a:xfrm>
                    <a:off x="225360" y="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2004" name="Объект 18"/>
          <p:cNvGraphicFramePr/>
          <p:nvPr/>
        </p:nvGraphicFramePr>
        <p:xfrm>
          <a:off x="225360" y="446040"/>
          <a:ext cx="394920" cy="518760"/>
        </p:xfrm>
        <a:graphic>
          <a:graphicData uri="http://schemas.openxmlformats.org/presentationml/2006/ole">
            <p:oleObj r:id="rId4" spid="">
              <p:embed/>
              <p:pic>
                <p:nvPicPr>
                  <p:cNvPr id="2005" name="Объект 18" descr=""/>
                  <p:cNvPicPr/>
                  <p:nvPr/>
                </p:nvPicPr>
                <p:blipFill>
                  <a:blip r:embed="rId5"/>
                  <a:stretch/>
                </p:blipFill>
                <p:spPr>
                  <a:xfrm>
                    <a:off x="225360" y="4460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2006" name="Объект 19"/>
          <p:cNvGraphicFramePr/>
          <p:nvPr/>
        </p:nvGraphicFramePr>
        <p:xfrm>
          <a:off x="225360" y="893880"/>
          <a:ext cx="394920" cy="516960"/>
        </p:xfrm>
        <a:graphic>
          <a:graphicData uri="http://schemas.openxmlformats.org/presentationml/2006/ole">
            <p:oleObj r:id="rId6" spid="">
              <p:embed/>
              <p:pic>
                <p:nvPicPr>
                  <p:cNvPr id="2007" name="Объект 19" descr=""/>
                  <p:cNvPicPr/>
                  <p:nvPr/>
                </p:nvPicPr>
                <p:blipFill>
                  <a:blip r:embed="rId7"/>
                  <a:stretch/>
                </p:blipFill>
                <p:spPr>
                  <a:xfrm>
                    <a:off x="225360" y="89388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2008" name="Объект 20"/>
          <p:cNvGraphicFramePr/>
          <p:nvPr/>
        </p:nvGraphicFramePr>
        <p:xfrm>
          <a:off x="225360" y="1339920"/>
          <a:ext cx="394920" cy="518760"/>
        </p:xfrm>
        <a:graphic>
          <a:graphicData uri="http://schemas.openxmlformats.org/presentationml/2006/ole">
            <p:oleObj r:id="rId8" spid="">
              <p:embed/>
              <p:pic>
                <p:nvPicPr>
                  <p:cNvPr id="2009" name="Объект 20" descr=""/>
                  <p:cNvPicPr/>
                  <p:nvPr/>
                </p:nvPicPr>
                <p:blipFill>
                  <a:blip r:embed="rId9"/>
                  <a:stretch/>
                </p:blipFill>
                <p:spPr>
                  <a:xfrm>
                    <a:off x="225360" y="133992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2010" name="Объект 21"/>
          <p:cNvGraphicFramePr/>
          <p:nvPr/>
        </p:nvGraphicFramePr>
        <p:xfrm>
          <a:off x="225360" y="1817640"/>
          <a:ext cx="394920" cy="518760"/>
        </p:xfrm>
        <a:graphic>
          <a:graphicData uri="http://schemas.openxmlformats.org/presentationml/2006/ole">
            <p:oleObj r:id="rId10" spid="">
              <p:embed/>
              <p:pic>
                <p:nvPicPr>
                  <p:cNvPr id="2011" name="Объект 21" descr=""/>
                  <p:cNvPicPr/>
                  <p:nvPr/>
                </p:nvPicPr>
                <p:blipFill>
                  <a:blip r:embed="rId11"/>
                  <a:stretch/>
                </p:blipFill>
                <p:spPr>
                  <a:xfrm>
                    <a:off x="225360" y="18176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2012" name="Объект 22"/>
          <p:cNvGraphicFramePr/>
          <p:nvPr/>
        </p:nvGraphicFramePr>
        <p:xfrm>
          <a:off x="225360" y="2263680"/>
          <a:ext cx="394920" cy="518760"/>
        </p:xfrm>
        <a:graphic>
          <a:graphicData uri="http://schemas.openxmlformats.org/presentationml/2006/ole">
            <p:oleObj r:id="rId12" spid="">
              <p:embed/>
              <p:pic>
                <p:nvPicPr>
                  <p:cNvPr id="2013" name="Объект 22" descr=""/>
                  <p:cNvPicPr/>
                  <p:nvPr/>
                </p:nvPicPr>
                <p:blipFill>
                  <a:blip r:embed="rId13"/>
                  <a:stretch/>
                </p:blipFill>
                <p:spPr>
                  <a:xfrm>
                    <a:off x="225360" y="22636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2014" name="Объект 23"/>
          <p:cNvGraphicFramePr/>
          <p:nvPr/>
        </p:nvGraphicFramePr>
        <p:xfrm>
          <a:off x="225360" y="2711520"/>
          <a:ext cx="394920" cy="516960"/>
        </p:xfrm>
        <a:graphic>
          <a:graphicData uri="http://schemas.openxmlformats.org/presentationml/2006/ole">
            <p:oleObj r:id="rId14" spid="">
              <p:embed/>
              <p:pic>
                <p:nvPicPr>
                  <p:cNvPr id="2015" name="Объект 23" descr=""/>
                  <p:cNvPicPr/>
                  <p:nvPr/>
                </p:nvPicPr>
                <p:blipFill>
                  <a:blip r:embed="rId15"/>
                  <a:stretch/>
                </p:blipFill>
                <p:spPr>
                  <a:xfrm>
                    <a:off x="225360" y="271152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2016" name="Объект 24"/>
          <p:cNvGraphicFramePr/>
          <p:nvPr/>
        </p:nvGraphicFramePr>
        <p:xfrm>
          <a:off x="225360" y="3157560"/>
          <a:ext cx="394920" cy="518760"/>
        </p:xfrm>
        <a:graphic>
          <a:graphicData uri="http://schemas.openxmlformats.org/presentationml/2006/ole">
            <p:oleObj r:id="rId16" spid="">
              <p:embed/>
              <p:pic>
                <p:nvPicPr>
                  <p:cNvPr id="2017" name="Объект 24" descr=""/>
                  <p:cNvPicPr/>
                  <p:nvPr/>
                </p:nvPicPr>
                <p:blipFill>
                  <a:blip r:embed="rId17"/>
                  <a:stretch/>
                </p:blipFill>
                <p:spPr>
                  <a:xfrm>
                    <a:off x="225360" y="315756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2018" name="Объект 25"/>
          <p:cNvGraphicFramePr/>
          <p:nvPr/>
        </p:nvGraphicFramePr>
        <p:xfrm>
          <a:off x="225360" y="3605040"/>
          <a:ext cx="394920" cy="516960"/>
        </p:xfrm>
        <a:graphic>
          <a:graphicData uri="http://schemas.openxmlformats.org/presentationml/2006/ole">
            <p:oleObj r:id="rId18" spid="">
              <p:embed/>
              <p:pic>
                <p:nvPicPr>
                  <p:cNvPr id="2019" name="Объект 25" descr=""/>
                  <p:cNvPicPr/>
                  <p:nvPr/>
                </p:nvPicPr>
                <p:blipFill>
                  <a:blip r:embed="rId19"/>
                  <a:stretch/>
                </p:blipFill>
                <p:spPr>
                  <a:xfrm>
                    <a:off x="225360" y="360504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2020" name="Объект 26"/>
          <p:cNvGraphicFramePr/>
          <p:nvPr/>
        </p:nvGraphicFramePr>
        <p:xfrm>
          <a:off x="225360" y="4051440"/>
          <a:ext cx="394920" cy="518760"/>
        </p:xfrm>
        <a:graphic>
          <a:graphicData uri="http://schemas.openxmlformats.org/presentationml/2006/ole">
            <p:oleObj r:id="rId20" spid="">
              <p:embed/>
              <p:pic>
                <p:nvPicPr>
                  <p:cNvPr id="2021" name="Объект 26" descr=""/>
                  <p:cNvPicPr/>
                  <p:nvPr/>
                </p:nvPicPr>
                <p:blipFill>
                  <a:blip r:embed="rId21"/>
                  <a:stretch/>
                </p:blipFill>
                <p:spPr>
                  <a:xfrm>
                    <a:off x="225360" y="40514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2022" name="Объект 27"/>
          <p:cNvGraphicFramePr/>
          <p:nvPr/>
        </p:nvGraphicFramePr>
        <p:xfrm>
          <a:off x="225360" y="4497480"/>
          <a:ext cx="394920" cy="518760"/>
        </p:xfrm>
        <a:graphic>
          <a:graphicData uri="http://schemas.openxmlformats.org/presentationml/2006/ole">
            <p:oleObj r:id="rId22" spid="">
              <p:embed/>
              <p:pic>
                <p:nvPicPr>
                  <p:cNvPr id="2023" name="Объект 27" descr=""/>
                  <p:cNvPicPr/>
                  <p:nvPr/>
                </p:nvPicPr>
                <p:blipFill>
                  <a:blip r:embed="rId23"/>
                  <a:stretch/>
                </p:blipFill>
                <p:spPr>
                  <a:xfrm>
                    <a:off x="225360" y="44974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2024" name="Объект 28"/>
          <p:cNvGraphicFramePr/>
          <p:nvPr/>
        </p:nvGraphicFramePr>
        <p:xfrm>
          <a:off x="225360" y="4944960"/>
          <a:ext cx="394920" cy="516960"/>
        </p:xfrm>
        <a:graphic>
          <a:graphicData uri="http://schemas.openxmlformats.org/presentationml/2006/ole">
            <p:oleObj r:id="rId24" spid="">
              <p:embed/>
              <p:pic>
                <p:nvPicPr>
                  <p:cNvPr id="2025" name="Объект 28" descr=""/>
                  <p:cNvPicPr/>
                  <p:nvPr/>
                </p:nvPicPr>
                <p:blipFill>
                  <a:blip r:embed="rId25"/>
                  <a:stretch/>
                </p:blipFill>
                <p:spPr>
                  <a:xfrm>
                    <a:off x="225360" y="494496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2026" name="Объект 29"/>
          <p:cNvGraphicFramePr/>
          <p:nvPr/>
        </p:nvGraphicFramePr>
        <p:xfrm>
          <a:off x="225360" y="5435640"/>
          <a:ext cx="394920" cy="516960"/>
        </p:xfrm>
        <a:graphic>
          <a:graphicData uri="http://schemas.openxmlformats.org/presentationml/2006/ole">
            <p:oleObj r:id="rId26" spid="">
              <p:embed/>
              <p:pic>
                <p:nvPicPr>
                  <p:cNvPr id="2027" name="Объект 29" descr=""/>
                  <p:cNvPicPr/>
                  <p:nvPr/>
                </p:nvPicPr>
                <p:blipFill>
                  <a:blip r:embed="rId27"/>
                  <a:stretch/>
                </p:blipFill>
                <p:spPr>
                  <a:xfrm>
                    <a:off x="225360" y="543564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2028" name="Объект 30"/>
          <p:cNvGraphicFramePr/>
          <p:nvPr/>
        </p:nvGraphicFramePr>
        <p:xfrm>
          <a:off x="225360" y="5881680"/>
          <a:ext cx="394920" cy="518760"/>
        </p:xfrm>
        <a:graphic>
          <a:graphicData uri="http://schemas.openxmlformats.org/presentationml/2006/ole">
            <p:oleObj r:id="rId28" spid="">
              <p:embed/>
              <p:pic>
                <p:nvPicPr>
                  <p:cNvPr id="2029" name="Объект 30" descr=""/>
                  <p:cNvPicPr/>
                  <p:nvPr/>
                </p:nvPicPr>
                <p:blipFill>
                  <a:blip r:embed="rId29"/>
                  <a:stretch/>
                </p:blipFill>
                <p:spPr>
                  <a:xfrm>
                    <a:off x="225360" y="58816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2030" name="Объект 31"/>
          <p:cNvGraphicFramePr/>
          <p:nvPr/>
        </p:nvGraphicFramePr>
        <p:xfrm>
          <a:off x="225360" y="6327720"/>
          <a:ext cx="394920" cy="518760"/>
        </p:xfrm>
        <a:graphic>
          <a:graphicData uri="http://schemas.openxmlformats.org/presentationml/2006/ole">
            <p:oleObj r:id="rId30" spid="">
              <p:embed/>
              <p:pic>
                <p:nvPicPr>
                  <p:cNvPr id="2031" name="Объект 31" descr=""/>
                  <p:cNvPicPr/>
                  <p:nvPr/>
                </p:nvPicPr>
                <p:blipFill>
                  <a:blip r:embed="rId31"/>
                  <a:stretch/>
                </p:blipFill>
                <p:spPr>
                  <a:xfrm>
                    <a:off x="225360" y="632772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</p:spTree>
  </p:cSld>
  <p:clrMap bg1="lt1" tx1="dk1" bg2="lt2" tx2="dk2" accent1="accent1" accent2="accent2" accent3="accent3" accent4="accent4" accent5="accent5" accent6="accent6" hlink="hlink" folHlink="folHlink"/>
  <p:sldLayoutIdLst>
    <p:sldLayoutId id="2147483741" r:id="rId32"/>
  </p:sldLayoutIdLst>
</p:sldMaster>
</file>

<file path=ppt/slideMasters/slideMaster6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eee9e3">
            <a:alpha val="10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32" name="Объект 17"/>
          <p:cNvGraphicFramePr/>
          <p:nvPr/>
        </p:nvGraphicFramePr>
        <p:xfrm>
          <a:off x="225360" y="0"/>
          <a:ext cx="394920" cy="518760"/>
        </p:xfrm>
        <a:graphic>
          <a:graphicData uri="http://schemas.openxmlformats.org/presentationml/2006/ole">
            <p:oleObj r:id="rId2" spid="">
              <p:embed/>
              <p:pic>
                <p:nvPicPr>
                  <p:cNvPr id="2033" name="Объект 17" descr=""/>
                  <p:cNvPicPr/>
                  <p:nvPr/>
                </p:nvPicPr>
                <p:blipFill>
                  <a:blip r:embed="rId3"/>
                  <a:stretch/>
                </p:blipFill>
                <p:spPr>
                  <a:xfrm>
                    <a:off x="225360" y="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2034" name="Объект 18"/>
          <p:cNvGraphicFramePr/>
          <p:nvPr/>
        </p:nvGraphicFramePr>
        <p:xfrm>
          <a:off x="225360" y="446040"/>
          <a:ext cx="394920" cy="518760"/>
        </p:xfrm>
        <a:graphic>
          <a:graphicData uri="http://schemas.openxmlformats.org/presentationml/2006/ole">
            <p:oleObj r:id="rId4" spid="">
              <p:embed/>
              <p:pic>
                <p:nvPicPr>
                  <p:cNvPr id="2035" name="Объект 18" descr=""/>
                  <p:cNvPicPr/>
                  <p:nvPr/>
                </p:nvPicPr>
                <p:blipFill>
                  <a:blip r:embed="rId5"/>
                  <a:stretch/>
                </p:blipFill>
                <p:spPr>
                  <a:xfrm>
                    <a:off x="225360" y="4460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2036" name="Объект 19"/>
          <p:cNvGraphicFramePr/>
          <p:nvPr/>
        </p:nvGraphicFramePr>
        <p:xfrm>
          <a:off x="225360" y="893880"/>
          <a:ext cx="394920" cy="516960"/>
        </p:xfrm>
        <a:graphic>
          <a:graphicData uri="http://schemas.openxmlformats.org/presentationml/2006/ole">
            <p:oleObj r:id="rId6" spid="">
              <p:embed/>
              <p:pic>
                <p:nvPicPr>
                  <p:cNvPr id="2037" name="Объект 19" descr=""/>
                  <p:cNvPicPr/>
                  <p:nvPr/>
                </p:nvPicPr>
                <p:blipFill>
                  <a:blip r:embed="rId7"/>
                  <a:stretch/>
                </p:blipFill>
                <p:spPr>
                  <a:xfrm>
                    <a:off x="225360" y="89388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2038" name="Объект 20"/>
          <p:cNvGraphicFramePr/>
          <p:nvPr/>
        </p:nvGraphicFramePr>
        <p:xfrm>
          <a:off x="225360" y="1339920"/>
          <a:ext cx="394920" cy="518760"/>
        </p:xfrm>
        <a:graphic>
          <a:graphicData uri="http://schemas.openxmlformats.org/presentationml/2006/ole">
            <p:oleObj r:id="rId8" spid="">
              <p:embed/>
              <p:pic>
                <p:nvPicPr>
                  <p:cNvPr id="2039" name="Объект 20" descr=""/>
                  <p:cNvPicPr/>
                  <p:nvPr/>
                </p:nvPicPr>
                <p:blipFill>
                  <a:blip r:embed="rId9"/>
                  <a:stretch/>
                </p:blipFill>
                <p:spPr>
                  <a:xfrm>
                    <a:off x="225360" y="133992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2040" name="Объект 21"/>
          <p:cNvGraphicFramePr/>
          <p:nvPr/>
        </p:nvGraphicFramePr>
        <p:xfrm>
          <a:off x="225360" y="1817640"/>
          <a:ext cx="394920" cy="518760"/>
        </p:xfrm>
        <a:graphic>
          <a:graphicData uri="http://schemas.openxmlformats.org/presentationml/2006/ole">
            <p:oleObj r:id="rId10" spid="">
              <p:embed/>
              <p:pic>
                <p:nvPicPr>
                  <p:cNvPr id="2041" name="Объект 21" descr=""/>
                  <p:cNvPicPr/>
                  <p:nvPr/>
                </p:nvPicPr>
                <p:blipFill>
                  <a:blip r:embed="rId11"/>
                  <a:stretch/>
                </p:blipFill>
                <p:spPr>
                  <a:xfrm>
                    <a:off x="225360" y="18176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2042" name="Объект 22"/>
          <p:cNvGraphicFramePr/>
          <p:nvPr/>
        </p:nvGraphicFramePr>
        <p:xfrm>
          <a:off x="225360" y="2263680"/>
          <a:ext cx="394920" cy="518760"/>
        </p:xfrm>
        <a:graphic>
          <a:graphicData uri="http://schemas.openxmlformats.org/presentationml/2006/ole">
            <p:oleObj r:id="rId12" spid="">
              <p:embed/>
              <p:pic>
                <p:nvPicPr>
                  <p:cNvPr id="2043" name="Объект 22" descr=""/>
                  <p:cNvPicPr/>
                  <p:nvPr/>
                </p:nvPicPr>
                <p:blipFill>
                  <a:blip r:embed="rId13"/>
                  <a:stretch/>
                </p:blipFill>
                <p:spPr>
                  <a:xfrm>
                    <a:off x="225360" y="22636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2044" name="Объект 23"/>
          <p:cNvGraphicFramePr/>
          <p:nvPr/>
        </p:nvGraphicFramePr>
        <p:xfrm>
          <a:off x="225360" y="2711520"/>
          <a:ext cx="394920" cy="516960"/>
        </p:xfrm>
        <a:graphic>
          <a:graphicData uri="http://schemas.openxmlformats.org/presentationml/2006/ole">
            <p:oleObj r:id="rId14" spid="">
              <p:embed/>
              <p:pic>
                <p:nvPicPr>
                  <p:cNvPr id="2045" name="Объект 23" descr=""/>
                  <p:cNvPicPr/>
                  <p:nvPr/>
                </p:nvPicPr>
                <p:blipFill>
                  <a:blip r:embed="rId15"/>
                  <a:stretch/>
                </p:blipFill>
                <p:spPr>
                  <a:xfrm>
                    <a:off x="225360" y="271152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2046" name="Объект 24"/>
          <p:cNvGraphicFramePr/>
          <p:nvPr/>
        </p:nvGraphicFramePr>
        <p:xfrm>
          <a:off x="225360" y="3157560"/>
          <a:ext cx="394920" cy="518760"/>
        </p:xfrm>
        <a:graphic>
          <a:graphicData uri="http://schemas.openxmlformats.org/presentationml/2006/ole">
            <p:oleObj r:id="rId16" spid="">
              <p:embed/>
              <p:pic>
                <p:nvPicPr>
                  <p:cNvPr id="2047" name="Объект 24" descr=""/>
                  <p:cNvPicPr/>
                  <p:nvPr/>
                </p:nvPicPr>
                <p:blipFill>
                  <a:blip r:embed="rId17"/>
                  <a:stretch/>
                </p:blipFill>
                <p:spPr>
                  <a:xfrm>
                    <a:off x="225360" y="315756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2048" name="Объект 25"/>
          <p:cNvGraphicFramePr/>
          <p:nvPr/>
        </p:nvGraphicFramePr>
        <p:xfrm>
          <a:off x="225360" y="3605040"/>
          <a:ext cx="394920" cy="516960"/>
        </p:xfrm>
        <a:graphic>
          <a:graphicData uri="http://schemas.openxmlformats.org/presentationml/2006/ole">
            <p:oleObj r:id="rId18" spid="">
              <p:embed/>
              <p:pic>
                <p:nvPicPr>
                  <p:cNvPr id="2049" name="Объект 25" descr=""/>
                  <p:cNvPicPr/>
                  <p:nvPr/>
                </p:nvPicPr>
                <p:blipFill>
                  <a:blip r:embed="rId19"/>
                  <a:stretch/>
                </p:blipFill>
                <p:spPr>
                  <a:xfrm>
                    <a:off x="225360" y="360504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2050" name="Объект 26"/>
          <p:cNvGraphicFramePr/>
          <p:nvPr/>
        </p:nvGraphicFramePr>
        <p:xfrm>
          <a:off x="225360" y="4051440"/>
          <a:ext cx="394920" cy="518760"/>
        </p:xfrm>
        <a:graphic>
          <a:graphicData uri="http://schemas.openxmlformats.org/presentationml/2006/ole">
            <p:oleObj r:id="rId20" spid="">
              <p:embed/>
              <p:pic>
                <p:nvPicPr>
                  <p:cNvPr id="2051" name="Объект 26" descr=""/>
                  <p:cNvPicPr/>
                  <p:nvPr/>
                </p:nvPicPr>
                <p:blipFill>
                  <a:blip r:embed="rId21"/>
                  <a:stretch/>
                </p:blipFill>
                <p:spPr>
                  <a:xfrm>
                    <a:off x="225360" y="40514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2052" name="Объект 27"/>
          <p:cNvGraphicFramePr/>
          <p:nvPr/>
        </p:nvGraphicFramePr>
        <p:xfrm>
          <a:off x="225360" y="4497480"/>
          <a:ext cx="394920" cy="518760"/>
        </p:xfrm>
        <a:graphic>
          <a:graphicData uri="http://schemas.openxmlformats.org/presentationml/2006/ole">
            <p:oleObj r:id="rId22" spid="">
              <p:embed/>
              <p:pic>
                <p:nvPicPr>
                  <p:cNvPr id="2053" name="Объект 27" descr=""/>
                  <p:cNvPicPr/>
                  <p:nvPr/>
                </p:nvPicPr>
                <p:blipFill>
                  <a:blip r:embed="rId23"/>
                  <a:stretch/>
                </p:blipFill>
                <p:spPr>
                  <a:xfrm>
                    <a:off x="225360" y="44974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2054" name="Объект 28"/>
          <p:cNvGraphicFramePr/>
          <p:nvPr/>
        </p:nvGraphicFramePr>
        <p:xfrm>
          <a:off x="225360" y="4944960"/>
          <a:ext cx="394920" cy="516960"/>
        </p:xfrm>
        <a:graphic>
          <a:graphicData uri="http://schemas.openxmlformats.org/presentationml/2006/ole">
            <p:oleObj r:id="rId24" spid="">
              <p:embed/>
              <p:pic>
                <p:nvPicPr>
                  <p:cNvPr id="2055" name="Объект 28" descr=""/>
                  <p:cNvPicPr/>
                  <p:nvPr/>
                </p:nvPicPr>
                <p:blipFill>
                  <a:blip r:embed="rId25"/>
                  <a:stretch/>
                </p:blipFill>
                <p:spPr>
                  <a:xfrm>
                    <a:off x="225360" y="494496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2056" name="Объект 29"/>
          <p:cNvGraphicFramePr/>
          <p:nvPr/>
        </p:nvGraphicFramePr>
        <p:xfrm>
          <a:off x="225360" y="5435640"/>
          <a:ext cx="394920" cy="516960"/>
        </p:xfrm>
        <a:graphic>
          <a:graphicData uri="http://schemas.openxmlformats.org/presentationml/2006/ole">
            <p:oleObj r:id="rId26" spid="">
              <p:embed/>
              <p:pic>
                <p:nvPicPr>
                  <p:cNvPr id="2057" name="Объект 29" descr=""/>
                  <p:cNvPicPr/>
                  <p:nvPr/>
                </p:nvPicPr>
                <p:blipFill>
                  <a:blip r:embed="rId27"/>
                  <a:stretch/>
                </p:blipFill>
                <p:spPr>
                  <a:xfrm>
                    <a:off x="225360" y="543564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2058" name="Объект 30"/>
          <p:cNvGraphicFramePr/>
          <p:nvPr/>
        </p:nvGraphicFramePr>
        <p:xfrm>
          <a:off x="225360" y="5881680"/>
          <a:ext cx="394920" cy="518760"/>
        </p:xfrm>
        <a:graphic>
          <a:graphicData uri="http://schemas.openxmlformats.org/presentationml/2006/ole">
            <p:oleObj r:id="rId28" spid="">
              <p:embed/>
              <p:pic>
                <p:nvPicPr>
                  <p:cNvPr id="2059" name="Объект 30" descr=""/>
                  <p:cNvPicPr/>
                  <p:nvPr/>
                </p:nvPicPr>
                <p:blipFill>
                  <a:blip r:embed="rId29"/>
                  <a:stretch/>
                </p:blipFill>
                <p:spPr>
                  <a:xfrm>
                    <a:off x="225360" y="58816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2060" name="Объект 31"/>
          <p:cNvGraphicFramePr/>
          <p:nvPr/>
        </p:nvGraphicFramePr>
        <p:xfrm>
          <a:off x="225360" y="6327720"/>
          <a:ext cx="394920" cy="518760"/>
        </p:xfrm>
        <a:graphic>
          <a:graphicData uri="http://schemas.openxmlformats.org/presentationml/2006/ole">
            <p:oleObj r:id="rId30" spid="">
              <p:embed/>
              <p:pic>
                <p:nvPicPr>
                  <p:cNvPr id="2061" name="Объект 31" descr=""/>
                  <p:cNvPicPr/>
                  <p:nvPr/>
                </p:nvPicPr>
                <p:blipFill>
                  <a:blip r:embed="rId31"/>
                  <a:stretch/>
                </p:blipFill>
                <p:spPr>
                  <a:xfrm>
                    <a:off x="225360" y="632772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2062" name="PlaceHolder 1"/>
          <p:cNvSpPr>
            <a:spLocks noGrp="1"/>
          </p:cNvSpPr>
          <p:nvPr>
            <p:ph type="title"/>
          </p:nvPr>
        </p:nvSpPr>
        <p:spPr>
          <a:xfrm>
            <a:off x="609480" y="708120"/>
            <a:ext cx="10971720" cy="274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>
              <a:buNone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текста заглавия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06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17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064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17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3" r:id="rId32"/>
  </p:sldLayoutIdLst>
</p:sldMaster>
</file>

<file path=ppt/slideMasters/slideMaster6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eee9e3">
            <a:alpha val="10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68" name="Объект 17"/>
          <p:cNvGraphicFramePr/>
          <p:nvPr/>
        </p:nvGraphicFramePr>
        <p:xfrm>
          <a:off x="225360" y="0"/>
          <a:ext cx="394920" cy="518760"/>
        </p:xfrm>
        <a:graphic>
          <a:graphicData uri="http://schemas.openxmlformats.org/presentationml/2006/ole">
            <p:oleObj r:id="rId2" spid="">
              <p:embed/>
              <p:pic>
                <p:nvPicPr>
                  <p:cNvPr id="2069" name="Объект 17" descr=""/>
                  <p:cNvPicPr/>
                  <p:nvPr/>
                </p:nvPicPr>
                <p:blipFill>
                  <a:blip r:embed="rId3"/>
                  <a:stretch/>
                </p:blipFill>
                <p:spPr>
                  <a:xfrm>
                    <a:off x="225360" y="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2070" name="Объект 18"/>
          <p:cNvGraphicFramePr/>
          <p:nvPr/>
        </p:nvGraphicFramePr>
        <p:xfrm>
          <a:off x="225360" y="446040"/>
          <a:ext cx="394920" cy="518760"/>
        </p:xfrm>
        <a:graphic>
          <a:graphicData uri="http://schemas.openxmlformats.org/presentationml/2006/ole">
            <p:oleObj r:id="rId4" spid="">
              <p:embed/>
              <p:pic>
                <p:nvPicPr>
                  <p:cNvPr id="2071" name="Объект 18" descr=""/>
                  <p:cNvPicPr/>
                  <p:nvPr/>
                </p:nvPicPr>
                <p:blipFill>
                  <a:blip r:embed="rId5"/>
                  <a:stretch/>
                </p:blipFill>
                <p:spPr>
                  <a:xfrm>
                    <a:off x="225360" y="4460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2072" name="Объект 19"/>
          <p:cNvGraphicFramePr/>
          <p:nvPr/>
        </p:nvGraphicFramePr>
        <p:xfrm>
          <a:off x="225360" y="893880"/>
          <a:ext cx="394920" cy="516960"/>
        </p:xfrm>
        <a:graphic>
          <a:graphicData uri="http://schemas.openxmlformats.org/presentationml/2006/ole">
            <p:oleObj r:id="rId6" spid="">
              <p:embed/>
              <p:pic>
                <p:nvPicPr>
                  <p:cNvPr id="2073" name="Объект 19" descr=""/>
                  <p:cNvPicPr/>
                  <p:nvPr/>
                </p:nvPicPr>
                <p:blipFill>
                  <a:blip r:embed="rId7"/>
                  <a:stretch/>
                </p:blipFill>
                <p:spPr>
                  <a:xfrm>
                    <a:off x="225360" y="89388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2074" name="Объект 20"/>
          <p:cNvGraphicFramePr/>
          <p:nvPr/>
        </p:nvGraphicFramePr>
        <p:xfrm>
          <a:off x="225360" y="1339920"/>
          <a:ext cx="394920" cy="518760"/>
        </p:xfrm>
        <a:graphic>
          <a:graphicData uri="http://schemas.openxmlformats.org/presentationml/2006/ole">
            <p:oleObj r:id="rId8" spid="">
              <p:embed/>
              <p:pic>
                <p:nvPicPr>
                  <p:cNvPr id="2075" name="Объект 20" descr=""/>
                  <p:cNvPicPr/>
                  <p:nvPr/>
                </p:nvPicPr>
                <p:blipFill>
                  <a:blip r:embed="rId9"/>
                  <a:stretch/>
                </p:blipFill>
                <p:spPr>
                  <a:xfrm>
                    <a:off x="225360" y="133992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2076" name="Объект 21"/>
          <p:cNvGraphicFramePr/>
          <p:nvPr/>
        </p:nvGraphicFramePr>
        <p:xfrm>
          <a:off x="225360" y="1817640"/>
          <a:ext cx="394920" cy="518760"/>
        </p:xfrm>
        <a:graphic>
          <a:graphicData uri="http://schemas.openxmlformats.org/presentationml/2006/ole">
            <p:oleObj r:id="rId10" spid="">
              <p:embed/>
              <p:pic>
                <p:nvPicPr>
                  <p:cNvPr id="2077" name="Объект 21" descr=""/>
                  <p:cNvPicPr/>
                  <p:nvPr/>
                </p:nvPicPr>
                <p:blipFill>
                  <a:blip r:embed="rId11"/>
                  <a:stretch/>
                </p:blipFill>
                <p:spPr>
                  <a:xfrm>
                    <a:off x="225360" y="18176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2078" name="Объект 22"/>
          <p:cNvGraphicFramePr/>
          <p:nvPr/>
        </p:nvGraphicFramePr>
        <p:xfrm>
          <a:off x="225360" y="2263680"/>
          <a:ext cx="394920" cy="518760"/>
        </p:xfrm>
        <a:graphic>
          <a:graphicData uri="http://schemas.openxmlformats.org/presentationml/2006/ole">
            <p:oleObj r:id="rId12" spid="">
              <p:embed/>
              <p:pic>
                <p:nvPicPr>
                  <p:cNvPr id="2079" name="Объект 22" descr=""/>
                  <p:cNvPicPr/>
                  <p:nvPr/>
                </p:nvPicPr>
                <p:blipFill>
                  <a:blip r:embed="rId13"/>
                  <a:stretch/>
                </p:blipFill>
                <p:spPr>
                  <a:xfrm>
                    <a:off x="225360" y="22636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2080" name="Объект 23"/>
          <p:cNvGraphicFramePr/>
          <p:nvPr/>
        </p:nvGraphicFramePr>
        <p:xfrm>
          <a:off x="225360" y="2711520"/>
          <a:ext cx="394920" cy="516960"/>
        </p:xfrm>
        <a:graphic>
          <a:graphicData uri="http://schemas.openxmlformats.org/presentationml/2006/ole">
            <p:oleObj r:id="rId14" spid="">
              <p:embed/>
              <p:pic>
                <p:nvPicPr>
                  <p:cNvPr id="2081" name="Объект 23" descr=""/>
                  <p:cNvPicPr/>
                  <p:nvPr/>
                </p:nvPicPr>
                <p:blipFill>
                  <a:blip r:embed="rId15"/>
                  <a:stretch/>
                </p:blipFill>
                <p:spPr>
                  <a:xfrm>
                    <a:off x="225360" y="271152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2082" name="Объект 24"/>
          <p:cNvGraphicFramePr/>
          <p:nvPr/>
        </p:nvGraphicFramePr>
        <p:xfrm>
          <a:off x="225360" y="3157560"/>
          <a:ext cx="394920" cy="518760"/>
        </p:xfrm>
        <a:graphic>
          <a:graphicData uri="http://schemas.openxmlformats.org/presentationml/2006/ole">
            <p:oleObj r:id="rId16" spid="">
              <p:embed/>
              <p:pic>
                <p:nvPicPr>
                  <p:cNvPr id="2083" name="Объект 24" descr=""/>
                  <p:cNvPicPr/>
                  <p:nvPr/>
                </p:nvPicPr>
                <p:blipFill>
                  <a:blip r:embed="rId17"/>
                  <a:stretch/>
                </p:blipFill>
                <p:spPr>
                  <a:xfrm>
                    <a:off x="225360" y="315756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2084" name="Объект 25"/>
          <p:cNvGraphicFramePr/>
          <p:nvPr/>
        </p:nvGraphicFramePr>
        <p:xfrm>
          <a:off x="225360" y="3605040"/>
          <a:ext cx="394920" cy="516960"/>
        </p:xfrm>
        <a:graphic>
          <a:graphicData uri="http://schemas.openxmlformats.org/presentationml/2006/ole">
            <p:oleObj r:id="rId18" spid="">
              <p:embed/>
              <p:pic>
                <p:nvPicPr>
                  <p:cNvPr id="2085" name="Объект 25" descr=""/>
                  <p:cNvPicPr/>
                  <p:nvPr/>
                </p:nvPicPr>
                <p:blipFill>
                  <a:blip r:embed="rId19"/>
                  <a:stretch/>
                </p:blipFill>
                <p:spPr>
                  <a:xfrm>
                    <a:off x="225360" y="360504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2086" name="Объект 26"/>
          <p:cNvGraphicFramePr/>
          <p:nvPr/>
        </p:nvGraphicFramePr>
        <p:xfrm>
          <a:off x="225360" y="4051440"/>
          <a:ext cx="394920" cy="518760"/>
        </p:xfrm>
        <a:graphic>
          <a:graphicData uri="http://schemas.openxmlformats.org/presentationml/2006/ole">
            <p:oleObj r:id="rId20" spid="">
              <p:embed/>
              <p:pic>
                <p:nvPicPr>
                  <p:cNvPr id="2087" name="Объект 26" descr=""/>
                  <p:cNvPicPr/>
                  <p:nvPr/>
                </p:nvPicPr>
                <p:blipFill>
                  <a:blip r:embed="rId21"/>
                  <a:stretch/>
                </p:blipFill>
                <p:spPr>
                  <a:xfrm>
                    <a:off x="225360" y="40514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2088" name="Объект 27"/>
          <p:cNvGraphicFramePr/>
          <p:nvPr/>
        </p:nvGraphicFramePr>
        <p:xfrm>
          <a:off x="225360" y="4497480"/>
          <a:ext cx="394920" cy="518760"/>
        </p:xfrm>
        <a:graphic>
          <a:graphicData uri="http://schemas.openxmlformats.org/presentationml/2006/ole">
            <p:oleObj r:id="rId22" spid="">
              <p:embed/>
              <p:pic>
                <p:nvPicPr>
                  <p:cNvPr id="2089" name="Объект 27" descr=""/>
                  <p:cNvPicPr/>
                  <p:nvPr/>
                </p:nvPicPr>
                <p:blipFill>
                  <a:blip r:embed="rId23"/>
                  <a:stretch/>
                </p:blipFill>
                <p:spPr>
                  <a:xfrm>
                    <a:off x="225360" y="44974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2090" name="Объект 28"/>
          <p:cNvGraphicFramePr/>
          <p:nvPr/>
        </p:nvGraphicFramePr>
        <p:xfrm>
          <a:off x="225360" y="4944960"/>
          <a:ext cx="394920" cy="516960"/>
        </p:xfrm>
        <a:graphic>
          <a:graphicData uri="http://schemas.openxmlformats.org/presentationml/2006/ole">
            <p:oleObj r:id="rId24" spid="">
              <p:embed/>
              <p:pic>
                <p:nvPicPr>
                  <p:cNvPr id="2091" name="Объект 28" descr=""/>
                  <p:cNvPicPr/>
                  <p:nvPr/>
                </p:nvPicPr>
                <p:blipFill>
                  <a:blip r:embed="rId25"/>
                  <a:stretch/>
                </p:blipFill>
                <p:spPr>
                  <a:xfrm>
                    <a:off x="225360" y="494496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2092" name="Объект 29"/>
          <p:cNvGraphicFramePr/>
          <p:nvPr/>
        </p:nvGraphicFramePr>
        <p:xfrm>
          <a:off x="225360" y="5435640"/>
          <a:ext cx="394920" cy="516960"/>
        </p:xfrm>
        <a:graphic>
          <a:graphicData uri="http://schemas.openxmlformats.org/presentationml/2006/ole">
            <p:oleObj r:id="rId26" spid="">
              <p:embed/>
              <p:pic>
                <p:nvPicPr>
                  <p:cNvPr id="2093" name="Объект 29" descr=""/>
                  <p:cNvPicPr/>
                  <p:nvPr/>
                </p:nvPicPr>
                <p:blipFill>
                  <a:blip r:embed="rId27"/>
                  <a:stretch/>
                </p:blipFill>
                <p:spPr>
                  <a:xfrm>
                    <a:off x="225360" y="543564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2094" name="Объект 30"/>
          <p:cNvGraphicFramePr/>
          <p:nvPr/>
        </p:nvGraphicFramePr>
        <p:xfrm>
          <a:off x="225360" y="5881680"/>
          <a:ext cx="394920" cy="518760"/>
        </p:xfrm>
        <a:graphic>
          <a:graphicData uri="http://schemas.openxmlformats.org/presentationml/2006/ole">
            <p:oleObj r:id="rId28" spid="">
              <p:embed/>
              <p:pic>
                <p:nvPicPr>
                  <p:cNvPr id="2095" name="Объект 30" descr=""/>
                  <p:cNvPicPr/>
                  <p:nvPr/>
                </p:nvPicPr>
                <p:blipFill>
                  <a:blip r:embed="rId29"/>
                  <a:stretch/>
                </p:blipFill>
                <p:spPr>
                  <a:xfrm>
                    <a:off x="225360" y="58816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2096" name="Объект 31"/>
          <p:cNvGraphicFramePr/>
          <p:nvPr/>
        </p:nvGraphicFramePr>
        <p:xfrm>
          <a:off x="225360" y="6327720"/>
          <a:ext cx="394920" cy="518760"/>
        </p:xfrm>
        <a:graphic>
          <a:graphicData uri="http://schemas.openxmlformats.org/presentationml/2006/ole">
            <p:oleObj r:id="rId30" spid="">
              <p:embed/>
              <p:pic>
                <p:nvPicPr>
                  <p:cNvPr id="2097" name="Объект 31" descr=""/>
                  <p:cNvPicPr/>
                  <p:nvPr/>
                </p:nvPicPr>
                <p:blipFill>
                  <a:blip r:embed="rId31"/>
                  <a:stretch/>
                </p:blipFill>
                <p:spPr>
                  <a:xfrm>
                    <a:off x="225360" y="632772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2098" name="PlaceHolder 1"/>
          <p:cNvSpPr>
            <a:spLocks noGrp="1"/>
          </p:cNvSpPr>
          <p:nvPr>
            <p:ph type="title"/>
          </p:nvPr>
        </p:nvSpPr>
        <p:spPr>
          <a:xfrm>
            <a:off x="609480" y="708120"/>
            <a:ext cx="10971720" cy="274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>
              <a:buNone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текста заглавия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32"/>
  </p:sldLayoutIdLst>
</p:sldMaster>
</file>

<file path=ppt/slideMasters/slideMaster6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eee9e3">
            <a:alpha val="10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00" name="Объект 17"/>
          <p:cNvGraphicFramePr/>
          <p:nvPr/>
        </p:nvGraphicFramePr>
        <p:xfrm>
          <a:off x="225360" y="0"/>
          <a:ext cx="394920" cy="518760"/>
        </p:xfrm>
        <a:graphic>
          <a:graphicData uri="http://schemas.openxmlformats.org/presentationml/2006/ole">
            <p:oleObj r:id="rId2" spid="">
              <p:embed/>
              <p:pic>
                <p:nvPicPr>
                  <p:cNvPr id="2101" name="Объект 17" descr=""/>
                  <p:cNvPicPr/>
                  <p:nvPr/>
                </p:nvPicPr>
                <p:blipFill>
                  <a:blip r:embed="rId3"/>
                  <a:stretch/>
                </p:blipFill>
                <p:spPr>
                  <a:xfrm>
                    <a:off x="225360" y="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2102" name="Объект 18"/>
          <p:cNvGraphicFramePr/>
          <p:nvPr/>
        </p:nvGraphicFramePr>
        <p:xfrm>
          <a:off x="225360" y="446040"/>
          <a:ext cx="394920" cy="518760"/>
        </p:xfrm>
        <a:graphic>
          <a:graphicData uri="http://schemas.openxmlformats.org/presentationml/2006/ole">
            <p:oleObj r:id="rId4" spid="">
              <p:embed/>
              <p:pic>
                <p:nvPicPr>
                  <p:cNvPr id="2103" name="Объект 18" descr=""/>
                  <p:cNvPicPr/>
                  <p:nvPr/>
                </p:nvPicPr>
                <p:blipFill>
                  <a:blip r:embed="rId5"/>
                  <a:stretch/>
                </p:blipFill>
                <p:spPr>
                  <a:xfrm>
                    <a:off x="225360" y="4460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2104" name="Объект 19"/>
          <p:cNvGraphicFramePr/>
          <p:nvPr/>
        </p:nvGraphicFramePr>
        <p:xfrm>
          <a:off x="225360" y="893880"/>
          <a:ext cx="394920" cy="516960"/>
        </p:xfrm>
        <a:graphic>
          <a:graphicData uri="http://schemas.openxmlformats.org/presentationml/2006/ole">
            <p:oleObj r:id="rId6" spid="">
              <p:embed/>
              <p:pic>
                <p:nvPicPr>
                  <p:cNvPr id="2105" name="Объект 19" descr=""/>
                  <p:cNvPicPr/>
                  <p:nvPr/>
                </p:nvPicPr>
                <p:blipFill>
                  <a:blip r:embed="rId7"/>
                  <a:stretch/>
                </p:blipFill>
                <p:spPr>
                  <a:xfrm>
                    <a:off x="225360" y="89388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2106" name="Объект 20"/>
          <p:cNvGraphicFramePr/>
          <p:nvPr/>
        </p:nvGraphicFramePr>
        <p:xfrm>
          <a:off x="225360" y="1339920"/>
          <a:ext cx="394920" cy="518760"/>
        </p:xfrm>
        <a:graphic>
          <a:graphicData uri="http://schemas.openxmlformats.org/presentationml/2006/ole">
            <p:oleObj r:id="rId8" spid="">
              <p:embed/>
              <p:pic>
                <p:nvPicPr>
                  <p:cNvPr id="2107" name="Объект 20" descr=""/>
                  <p:cNvPicPr/>
                  <p:nvPr/>
                </p:nvPicPr>
                <p:blipFill>
                  <a:blip r:embed="rId9"/>
                  <a:stretch/>
                </p:blipFill>
                <p:spPr>
                  <a:xfrm>
                    <a:off x="225360" y="133992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2108" name="Объект 21"/>
          <p:cNvGraphicFramePr/>
          <p:nvPr/>
        </p:nvGraphicFramePr>
        <p:xfrm>
          <a:off x="225360" y="1817640"/>
          <a:ext cx="394920" cy="518760"/>
        </p:xfrm>
        <a:graphic>
          <a:graphicData uri="http://schemas.openxmlformats.org/presentationml/2006/ole">
            <p:oleObj r:id="rId10" spid="">
              <p:embed/>
              <p:pic>
                <p:nvPicPr>
                  <p:cNvPr id="2109" name="Объект 21" descr=""/>
                  <p:cNvPicPr/>
                  <p:nvPr/>
                </p:nvPicPr>
                <p:blipFill>
                  <a:blip r:embed="rId11"/>
                  <a:stretch/>
                </p:blipFill>
                <p:spPr>
                  <a:xfrm>
                    <a:off x="225360" y="18176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2110" name="Объект 22"/>
          <p:cNvGraphicFramePr/>
          <p:nvPr/>
        </p:nvGraphicFramePr>
        <p:xfrm>
          <a:off x="225360" y="2263680"/>
          <a:ext cx="394920" cy="518760"/>
        </p:xfrm>
        <a:graphic>
          <a:graphicData uri="http://schemas.openxmlformats.org/presentationml/2006/ole">
            <p:oleObj r:id="rId12" spid="">
              <p:embed/>
              <p:pic>
                <p:nvPicPr>
                  <p:cNvPr id="2111" name="Объект 22" descr=""/>
                  <p:cNvPicPr/>
                  <p:nvPr/>
                </p:nvPicPr>
                <p:blipFill>
                  <a:blip r:embed="rId13"/>
                  <a:stretch/>
                </p:blipFill>
                <p:spPr>
                  <a:xfrm>
                    <a:off x="225360" y="22636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2112" name="Объект 23"/>
          <p:cNvGraphicFramePr/>
          <p:nvPr/>
        </p:nvGraphicFramePr>
        <p:xfrm>
          <a:off x="225360" y="2711520"/>
          <a:ext cx="394920" cy="516960"/>
        </p:xfrm>
        <a:graphic>
          <a:graphicData uri="http://schemas.openxmlformats.org/presentationml/2006/ole">
            <p:oleObj r:id="rId14" spid="">
              <p:embed/>
              <p:pic>
                <p:nvPicPr>
                  <p:cNvPr id="2113" name="Объект 23" descr=""/>
                  <p:cNvPicPr/>
                  <p:nvPr/>
                </p:nvPicPr>
                <p:blipFill>
                  <a:blip r:embed="rId15"/>
                  <a:stretch/>
                </p:blipFill>
                <p:spPr>
                  <a:xfrm>
                    <a:off x="225360" y="271152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2114" name="Объект 24"/>
          <p:cNvGraphicFramePr/>
          <p:nvPr/>
        </p:nvGraphicFramePr>
        <p:xfrm>
          <a:off x="225360" y="3157560"/>
          <a:ext cx="394920" cy="518760"/>
        </p:xfrm>
        <a:graphic>
          <a:graphicData uri="http://schemas.openxmlformats.org/presentationml/2006/ole">
            <p:oleObj r:id="rId16" spid="">
              <p:embed/>
              <p:pic>
                <p:nvPicPr>
                  <p:cNvPr id="2115" name="Объект 24" descr=""/>
                  <p:cNvPicPr/>
                  <p:nvPr/>
                </p:nvPicPr>
                <p:blipFill>
                  <a:blip r:embed="rId17"/>
                  <a:stretch/>
                </p:blipFill>
                <p:spPr>
                  <a:xfrm>
                    <a:off x="225360" y="315756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2116" name="Объект 25"/>
          <p:cNvGraphicFramePr/>
          <p:nvPr/>
        </p:nvGraphicFramePr>
        <p:xfrm>
          <a:off x="225360" y="3605040"/>
          <a:ext cx="394920" cy="516960"/>
        </p:xfrm>
        <a:graphic>
          <a:graphicData uri="http://schemas.openxmlformats.org/presentationml/2006/ole">
            <p:oleObj r:id="rId18" spid="">
              <p:embed/>
              <p:pic>
                <p:nvPicPr>
                  <p:cNvPr id="2117" name="Объект 25" descr=""/>
                  <p:cNvPicPr/>
                  <p:nvPr/>
                </p:nvPicPr>
                <p:blipFill>
                  <a:blip r:embed="rId19"/>
                  <a:stretch/>
                </p:blipFill>
                <p:spPr>
                  <a:xfrm>
                    <a:off x="225360" y="360504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2118" name="Объект 26"/>
          <p:cNvGraphicFramePr/>
          <p:nvPr/>
        </p:nvGraphicFramePr>
        <p:xfrm>
          <a:off x="225360" y="4051440"/>
          <a:ext cx="394920" cy="518760"/>
        </p:xfrm>
        <a:graphic>
          <a:graphicData uri="http://schemas.openxmlformats.org/presentationml/2006/ole">
            <p:oleObj r:id="rId20" spid="">
              <p:embed/>
              <p:pic>
                <p:nvPicPr>
                  <p:cNvPr id="2119" name="Объект 26" descr=""/>
                  <p:cNvPicPr/>
                  <p:nvPr/>
                </p:nvPicPr>
                <p:blipFill>
                  <a:blip r:embed="rId21"/>
                  <a:stretch/>
                </p:blipFill>
                <p:spPr>
                  <a:xfrm>
                    <a:off x="225360" y="40514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2120" name="Объект 27"/>
          <p:cNvGraphicFramePr/>
          <p:nvPr/>
        </p:nvGraphicFramePr>
        <p:xfrm>
          <a:off x="225360" y="4497480"/>
          <a:ext cx="394920" cy="518760"/>
        </p:xfrm>
        <a:graphic>
          <a:graphicData uri="http://schemas.openxmlformats.org/presentationml/2006/ole">
            <p:oleObj r:id="rId22" spid="">
              <p:embed/>
              <p:pic>
                <p:nvPicPr>
                  <p:cNvPr id="2121" name="Объект 27" descr=""/>
                  <p:cNvPicPr/>
                  <p:nvPr/>
                </p:nvPicPr>
                <p:blipFill>
                  <a:blip r:embed="rId23"/>
                  <a:stretch/>
                </p:blipFill>
                <p:spPr>
                  <a:xfrm>
                    <a:off x="225360" y="44974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2122" name="Объект 28"/>
          <p:cNvGraphicFramePr/>
          <p:nvPr/>
        </p:nvGraphicFramePr>
        <p:xfrm>
          <a:off x="225360" y="4944960"/>
          <a:ext cx="394920" cy="516960"/>
        </p:xfrm>
        <a:graphic>
          <a:graphicData uri="http://schemas.openxmlformats.org/presentationml/2006/ole">
            <p:oleObj r:id="rId24" spid="">
              <p:embed/>
              <p:pic>
                <p:nvPicPr>
                  <p:cNvPr id="2123" name="Объект 28" descr=""/>
                  <p:cNvPicPr/>
                  <p:nvPr/>
                </p:nvPicPr>
                <p:blipFill>
                  <a:blip r:embed="rId25"/>
                  <a:stretch/>
                </p:blipFill>
                <p:spPr>
                  <a:xfrm>
                    <a:off x="225360" y="494496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2124" name="Объект 29"/>
          <p:cNvGraphicFramePr/>
          <p:nvPr/>
        </p:nvGraphicFramePr>
        <p:xfrm>
          <a:off x="225360" y="5435640"/>
          <a:ext cx="394920" cy="516960"/>
        </p:xfrm>
        <a:graphic>
          <a:graphicData uri="http://schemas.openxmlformats.org/presentationml/2006/ole">
            <p:oleObj r:id="rId26" spid="">
              <p:embed/>
              <p:pic>
                <p:nvPicPr>
                  <p:cNvPr id="2125" name="Объект 29" descr=""/>
                  <p:cNvPicPr/>
                  <p:nvPr/>
                </p:nvPicPr>
                <p:blipFill>
                  <a:blip r:embed="rId27"/>
                  <a:stretch/>
                </p:blipFill>
                <p:spPr>
                  <a:xfrm>
                    <a:off x="225360" y="543564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2126" name="Объект 30"/>
          <p:cNvGraphicFramePr/>
          <p:nvPr/>
        </p:nvGraphicFramePr>
        <p:xfrm>
          <a:off x="225360" y="5881680"/>
          <a:ext cx="394920" cy="518760"/>
        </p:xfrm>
        <a:graphic>
          <a:graphicData uri="http://schemas.openxmlformats.org/presentationml/2006/ole">
            <p:oleObj r:id="rId28" spid="">
              <p:embed/>
              <p:pic>
                <p:nvPicPr>
                  <p:cNvPr id="2127" name="Объект 30" descr=""/>
                  <p:cNvPicPr/>
                  <p:nvPr/>
                </p:nvPicPr>
                <p:blipFill>
                  <a:blip r:embed="rId29"/>
                  <a:stretch/>
                </p:blipFill>
                <p:spPr>
                  <a:xfrm>
                    <a:off x="225360" y="58816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2128" name="Объект 31"/>
          <p:cNvGraphicFramePr/>
          <p:nvPr/>
        </p:nvGraphicFramePr>
        <p:xfrm>
          <a:off x="225360" y="6327720"/>
          <a:ext cx="394920" cy="518760"/>
        </p:xfrm>
        <a:graphic>
          <a:graphicData uri="http://schemas.openxmlformats.org/presentationml/2006/ole">
            <p:oleObj r:id="rId30" spid="">
              <p:embed/>
              <p:pic>
                <p:nvPicPr>
                  <p:cNvPr id="2129" name="Объект 31" descr=""/>
                  <p:cNvPicPr/>
                  <p:nvPr/>
                </p:nvPicPr>
                <p:blipFill>
                  <a:blip r:embed="rId31"/>
                  <a:stretch/>
                </p:blipFill>
                <p:spPr>
                  <a:xfrm>
                    <a:off x="225360" y="632772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2130" name="PlaceHolder 1"/>
          <p:cNvSpPr>
            <a:spLocks noGrp="1"/>
          </p:cNvSpPr>
          <p:nvPr>
            <p:ph type="title"/>
          </p:nvPr>
        </p:nvSpPr>
        <p:spPr>
          <a:xfrm>
            <a:off x="609480" y="708120"/>
            <a:ext cx="10971720" cy="274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>
              <a:buNone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текста заглавия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13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50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13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3976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133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50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7" r:id="rId32"/>
  </p:sldLayoutIdLst>
</p:sldMaster>
</file>

<file path=ppt/slideMasters/slideMaster6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eee9e3">
            <a:alpha val="10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38" name="Объект 17"/>
          <p:cNvGraphicFramePr/>
          <p:nvPr/>
        </p:nvGraphicFramePr>
        <p:xfrm>
          <a:off x="225360" y="0"/>
          <a:ext cx="394920" cy="518760"/>
        </p:xfrm>
        <a:graphic>
          <a:graphicData uri="http://schemas.openxmlformats.org/presentationml/2006/ole">
            <p:oleObj r:id="rId2" spid="">
              <p:embed/>
              <p:pic>
                <p:nvPicPr>
                  <p:cNvPr id="2139" name="Объект 17" descr=""/>
                  <p:cNvPicPr/>
                  <p:nvPr/>
                </p:nvPicPr>
                <p:blipFill>
                  <a:blip r:embed="rId3"/>
                  <a:stretch/>
                </p:blipFill>
                <p:spPr>
                  <a:xfrm>
                    <a:off x="225360" y="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2140" name="Объект 18"/>
          <p:cNvGraphicFramePr/>
          <p:nvPr/>
        </p:nvGraphicFramePr>
        <p:xfrm>
          <a:off x="225360" y="446040"/>
          <a:ext cx="394920" cy="518760"/>
        </p:xfrm>
        <a:graphic>
          <a:graphicData uri="http://schemas.openxmlformats.org/presentationml/2006/ole">
            <p:oleObj r:id="rId4" spid="">
              <p:embed/>
              <p:pic>
                <p:nvPicPr>
                  <p:cNvPr id="2141" name="Объект 18" descr=""/>
                  <p:cNvPicPr/>
                  <p:nvPr/>
                </p:nvPicPr>
                <p:blipFill>
                  <a:blip r:embed="rId5"/>
                  <a:stretch/>
                </p:blipFill>
                <p:spPr>
                  <a:xfrm>
                    <a:off x="225360" y="4460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2142" name="Объект 19"/>
          <p:cNvGraphicFramePr/>
          <p:nvPr/>
        </p:nvGraphicFramePr>
        <p:xfrm>
          <a:off x="225360" y="893880"/>
          <a:ext cx="394920" cy="516960"/>
        </p:xfrm>
        <a:graphic>
          <a:graphicData uri="http://schemas.openxmlformats.org/presentationml/2006/ole">
            <p:oleObj r:id="rId6" spid="">
              <p:embed/>
              <p:pic>
                <p:nvPicPr>
                  <p:cNvPr id="2143" name="Объект 19" descr=""/>
                  <p:cNvPicPr/>
                  <p:nvPr/>
                </p:nvPicPr>
                <p:blipFill>
                  <a:blip r:embed="rId7"/>
                  <a:stretch/>
                </p:blipFill>
                <p:spPr>
                  <a:xfrm>
                    <a:off x="225360" y="89388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2144" name="Объект 20"/>
          <p:cNvGraphicFramePr/>
          <p:nvPr/>
        </p:nvGraphicFramePr>
        <p:xfrm>
          <a:off x="225360" y="1339920"/>
          <a:ext cx="394920" cy="518760"/>
        </p:xfrm>
        <a:graphic>
          <a:graphicData uri="http://schemas.openxmlformats.org/presentationml/2006/ole">
            <p:oleObj r:id="rId8" spid="">
              <p:embed/>
              <p:pic>
                <p:nvPicPr>
                  <p:cNvPr id="2145" name="Объект 20" descr=""/>
                  <p:cNvPicPr/>
                  <p:nvPr/>
                </p:nvPicPr>
                <p:blipFill>
                  <a:blip r:embed="rId9"/>
                  <a:stretch/>
                </p:blipFill>
                <p:spPr>
                  <a:xfrm>
                    <a:off x="225360" y="133992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2146" name="Объект 21"/>
          <p:cNvGraphicFramePr/>
          <p:nvPr/>
        </p:nvGraphicFramePr>
        <p:xfrm>
          <a:off x="225360" y="1817640"/>
          <a:ext cx="394920" cy="518760"/>
        </p:xfrm>
        <a:graphic>
          <a:graphicData uri="http://schemas.openxmlformats.org/presentationml/2006/ole">
            <p:oleObj r:id="rId10" spid="">
              <p:embed/>
              <p:pic>
                <p:nvPicPr>
                  <p:cNvPr id="2147" name="Объект 21" descr=""/>
                  <p:cNvPicPr/>
                  <p:nvPr/>
                </p:nvPicPr>
                <p:blipFill>
                  <a:blip r:embed="rId11"/>
                  <a:stretch/>
                </p:blipFill>
                <p:spPr>
                  <a:xfrm>
                    <a:off x="225360" y="18176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2148" name="Объект 22"/>
          <p:cNvGraphicFramePr/>
          <p:nvPr/>
        </p:nvGraphicFramePr>
        <p:xfrm>
          <a:off x="225360" y="2263680"/>
          <a:ext cx="394920" cy="518760"/>
        </p:xfrm>
        <a:graphic>
          <a:graphicData uri="http://schemas.openxmlformats.org/presentationml/2006/ole">
            <p:oleObj r:id="rId12" spid="">
              <p:embed/>
              <p:pic>
                <p:nvPicPr>
                  <p:cNvPr id="2149" name="Объект 22" descr=""/>
                  <p:cNvPicPr/>
                  <p:nvPr/>
                </p:nvPicPr>
                <p:blipFill>
                  <a:blip r:embed="rId13"/>
                  <a:stretch/>
                </p:blipFill>
                <p:spPr>
                  <a:xfrm>
                    <a:off x="225360" y="22636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2150" name="Объект 23"/>
          <p:cNvGraphicFramePr/>
          <p:nvPr/>
        </p:nvGraphicFramePr>
        <p:xfrm>
          <a:off x="225360" y="2711520"/>
          <a:ext cx="394920" cy="516960"/>
        </p:xfrm>
        <a:graphic>
          <a:graphicData uri="http://schemas.openxmlformats.org/presentationml/2006/ole">
            <p:oleObj r:id="rId14" spid="">
              <p:embed/>
              <p:pic>
                <p:nvPicPr>
                  <p:cNvPr id="2151" name="Объект 23" descr=""/>
                  <p:cNvPicPr/>
                  <p:nvPr/>
                </p:nvPicPr>
                <p:blipFill>
                  <a:blip r:embed="rId15"/>
                  <a:stretch/>
                </p:blipFill>
                <p:spPr>
                  <a:xfrm>
                    <a:off x="225360" y="271152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2152" name="Объект 24"/>
          <p:cNvGraphicFramePr/>
          <p:nvPr/>
        </p:nvGraphicFramePr>
        <p:xfrm>
          <a:off x="225360" y="3157560"/>
          <a:ext cx="394920" cy="518760"/>
        </p:xfrm>
        <a:graphic>
          <a:graphicData uri="http://schemas.openxmlformats.org/presentationml/2006/ole">
            <p:oleObj r:id="rId16" spid="">
              <p:embed/>
              <p:pic>
                <p:nvPicPr>
                  <p:cNvPr id="2153" name="Объект 24" descr=""/>
                  <p:cNvPicPr/>
                  <p:nvPr/>
                </p:nvPicPr>
                <p:blipFill>
                  <a:blip r:embed="rId17"/>
                  <a:stretch/>
                </p:blipFill>
                <p:spPr>
                  <a:xfrm>
                    <a:off x="225360" y="315756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2154" name="Объект 25"/>
          <p:cNvGraphicFramePr/>
          <p:nvPr/>
        </p:nvGraphicFramePr>
        <p:xfrm>
          <a:off x="225360" y="3605040"/>
          <a:ext cx="394920" cy="516960"/>
        </p:xfrm>
        <a:graphic>
          <a:graphicData uri="http://schemas.openxmlformats.org/presentationml/2006/ole">
            <p:oleObj r:id="rId18" spid="">
              <p:embed/>
              <p:pic>
                <p:nvPicPr>
                  <p:cNvPr id="2155" name="Объект 25" descr=""/>
                  <p:cNvPicPr/>
                  <p:nvPr/>
                </p:nvPicPr>
                <p:blipFill>
                  <a:blip r:embed="rId19"/>
                  <a:stretch/>
                </p:blipFill>
                <p:spPr>
                  <a:xfrm>
                    <a:off x="225360" y="360504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2156" name="Объект 26"/>
          <p:cNvGraphicFramePr/>
          <p:nvPr/>
        </p:nvGraphicFramePr>
        <p:xfrm>
          <a:off x="225360" y="4051440"/>
          <a:ext cx="394920" cy="518760"/>
        </p:xfrm>
        <a:graphic>
          <a:graphicData uri="http://schemas.openxmlformats.org/presentationml/2006/ole">
            <p:oleObj r:id="rId20" spid="">
              <p:embed/>
              <p:pic>
                <p:nvPicPr>
                  <p:cNvPr id="2157" name="Объект 26" descr=""/>
                  <p:cNvPicPr/>
                  <p:nvPr/>
                </p:nvPicPr>
                <p:blipFill>
                  <a:blip r:embed="rId21"/>
                  <a:stretch/>
                </p:blipFill>
                <p:spPr>
                  <a:xfrm>
                    <a:off x="225360" y="40514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2158" name="Объект 27"/>
          <p:cNvGraphicFramePr/>
          <p:nvPr/>
        </p:nvGraphicFramePr>
        <p:xfrm>
          <a:off x="225360" y="4497480"/>
          <a:ext cx="394920" cy="518760"/>
        </p:xfrm>
        <a:graphic>
          <a:graphicData uri="http://schemas.openxmlformats.org/presentationml/2006/ole">
            <p:oleObj r:id="rId22" spid="">
              <p:embed/>
              <p:pic>
                <p:nvPicPr>
                  <p:cNvPr id="2159" name="Объект 27" descr=""/>
                  <p:cNvPicPr/>
                  <p:nvPr/>
                </p:nvPicPr>
                <p:blipFill>
                  <a:blip r:embed="rId23"/>
                  <a:stretch/>
                </p:blipFill>
                <p:spPr>
                  <a:xfrm>
                    <a:off x="225360" y="44974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2160" name="Объект 28"/>
          <p:cNvGraphicFramePr/>
          <p:nvPr/>
        </p:nvGraphicFramePr>
        <p:xfrm>
          <a:off x="225360" y="4944960"/>
          <a:ext cx="394920" cy="516960"/>
        </p:xfrm>
        <a:graphic>
          <a:graphicData uri="http://schemas.openxmlformats.org/presentationml/2006/ole">
            <p:oleObj r:id="rId24" spid="">
              <p:embed/>
              <p:pic>
                <p:nvPicPr>
                  <p:cNvPr id="2161" name="Объект 28" descr=""/>
                  <p:cNvPicPr/>
                  <p:nvPr/>
                </p:nvPicPr>
                <p:blipFill>
                  <a:blip r:embed="rId25"/>
                  <a:stretch/>
                </p:blipFill>
                <p:spPr>
                  <a:xfrm>
                    <a:off x="225360" y="494496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2162" name="Объект 29"/>
          <p:cNvGraphicFramePr/>
          <p:nvPr/>
        </p:nvGraphicFramePr>
        <p:xfrm>
          <a:off x="225360" y="5435640"/>
          <a:ext cx="394920" cy="516960"/>
        </p:xfrm>
        <a:graphic>
          <a:graphicData uri="http://schemas.openxmlformats.org/presentationml/2006/ole">
            <p:oleObj r:id="rId26" spid="">
              <p:embed/>
              <p:pic>
                <p:nvPicPr>
                  <p:cNvPr id="2163" name="Объект 29" descr=""/>
                  <p:cNvPicPr/>
                  <p:nvPr/>
                </p:nvPicPr>
                <p:blipFill>
                  <a:blip r:embed="rId27"/>
                  <a:stretch/>
                </p:blipFill>
                <p:spPr>
                  <a:xfrm>
                    <a:off x="225360" y="543564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2164" name="Объект 30"/>
          <p:cNvGraphicFramePr/>
          <p:nvPr/>
        </p:nvGraphicFramePr>
        <p:xfrm>
          <a:off x="225360" y="5881680"/>
          <a:ext cx="394920" cy="518760"/>
        </p:xfrm>
        <a:graphic>
          <a:graphicData uri="http://schemas.openxmlformats.org/presentationml/2006/ole">
            <p:oleObj r:id="rId28" spid="">
              <p:embed/>
              <p:pic>
                <p:nvPicPr>
                  <p:cNvPr id="2165" name="Объект 30" descr=""/>
                  <p:cNvPicPr/>
                  <p:nvPr/>
                </p:nvPicPr>
                <p:blipFill>
                  <a:blip r:embed="rId29"/>
                  <a:stretch/>
                </p:blipFill>
                <p:spPr>
                  <a:xfrm>
                    <a:off x="225360" y="58816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2166" name="Объект 31"/>
          <p:cNvGraphicFramePr/>
          <p:nvPr/>
        </p:nvGraphicFramePr>
        <p:xfrm>
          <a:off x="225360" y="6327720"/>
          <a:ext cx="394920" cy="518760"/>
        </p:xfrm>
        <a:graphic>
          <a:graphicData uri="http://schemas.openxmlformats.org/presentationml/2006/ole">
            <p:oleObj r:id="rId30" spid="">
              <p:embed/>
              <p:pic>
                <p:nvPicPr>
                  <p:cNvPr id="2167" name="Объект 31" descr=""/>
                  <p:cNvPicPr/>
                  <p:nvPr/>
                </p:nvPicPr>
                <p:blipFill>
                  <a:blip r:embed="rId31"/>
                  <a:stretch/>
                </p:blipFill>
                <p:spPr>
                  <a:xfrm>
                    <a:off x="225360" y="632772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2168" name="PlaceHolder 1"/>
          <p:cNvSpPr>
            <a:spLocks noGrp="1"/>
          </p:cNvSpPr>
          <p:nvPr>
            <p:ph type="title"/>
          </p:nvPr>
        </p:nvSpPr>
        <p:spPr>
          <a:xfrm>
            <a:off x="609480" y="708120"/>
            <a:ext cx="10971720" cy="274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>
              <a:buNone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текста заглавия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16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3976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17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50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171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50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9" r:id="rId32"/>
  </p:sldLayoutIdLst>
</p:sldMaster>
</file>

<file path=ppt/slideMasters/slideMaster6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eee9e3">
            <a:alpha val="10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76" name="Объект 17"/>
          <p:cNvGraphicFramePr/>
          <p:nvPr/>
        </p:nvGraphicFramePr>
        <p:xfrm>
          <a:off x="225360" y="0"/>
          <a:ext cx="394920" cy="518760"/>
        </p:xfrm>
        <a:graphic>
          <a:graphicData uri="http://schemas.openxmlformats.org/presentationml/2006/ole">
            <p:oleObj r:id="rId2" spid="">
              <p:embed/>
              <p:pic>
                <p:nvPicPr>
                  <p:cNvPr id="2177" name="Объект 17" descr=""/>
                  <p:cNvPicPr/>
                  <p:nvPr/>
                </p:nvPicPr>
                <p:blipFill>
                  <a:blip r:embed="rId3"/>
                  <a:stretch/>
                </p:blipFill>
                <p:spPr>
                  <a:xfrm>
                    <a:off x="225360" y="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2178" name="Объект 18"/>
          <p:cNvGraphicFramePr/>
          <p:nvPr/>
        </p:nvGraphicFramePr>
        <p:xfrm>
          <a:off x="225360" y="446040"/>
          <a:ext cx="394920" cy="518760"/>
        </p:xfrm>
        <a:graphic>
          <a:graphicData uri="http://schemas.openxmlformats.org/presentationml/2006/ole">
            <p:oleObj r:id="rId4" spid="">
              <p:embed/>
              <p:pic>
                <p:nvPicPr>
                  <p:cNvPr id="2179" name="Объект 18" descr=""/>
                  <p:cNvPicPr/>
                  <p:nvPr/>
                </p:nvPicPr>
                <p:blipFill>
                  <a:blip r:embed="rId5"/>
                  <a:stretch/>
                </p:blipFill>
                <p:spPr>
                  <a:xfrm>
                    <a:off x="225360" y="4460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2180" name="Объект 19"/>
          <p:cNvGraphicFramePr/>
          <p:nvPr/>
        </p:nvGraphicFramePr>
        <p:xfrm>
          <a:off x="225360" y="893880"/>
          <a:ext cx="394920" cy="516960"/>
        </p:xfrm>
        <a:graphic>
          <a:graphicData uri="http://schemas.openxmlformats.org/presentationml/2006/ole">
            <p:oleObj r:id="rId6" spid="">
              <p:embed/>
              <p:pic>
                <p:nvPicPr>
                  <p:cNvPr id="2181" name="Объект 19" descr=""/>
                  <p:cNvPicPr/>
                  <p:nvPr/>
                </p:nvPicPr>
                <p:blipFill>
                  <a:blip r:embed="rId7"/>
                  <a:stretch/>
                </p:blipFill>
                <p:spPr>
                  <a:xfrm>
                    <a:off x="225360" y="89388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2182" name="Объект 20"/>
          <p:cNvGraphicFramePr/>
          <p:nvPr/>
        </p:nvGraphicFramePr>
        <p:xfrm>
          <a:off x="225360" y="1339920"/>
          <a:ext cx="394920" cy="518760"/>
        </p:xfrm>
        <a:graphic>
          <a:graphicData uri="http://schemas.openxmlformats.org/presentationml/2006/ole">
            <p:oleObj r:id="rId8" spid="">
              <p:embed/>
              <p:pic>
                <p:nvPicPr>
                  <p:cNvPr id="2183" name="Объект 20" descr=""/>
                  <p:cNvPicPr/>
                  <p:nvPr/>
                </p:nvPicPr>
                <p:blipFill>
                  <a:blip r:embed="rId9"/>
                  <a:stretch/>
                </p:blipFill>
                <p:spPr>
                  <a:xfrm>
                    <a:off x="225360" y="133992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2184" name="Объект 21"/>
          <p:cNvGraphicFramePr/>
          <p:nvPr/>
        </p:nvGraphicFramePr>
        <p:xfrm>
          <a:off x="225360" y="1817640"/>
          <a:ext cx="394920" cy="518760"/>
        </p:xfrm>
        <a:graphic>
          <a:graphicData uri="http://schemas.openxmlformats.org/presentationml/2006/ole">
            <p:oleObj r:id="rId10" spid="">
              <p:embed/>
              <p:pic>
                <p:nvPicPr>
                  <p:cNvPr id="2185" name="Объект 21" descr=""/>
                  <p:cNvPicPr/>
                  <p:nvPr/>
                </p:nvPicPr>
                <p:blipFill>
                  <a:blip r:embed="rId11"/>
                  <a:stretch/>
                </p:blipFill>
                <p:spPr>
                  <a:xfrm>
                    <a:off x="225360" y="18176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2186" name="Объект 22"/>
          <p:cNvGraphicFramePr/>
          <p:nvPr/>
        </p:nvGraphicFramePr>
        <p:xfrm>
          <a:off x="225360" y="2263680"/>
          <a:ext cx="394920" cy="518760"/>
        </p:xfrm>
        <a:graphic>
          <a:graphicData uri="http://schemas.openxmlformats.org/presentationml/2006/ole">
            <p:oleObj r:id="rId12" spid="">
              <p:embed/>
              <p:pic>
                <p:nvPicPr>
                  <p:cNvPr id="2187" name="Объект 22" descr=""/>
                  <p:cNvPicPr/>
                  <p:nvPr/>
                </p:nvPicPr>
                <p:blipFill>
                  <a:blip r:embed="rId13"/>
                  <a:stretch/>
                </p:blipFill>
                <p:spPr>
                  <a:xfrm>
                    <a:off x="225360" y="22636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2188" name="Объект 23"/>
          <p:cNvGraphicFramePr/>
          <p:nvPr/>
        </p:nvGraphicFramePr>
        <p:xfrm>
          <a:off x="225360" y="2711520"/>
          <a:ext cx="394920" cy="516960"/>
        </p:xfrm>
        <a:graphic>
          <a:graphicData uri="http://schemas.openxmlformats.org/presentationml/2006/ole">
            <p:oleObj r:id="rId14" spid="">
              <p:embed/>
              <p:pic>
                <p:nvPicPr>
                  <p:cNvPr id="2189" name="Объект 23" descr=""/>
                  <p:cNvPicPr/>
                  <p:nvPr/>
                </p:nvPicPr>
                <p:blipFill>
                  <a:blip r:embed="rId15"/>
                  <a:stretch/>
                </p:blipFill>
                <p:spPr>
                  <a:xfrm>
                    <a:off x="225360" y="271152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2190" name="Объект 24"/>
          <p:cNvGraphicFramePr/>
          <p:nvPr/>
        </p:nvGraphicFramePr>
        <p:xfrm>
          <a:off x="225360" y="3157560"/>
          <a:ext cx="394920" cy="518760"/>
        </p:xfrm>
        <a:graphic>
          <a:graphicData uri="http://schemas.openxmlformats.org/presentationml/2006/ole">
            <p:oleObj r:id="rId16" spid="">
              <p:embed/>
              <p:pic>
                <p:nvPicPr>
                  <p:cNvPr id="2191" name="Объект 24" descr=""/>
                  <p:cNvPicPr/>
                  <p:nvPr/>
                </p:nvPicPr>
                <p:blipFill>
                  <a:blip r:embed="rId17"/>
                  <a:stretch/>
                </p:blipFill>
                <p:spPr>
                  <a:xfrm>
                    <a:off x="225360" y="315756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2192" name="Объект 25"/>
          <p:cNvGraphicFramePr/>
          <p:nvPr/>
        </p:nvGraphicFramePr>
        <p:xfrm>
          <a:off x="225360" y="3605040"/>
          <a:ext cx="394920" cy="516960"/>
        </p:xfrm>
        <a:graphic>
          <a:graphicData uri="http://schemas.openxmlformats.org/presentationml/2006/ole">
            <p:oleObj r:id="rId18" spid="">
              <p:embed/>
              <p:pic>
                <p:nvPicPr>
                  <p:cNvPr id="2193" name="Объект 25" descr=""/>
                  <p:cNvPicPr/>
                  <p:nvPr/>
                </p:nvPicPr>
                <p:blipFill>
                  <a:blip r:embed="rId19"/>
                  <a:stretch/>
                </p:blipFill>
                <p:spPr>
                  <a:xfrm>
                    <a:off x="225360" y="360504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2194" name="Объект 26"/>
          <p:cNvGraphicFramePr/>
          <p:nvPr/>
        </p:nvGraphicFramePr>
        <p:xfrm>
          <a:off x="225360" y="4051440"/>
          <a:ext cx="394920" cy="518760"/>
        </p:xfrm>
        <a:graphic>
          <a:graphicData uri="http://schemas.openxmlformats.org/presentationml/2006/ole">
            <p:oleObj r:id="rId20" spid="">
              <p:embed/>
              <p:pic>
                <p:nvPicPr>
                  <p:cNvPr id="2195" name="Объект 26" descr=""/>
                  <p:cNvPicPr/>
                  <p:nvPr/>
                </p:nvPicPr>
                <p:blipFill>
                  <a:blip r:embed="rId21"/>
                  <a:stretch/>
                </p:blipFill>
                <p:spPr>
                  <a:xfrm>
                    <a:off x="225360" y="40514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2196" name="Объект 27"/>
          <p:cNvGraphicFramePr/>
          <p:nvPr/>
        </p:nvGraphicFramePr>
        <p:xfrm>
          <a:off x="225360" y="4497480"/>
          <a:ext cx="394920" cy="518760"/>
        </p:xfrm>
        <a:graphic>
          <a:graphicData uri="http://schemas.openxmlformats.org/presentationml/2006/ole">
            <p:oleObj r:id="rId22" spid="">
              <p:embed/>
              <p:pic>
                <p:nvPicPr>
                  <p:cNvPr id="2197" name="Объект 27" descr=""/>
                  <p:cNvPicPr/>
                  <p:nvPr/>
                </p:nvPicPr>
                <p:blipFill>
                  <a:blip r:embed="rId23"/>
                  <a:stretch/>
                </p:blipFill>
                <p:spPr>
                  <a:xfrm>
                    <a:off x="225360" y="44974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2198" name="Объект 28"/>
          <p:cNvGraphicFramePr/>
          <p:nvPr/>
        </p:nvGraphicFramePr>
        <p:xfrm>
          <a:off x="225360" y="4944960"/>
          <a:ext cx="394920" cy="516960"/>
        </p:xfrm>
        <a:graphic>
          <a:graphicData uri="http://schemas.openxmlformats.org/presentationml/2006/ole">
            <p:oleObj r:id="rId24" spid="">
              <p:embed/>
              <p:pic>
                <p:nvPicPr>
                  <p:cNvPr id="2199" name="Объект 28" descr=""/>
                  <p:cNvPicPr/>
                  <p:nvPr/>
                </p:nvPicPr>
                <p:blipFill>
                  <a:blip r:embed="rId25"/>
                  <a:stretch/>
                </p:blipFill>
                <p:spPr>
                  <a:xfrm>
                    <a:off x="225360" y="494496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2200" name="Объект 29"/>
          <p:cNvGraphicFramePr/>
          <p:nvPr/>
        </p:nvGraphicFramePr>
        <p:xfrm>
          <a:off x="225360" y="5435640"/>
          <a:ext cx="394920" cy="516960"/>
        </p:xfrm>
        <a:graphic>
          <a:graphicData uri="http://schemas.openxmlformats.org/presentationml/2006/ole">
            <p:oleObj r:id="rId26" spid="">
              <p:embed/>
              <p:pic>
                <p:nvPicPr>
                  <p:cNvPr id="2201" name="Объект 29" descr=""/>
                  <p:cNvPicPr/>
                  <p:nvPr/>
                </p:nvPicPr>
                <p:blipFill>
                  <a:blip r:embed="rId27"/>
                  <a:stretch/>
                </p:blipFill>
                <p:spPr>
                  <a:xfrm>
                    <a:off x="225360" y="543564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2202" name="Объект 30"/>
          <p:cNvGraphicFramePr/>
          <p:nvPr/>
        </p:nvGraphicFramePr>
        <p:xfrm>
          <a:off x="225360" y="5881680"/>
          <a:ext cx="394920" cy="518760"/>
        </p:xfrm>
        <a:graphic>
          <a:graphicData uri="http://schemas.openxmlformats.org/presentationml/2006/ole">
            <p:oleObj r:id="rId28" spid="">
              <p:embed/>
              <p:pic>
                <p:nvPicPr>
                  <p:cNvPr id="2203" name="Объект 30" descr=""/>
                  <p:cNvPicPr/>
                  <p:nvPr/>
                </p:nvPicPr>
                <p:blipFill>
                  <a:blip r:embed="rId29"/>
                  <a:stretch/>
                </p:blipFill>
                <p:spPr>
                  <a:xfrm>
                    <a:off x="225360" y="58816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2204" name="Объект 31"/>
          <p:cNvGraphicFramePr/>
          <p:nvPr/>
        </p:nvGraphicFramePr>
        <p:xfrm>
          <a:off x="225360" y="6327720"/>
          <a:ext cx="394920" cy="518760"/>
        </p:xfrm>
        <a:graphic>
          <a:graphicData uri="http://schemas.openxmlformats.org/presentationml/2006/ole">
            <p:oleObj r:id="rId30" spid="">
              <p:embed/>
              <p:pic>
                <p:nvPicPr>
                  <p:cNvPr id="2205" name="Объект 31" descr=""/>
                  <p:cNvPicPr/>
                  <p:nvPr/>
                </p:nvPicPr>
                <p:blipFill>
                  <a:blip r:embed="rId31"/>
                  <a:stretch/>
                </p:blipFill>
                <p:spPr>
                  <a:xfrm>
                    <a:off x="225360" y="632772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2206" name="PlaceHolder 1"/>
          <p:cNvSpPr>
            <a:spLocks noGrp="1"/>
          </p:cNvSpPr>
          <p:nvPr>
            <p:ph type="title"/>
          </p:nvPr>
        </p:nvSpPr>
        <p:spPr>
          <a:xfrm>
            <a:off x="609480" y="708120"/>
            <a:ext cx="10971720" cy="274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>
              <a:buNone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текста заглавия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20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50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20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50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209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50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210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50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1" r:id="rId32"/>
  </p:sldLayoutIdLst>
</p:sldMaster>
</file>

<file path=ppt/slideMasters/slideMaster6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eee9e3">
            <a:alpha val="10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16" name="Объект 17"/>
          <p:cNvGraphicFramePr/>
          <p:nvPr/>
        </p:nvGraphicFramePr>
        <p:xfrm>
          <a:off x="225360" y="0"/>
          <a:ext cx="394920" cy="518760"/>
        </p:xfrm>
        <a:graphic>
          <a:graphicData uri="http://schemas.openxmlformats.org/presentationml/2006/ole">
            <p:oleObj r:id="rId2" spid="">
              <p:embed/>
              <p:pic>
                <p:nvPicPr>
                  <p:cNvPr id="2217" name="Объект 17" descr=""/>
                  <p:cNvPicPr/>
                  <p:nvPr/>
                </p:nvPicPr>
                <p:blipFill>
                  <a:blip r:embed="rId3"/>
                  <a:stretch/>
                </p:blipFill>
                <p:spPr>
                  <a:xfrm>
                    <a:off x="225360" y="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2218" name="Объект 18"/>
          <p:cNvGraphicFramePr/>
          <p:nvPr/>
        </p:nvGraphicFramePr>
        <p:xfrm>
          <a:off x="225360" y="446040"/>
          <a:ext cx="394920" cy="518760"/>
        </p:xfrm>
        <a:graphic>
          <a:graphicData uri="http://schemas.openxmlformats.org/presentationml/2006/ole">
            <p:oleObj r:id="rId4" spid="">
              <p:embed/>
              <p:pic>
                <p:nvPicPr>
                  <p:cNvPr id="2219" name="Объект 18" descr=""/>
                  <p:cNvPicPr/>
                  <p:nvPr/>
                </p:nvPicPr>
                <p:blipFill>
                  <a:blip r:embed="rId5"/>
                  <a:stretch/>
                </p:blipFill>
                <p:spPr>
                  <a:xfrm>
                    <a:off x="225360" y="4460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2220" name="Объект 19"/>
          <p:cNvGraphicFramePr/>
          <p:nvPr/>
        </p:nvGraphicFramePr>
        <p:xfrm>
          <a:off x="225360" y="893880"/>
          <a:ext cx="394920" cy="516960"/>
        </p:xfrm>
        <a:graphic>
          <a:graphicData uri="http://schemas.openxmlformats.org/presentationml/2006/ole">
            <p:oleObj r:id="rId6" spid="">
              <p:embed/>
              <p:pic>
                <p:nvPicPr>
                  <p:cNvPr id="2221" name="Объект 19" descr=""/>
                  <p:cNvPicPr/>
                  <p:nvPr/>
                </p:nvPicPr>
                <p:blipFill>
                  <a:blip r:embed="rId7"/>
                  <a:stretch/>
                </p:blipFill>
                <p:spPr>
                  <a:xfrm>
                    <a:off x="225360" y="89388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2222" name="Объект 20"/>
          <p:cNvGraphicFramePr/>
          <p:nvPr/>
        </p:nvGraphicFramePr>
        <p:xfrm>
          <a:off x="225360" y="1339920"/>
          <a:ext cx="394920" cy="518760"/>
        </p:xfrm>
        <a:graphic>
          <a:graphicData uri="http://schemas.openxmlformats.org/presentationml/2006/ole">
            <p:oleObj r:id="rId8" spid="">
              <p:embed/>
              <p:pic>
                <p:nvPicPr>
                  <p:cNvPr id="2223" name="Объект 20" descr=""/>
                  <p:cNvPicPr/>
                  <p:nvPr/>
                </p:nvPicPr>
                <p:blipFill>
                  <a:blip r:embed="rId9"/>
                  <a:stretch/>
                </p:blipFill>
                <p:spPr>
                  <a:xfrm>
                    <a:off x="225360" y="133992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2224" name="Объект 21"/>
          <p:cNvGraphicFramePr/>
          <p:nvPr/>
        </p:nvGraphicFramePr>
        <p:xfrm>
          <a:off x="225360" y="1817640"/>
          <a:ext cx="394920" cy="518760"/>
        </p:xfrm>
        <a:graphic>
          <a:graphicData uri="http://schemas.openxmlformats.org/presentationml/2006/ole">
            <p:oleObj r:id="rId10" spid="">
              <p:embed/>
              <p:pic>
                <p:nvPicPr>
                  <p:cNvPr id="2225" name="Объект 21" descr=""/>
                  <p:cNvPicPr/>
                  <p:nvPr/>
                </p:nvPicPr>
                <p:blipFill>
                  <a:blip r:embed="rId11"/>
                  <a:stretch/>
                </p:blipFill>
                <p:spPr>
                  <a:xfrm>
                    <a:off x="225360" y="18176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2226" name="Объект 22"/>
          <p:cNvGraphicFramePr/>
          <p:nvPr/>
        </p:nvGraphicFramePr>
        <p:xfrm>
          <a:off x="225360" y="2263680"/>
          <a:ext cx="394920" cy="518760"/>
        </p:xfrm>
        <a:graphic>
          <a:graphicData uri="http://schemas.openxmlformats.org/presentationml/2006/ole">
            <p:oleObj r:id="rId12" spid="">
              <p:embed/>
              <p:pic>
                <p:nvPicPr>
                  <p:cNvPr id="2227" name="Объект 22" descr=""/>
                  <p:cNvPicPr/>
                  <p:nvPr/>
                </p:nvPicPr>
                <p:blipFill>
                  <a:blip r:embed="rId13"/>
                  <a:stretch/>
                </p:blipFill>
                <p:spPr>
                  <a:xfrm>
                    <a:off x="225360" y="22636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2228" name="Объект 23"/>
          <p:cNvGraphicFramePr/>
          <p:nvPr/>
        </p:nvGraphicFramePr>
        <p:xfrm>
          <a:off x="225360" y="2711520"/>
          <a:ext cx="394920" cy="516960"/>
        </p:xfrm>
        <a:graphic>
          <a:graphicData uri="http://schemas.openxmlformats.org/presentationml/2006/ole">
            <p:oleObj r:id="rId14" spid="">
              <p:embed/>
              <p:pic>
                <p:nvPicPr>
                  <p:cNvPr id="2229" name="Объект 23" descr=""/>
                  <p:cNvPicPr/>
                  <p:nvPr/>
                </p:nvPicPr>
                <p:blipFill>
                  <a:blip r:embed="rId15"/>
                  <a:stretch/>
                </p:blipFill>
                <p:spPr>
                  <a:xfrm>
                    <a:off x="225360" y="271152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2230" name="Объект 24"/>
          <p:cNvGraphicFramePr/>
          <p:nvPr/>
        </p:nvGraphicFramePr>
        <p:xfrm>
          <a:off x="225360" y="3157560"/>
          <a:ext cx="394920" cy="518760"/>
        </p:xfrm>
        <a:graphic>
          <a:graphicData uri="http://schemas.openxmlformats.org/presentationml/2006/ole">
            <p:oleObj r:id="rId16" spid="">
              <p:embed/>
              <p:pic>
                <p:nvPicPr>
                  <p:cNvPr id="2231" name="Объект 24" descr=""/>
                  <p:cNvPicPr/>
                  <p:nvPr/>
                </p:nvPicPr>
                <p:blipFill>
                  <a:blip r:embed="rId17"/>
                  <a:stretch/>
                </p:blipFill>
                <p:spPr>
                  <a:xfrm>
                    <a:off x="225360" y="315756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2232" name="Объект 25"/>
          <p:cNvGraphicFramePr/>
          <p:nvPr/>
        </p:nvGraphicFramePr>
        <p:xfrm>
          <a:off x="225360" y="3605040"/>
          <a:ext cx="394920" cy="516960"/>
        </p:xfrm>
        <a:graphic>
          <a:graphicData uri="http://schemas.openxmlformats.org/presentationml/2006/ole">
            <p:oleObj r:id="rId18" spid="">
              <p:embed/>
              <p:pic>
                <p:nvPicPr>
                  <p:cNvPr id="2233" name="Объект 25" descr=""/>
                  <p:cNvPicPr/>
                  <p:nvPr/>
                </p:nvPicPr>
                <p:blipFill>
                  <a:blip r:embed="rId19"/>
                  <a:stretch/>
                </p:blipFill>
                <p:spPr>
                  <a:xfrm>
                    <a:off x="225360" y="360504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2234" name="Объект 26"/>
          <p:cNvGraphicFramePr/>
          <p:nvPr/>
        </p:nvGraphicFramePr>
        <p:xfrm>
          <a:off x="225360" y="4051440"/>
          <a:ext cx="394920" cy="518760"/>
        </p:xfrm>
        <a:graphic>
          <a:graphicData uri="http://schemas.openxmlformats.org/presentationml/2006/ole">
            <p:oleObj r:id="rId20" spid="">
              <p:embed/>
              <p:pic>
                <p:nvPicPr>
                  <p:cNvPr id="2235" name="Объект 26" descr=""/>
                  <p:cNvPicPr/>
                  <p:nvPr/>
                </p:nvPicPr>
                <p:blipFill>
                  <a:blip r:embed="rId21"/>
                  <a:stretch/>
                </p:blipFill>
                <p:spPr>
                  <a:xfrm>
                    <a:off x="225360" y="40514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2236" name="Объект 27"/>
          <p:cNvGraphicFramePr/>
          <p:nvPr/>
        </p:nvGraphicFramePr>
        <p:xfrm>
          <a:off x="225360" y="4497480"/>
          <a:ext cx="394920" cy="518760"/>
        </p:xfrm>
        <a:graphic>
          <a:graphicData uri="http://schemas.openxmlformats.org/presentationml/2006/ole">
            <p:oleObj r:id="rId22" spid="">
              <p:embed/>
              <p:pic>
                <p:nvPicPr>
                  <p:cNvPr id="2237" name="Объект 27" descr=""/>
                  <p:cNvPicPr/>
                  <p:nvPr/>
                </p:nvPicPr>
                <p:blipFill>
                  <a:blip r:embed="rId23"/>
                  <a:stretch/>
                </p:blipFill>
                <p:spPr>
                  <a:xfrm>
                    <a:off x="225360" y="44974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2238" name="Объект 28"/>
          <p:cNvGraphicFramePr/>
          <p:nvPr/>
        </p:nvGraphicFramePr>
        <p:xfrm>
          <a:off x="225360" y="4944960"/>
          <a:ext cx="394920" cy="516960"/>
        </p:xfrm>
        <a:graphic>
          <a:graphicData uri="http://schemas.openxmlformats.org/presentationml/2006/ole">
            <p:oleObj r:id="rId24" spid="">
              <p:embed/>
              <p:pic>
                <p:nvPicPr>
                  <p:cNvPr id="2239" name="Объект 28" descr=""/>
                  <p:cNvPicPr/>
                  <p:nvPr/>
                </p:nvPicPr>
                <p:blipFill>
                  <a:blip r:embed="rId25"/>
                  <a:stretch/>
                </p:blipFill>
                <p:spPr>
                  <a:xfrm>
                    <a:off x="225360" y="494496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2240" name="Объект 29"/>
          <p:cNvGraphicFramePr/>
          <p:nvPr/>
        </p:nvGraphicFramePr>
        <p:xfrm>
          <a:off x="225360" y="5435640"/>
          <a:ext cx="394920" cy="516960"/>
        </p:xfrm>
        <a:graphic>
          <a:graphicData uri="http://schemas.openxmlformats.org/presentationml/2006/ole">
            <p:oleObj r:id="rId26" spid="">
              <p:embed/>
              <p:pic>
                <p:nvPicPr>
                  <p:cNvPr id="2241" name="Объект 29" descr=""/>
                  <p:cNvPicPr/>
                  <p:nvPr/>
                </p:nvPicPr>
                <p:blipFill>
                  <a:blip r:embed="rId27"/>
                  <a:stretch/>
                </p:blipFill>
                <p:spPr>
                  <a:xfrm>
                    <a:off x="225360" y="543564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2242" name="Объект 30"/>
          <p:cNvGraphicFramePr/>
          <p:nvPr/>
        </p:nvGraphicFramePr>
        <p:xfrm>
          <a:off x="225360" y="5881680"/>
          <a:ext cx="394920" cy="518760"/>
        </p:xfrm>
        <a:graphic>
          <a:graphicData uri="http://schemas.openxmlformats.org/presentationml/2006/ole">
            <p:oleObj r:id="rId28" spid="">
              <p:embed/>
              <p:pic>
                <p:nvPicPr>
                  <p:cNvPr id="2243" name="Объект 30" descr=""/>
                  <p:cNvPicPr/>
                  <p:nvPr/>
                </p:nvPicPr>
                <p:blipFill>
                  <a:blip r:embed="rId29"/>
                  <a:stretch/>
                </p:blipFill>
                <p:spPr>
                  <a:xfrm>
                    <a:off x="225360" y="58816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2244" name="Объект 31"/>
          <p:cNvGraphicFramePr/>
          <p:nvPr/>
        </p:nvGraphicFramePr>
        <p:xfrm>
          <a:off x="225360" y="6327720"/>
          <a:ext cx="394920" cy="518760"/>
        </p:xfrm>
        <a:graphic>
          <a:graphicData uri="http://schemas.openxmlformats.org/presentationml/2006/ole">
            <p:oleObj r:id="rId30" spid="">
              <p:embed/>
              <p:pic>
                <p:nvPicPr>
                  <p:cNvPr id="2245" name="Объект 31" descr=""/>
                  <p:cNvPicPr/>
                  <p:nvPr/>
                </p:nvPicPr>
                <p:blipFill>
                  <a:blip r:embed="rId31"/>
                  <a:stretch/>
                </p:blipFill>
                <p:spPr>
                  <a:xfrm>
                    <a:off x="225360" y="632772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</p:spTree>
  </p:cSld>
  <p:clrMap bg1="lt1" tx1="dk1" bg2="lt2" tx2="dk2" accent1="accent1" accent2="accent2" accent3="accent3" accent4="accent4" accent5="accent5" accent6="accent6" hlink="hlink" folHlink="folHlink"/>
  <p:sldLayoutIdLst>
    <p:sldLayoutId id="2147483753" r:id="rId32"/>
  </p:sldLayoutIdLst>
</p:sldMaster>
</file>

<file path=ppt/slideMasters/slideMaster6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eee9e3">
            <a:alpha val="10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46" name="Объект 17"/>
          <p:cNvGraphicFramePr/>
          <p:nvPr/>
        </p:nvGraphicFramePr>
        <p:xfrm>
          <a:off x="225360" y="0"/>
          <a:ext cx="394920" cy="518760"/>
        </p:xfrm>
        <a:graphic>
          <a:graphicData uri="http://schemas.openxmlformats.org/presentationml/2006/ole">
            <p:oleObj r:id="rId2" spid="">
              <p:embed/>
              <p:pic>
                <p:nvPicPr>
                  <p:cNvPr id="2247" name="Объект 17" descr=""/>
                  <p:cNvPicPr/>
                  <p:nvPr/>
                </p:nvPicPr>
                <p:blipFill>
                  <a:blip r:embed="rId3"/>
                  <a:stretch/>
                </p:blipFill>
                <p:spPr>
                  <a:xfrm>
                    <a:off x="225360" y="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2248" name="Объект 18"/>
          <p:cNvGraphicFramePr/>
          <p:nvPr/>
        </p:nvGraphicFramePr>
        <p:xfrm>
          <a:off x="225360" y="446040"/>
          <a:ext cx="394920" cy="518760"/>
        </p:xfrm>
        <a:graphic>
          <a:graphicData uri="http://schemas.openxmlformats.org/presentationml/2006/ole">
            <p:oleObj r:id="rId4" spid="">
              <p:embed/>
              <p:pic>
                <p:nvPicPr>
                  <p:cNvPr id="2249" name="Объект 18" descr=""/>
                  <p:cNvPicPr/>
                  <p:nvPr/>
                </p:nvPicPr>
                <p:blipFill>
                  <a:blip r:embed="rId5"/>
                  <a:stretch/>
                </p:blipFill>
                <p:spPr>
                  <a:xfrm>
                    <a:off x="225360" y="4460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2250" name="Объект 19"/>
          <p:cNvGraphicFramePr/>
          <p:nvPr/>
        </p:nvGraphicFramePr>
        <p:xfrm>
          <a:off x="225360" y="893880"/>
          <a:ext cx="394920" cy="516960"/>
        </p:xfrm>
        <a:graphic>
          <a:graphicData uri="http://schemas.openxmlformats.org/presentationml/2006/ole">
            <p:oleObj r:id="rId6" spid="">
              <p:embed/>
              <p:pic>
                <p:nvPicPr>
                  <p:cNvPr id="2251" name="Объект 19" descr=""/>
                  <p:cNvPicPr/>
                  <p:nvPr/>
                </p:nvPicPr>
                <p:blipFill>
                  <a:blip r:embed="rId7"/>
                  <a:stretch/>
                </p:blipFill>
                <p:spPr>
                  <a:xfrm>
                    <a:off x="225360" y="89388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2252" name="Объект 20"/>
          <p:cNvGraphicFramePr/>
          <p:nvPr/>
        </p:nvGraphicFramePr>
        <p:xfrm>
          <a:off x="225360" y="1339920"/>
          <a:ext cx="394920" cy="518760"/>
        </p:xfrm>
        <a:graphic>
          <a:graphicData uri="http://schemas.openxmlformats.org/presentationml/2006/ole">
            <p:oleObj r:id="rId8" spid="">
              <p:embed/>
              <p:pic>
                <p:nvPicPr>
                  <p:cNvPr id="2253" name="Объект 20" descr=""/>
                  <p:cNvPicPr/>
                  <p:nvPr/>
                </p:nvPicPr>
                <p:blipFill>
                  <a:blip r:embed="rId9"/>
                  <a:stretch/>
                </p:blipFill>
                <p:spPr>
                  <a:xfrm>
                    <a:off x="225360" y="133992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2254" name="Объект 21"/>
          <p:cNvGraphicFramePr/>
          <p:nvPr/>
        </p:nvGraphicFramePr>
        <p:xfrm>
          <a:off x="225360" y="1817640"/>
          <a:ext cx="394920" cy="518760"/>
        </p:xfrm>
        <a:graphic>
          <a:graphicData uri="http://schemas.openxmlformats.org/presentationml/2006/ole">
            <p:oleObj r:id="rId10" spid="">
              <p:embed/>
              <p:pic>
                <p:nvPicPr>
                  <p:cNvPr id="2255" name="Объект 21" descr=""/>
                  <p:cNvPicPr/>
                  <p:nvPr/>
                </p:nvPicPr>
                <p:blipFill>
                  <a:blip r:embed="rId11"/>
                  <a:stretch/>
                </p:blipFill>
                <p:spPr>
                  <a:xfrm>
                    <a:off x="225360" y="18176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2256" name="Объект 22"/>
          <p:cNvGraphicFramePr/>
          <p:nvPr/>
        </p:nvGraphicFramePr>
        <p:xfrm>
          <a:off x="225360" y="2263680"/>
          <a:ext cx="394920" cy="518760"/>
        </p:xfrm>
        <a:graphic>
          <a:graphicData uri="http://schemas.openxmlformats.org/presentationml/2006/ole">
            <p:oleObj r:id="rId12" spid="">
              <p:embed/>
              <p:pic>
                <p:nvPicPr>
                  <p:cNvPr id="2257" name="Объект 22" descr=""/>
                  <p:cNvPicPr/>
                  <p:nvPr/>
                </p:nvPicPr>
                <p:blipFill>
                  <a:blip r:embed="rId13"/>
                  <a:stretch/>
                </p:blipFill>
                <p:spPr>
                  <a:xfrm>
                    <a:off x="225360" y="22636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2258" name="Объект 23"/>
          <p:cNvGraphicFramePr/>
          <p:nvPr/>
        </p:nvGraphicFramePr>
        <p:xfrm>
          <a:off x="225360" y="2711520"/>
          <a:ext cx="394920" cy="516960"/>
        </p:xfrm>
        <a:graphic>
          <a:graphicData uri="http://schemas.openxmlformats.org/presentationml/2006/ole">
            <p:oleObj r:id="rId14" spid="">
              <p:embed/>
              <p:pic>
                <p:nvPicPr>
                  <p:cNvPr id="2259" name="Объект 23" descr=""/>
                  <p:cNvPicPr/>
                  <p:nvPr/>
                </p:nvPicPr>
                <p:blipFill>
                  <a:blip r:embed="rId15"/>
                  <a:stretch/>
                </p:blipFill>
                <p:spPr>
                  <a:xfrm>
                    <a:off x="225360" y="271152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2260" name="Объект 24"/>
          <p:cNvGraphicFramePr/>
          <p:nvPr/>
        </p:nvGraphicFramePr>
        <p:xfrm>
          <a:off x="225360" y="3157560"/>
          <a:ext cx="394920" cy="518760"/>
        </p:xfrm>
        <a:graphic>
          <a:graphicData uri="http://schemas.openxmlformats.org/presentationml/2006/ole">
            <p:oleObj r:id="rId16" spid="">
              <p:embed/>
              <p:pic>
                <p:nvPicPr>
                  <p:cNvPr id="2261" name="Объект 24" descr=""/>
                  <p:cNvPicPr/>
                  <p:nvPr/>
                </p:nvPicPr>
                <p:blipFill>
                  <a:blip r:embed="rId17"/>
                  <a:stretch/>
                </p:blipFill>
                <p:spPr>
                  <a:xfrm>
                    <a:off x="225360" y="315756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2262" name="Объект 25"/>
          <p:cNvGraphicFramePr/>
          <p:nvPr/>
        </p:nvGraphicFramePr>
        <p:xfrm>
          <a:off x="225360" y="3605040"/>
          <a:ext cx="394920" cy="516960"/>
        </p:xfrm>
        <a:graphic>
          <a:graphicData uri="http://schemas.openxmlformats.org/presentationml/2006/ole">
            <p:oleObj r:id="rId18" spid="">
              <p:embed/>
              <p:pic>
                <p:nvPicPr>
                  <p:cNvPr id="2263" name="Объект 25" descr=""/>
                  <p:cNvPicPr/>
                  <p:nvPr/>
                </p:nvPicPr>
                <p:blipFill>
                  <a:blip r:embed="rId19"/>
                  <a:stretch/>
                </p:blipFill>
                <p:spPr>
                  <a:xfrm>
                    <a:off x="225360" y="360504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2264" name="Объект 26"/>
          <p:cNvGraphicFramePr/>
          <p:nvPr/>
        </p:nvGraphicFramePr>
        <p:xfrm>
          <a:off x="225360" y="4051440"/>
          <a:ext cx="394920" cy="518760"/>
        </p:xfrm>
        <a:graphic>
          <a:graphicData uri="http://schemas.openxmlformats.org/presentationml/2006/ole">
            <p:oleObj r:id="rId20" spid="">
              <p:embed/>
              <p:pic>
                <p:nvPicPr>
                  <p:cNvPr id="2265" name="Объект 26" descr=""/>
                  <p:cNvPicPr/>
                  <p:nvPr/>
                </p:nvPicPr>
                <p:blipFill>
                  <a:blip r:embed="rId21"/>
                  <a:stretch/>
                </p:blipFill>
                <p:spPr>
                  <a:xfrm>
                    <a:off x="225360" y="40514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2266" name="Объект 27"/>
          <p:cNvGraphicFramePr/>
          <p:nvPr/>
        </p:nvGraphicFramePr>
        <p:xfrm>
          <a:off x="225360" y="4497480"/>
          <a:ext cx="394920" cy="518760"/>
        </p:xfrm>
        <a:graphic>
          <a:graphicData uri="http://schemas.openxmlformats.org/presentationml/2006/ole">
            <p:oleObj r:id="rId22" spid="">
              <p:embed/>
              <p:pic>
                <p:nvPicPr>
                  <p:cNvPr id="2267" name="Объект 27" descr=""/>
                  <p:cNvPicPr/>
                  <p:nvPr/>
                </p:nvPicPr>
                <p:blipFill>
                  <a:blip r:embed="rId23"/>
                  <a:stretch/>
                </p:blipFill>
                <p:spPr>
                  <a:xfrm>
                    <a:off x="225360" y="44974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2268" name="Объект 28"/>
          <p:cNvGraphicFramePr/>
          <p:nvPr/>
        </p:nvGraphicFramePr>
        <p:xfrm>
          <a:off x="225360" y="4944960"/>
          <a:ext cx="394920" cy="516960"/>
        </p:xfrm>
        <a:graphic>
          <a:graphicData uri="http://schemas.openxmlformats.org/presentationml/2006/ole">
            <p:oleObj r:id="rId24" spid="">
              <p:embed/>
              <p:pic>
                <p:nvPicPr>
                  <p:cNvPr id="2269" name="Объект 28" descr=""/>
                  <p:cNvPicPr/>
                  <p:nvPr/>
                </p:nvPicPr>
                <p:blipFill>
                  <a:blip r:embed="rId25"/>
                  <a:stretch/>
                </p:blipFill>
                <p:spPr>
                  <a:xfrm>
                    <a:off x="225360" y="494496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2270" name="Объект 29"/>
          <p:cNvGraphicFramePr/>
          <p:nvPr/>
        </p:nvGraphicFramePr>
        <p:xfrm>
          <a:off x="225360" y="5435640"/>
          <a:ext cx="394920" cy="516960"/>
        </p:xfrm>
        <a:graphic>
          <a:graphicData uri="http://schemas.openxmlformats.org/presentationml/2006/ole">
            <p:oleObj r:id="rId26" spid="">
              <p:embed/>
              <p:pic>
                <p:nvPicPr>
                  <p:cNvPr id="2271" name="Объект 29" descr=""/>
                  <p:cNvPicPr/>
                  <p:nvPr/>
                </p:nvPicPr>
                <p:blipFill>
                  <a:blip r:embed="rId27"/>
                  <a:stretch/>
                </p:blipFill>
                <p:spPr>
                  <a:xfrm>
                    <a:off x="225360" y="543564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2272" name="Объект 30"/>
          <p:cNvGraphicFramePr/>
          <p:nvPr/>
        </p:nvGraphicFramePr>
        <p:xfrm>
          <a:off x="225360" y="5881680"/>
          <a:ext cx="394920" cy="518760"/>
        </p:xfrm>
        <a:graphic>
          <a:graphicData uri="http://schemas.openxmlformats.org/presentationml/2006/ole">
            <p:oleObj r:id="rId28" spid="">
              <p:embed/>
              <p:pic>
                <p:nvPicPr>
                  <p:cNvPr id="2273" name="Объект 30" descr=""/>
                  <p:cNvPicPr/>
                  <p:nvPr/>
                </p:nvPicPr>
                <p:blipFill>
                  <a:blip r:embed="rId29"/>
                  <a:stretch/>
                </p:blipFill>
                <p:spPr>
                  <a:xfrm>
                    <a:off x="225360" y="58816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2274" name="Объект 31"/>
          <p:cNvGraphicFramePr/>
          <p:nvPr/>
        </p:nvGraphicFramePr>
        <p:xfrm>
          <a:off x="225360" y="6327720"/>
          <a:ext cx="394920" cy="518760"/>
        </p:xfrm>
        <a:graphic>
          <a:graphicData uri="http://schemas.openxmlformats.org/presentationml/2006/ole">
            <p:oleObj r:id="rId30" spid="">
              <p:embed/>
              <p:pic>
                <p:nvPicPr>
                  <p:cNvPr id="2275" name="Объект 31" descr=""/>
                  <p:cNvPicPr/>
                  <p:nvPr/>
                </p:nvPicPr>
                <p:blipFill>
                  <a:blip r:embed="rId31"/>
                  <a:stretch/>
                </p:blipFill>
                <p:spPr>
                  <a:xfrm>
                    <a:off x="225360" y="632772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2276" name="PlaceHolder 1"/>
          <p:cNvSpPr>
            <a:spLocks noGrp="1"/>
          </p:cNvSpPr>
          <p:nvPr>
            <p:ph type="title"/>
          </p:nvPr>
        </p:nvSpPr>
        <p:spPr>
          <a:xfrm>
            <a:off x="609480" y="708120"/>
            <a:ext cx="10971720" cy="274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>
              <a:buNone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текста заглавия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27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3976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27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3976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5" r:id="rId32"/>
  </p:sldLayoutIdLst>
</p:sldMaster>
</file>

<file path=ppt/slideMasters/slideMaster6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eee9e3">
            <a:alpha val="10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82" name="Объект 17"/>
          <p:cNvGraphicFramePr/>
          <p:nvPr/>
        </p:nvGraphicFramePr>
        <p:xfrm>
          <a:off x="225360" y="0"/>
          <a:ext cx="394920" cy="518760"/>
        </p:xfrm>
        <a:graphic>
          <a:graphicData uri="http://schemas.openxmlformats.org/presentationml/2006/ole">
            <p:oleObj r:id="rId2" spid="">
              <p:embed/>
              <p:pic>
                <p:nvPicPr>
                  <p:cNvPr id="2283" name="Объект 17" descr=""/>
                  <p:cNvPicPr/>
                  <p:nvPr/>
                </p:nvPicPr>
                <p:blipFill>
                  <a:blip r:embed="rId3"/>
                  <a:stretch/>
                </p:blipFill>
                <p:spPr>
                  <a:xfrm>
                    <a:off x="225360" y="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2284" name="Объект 18"/>
          <p:cNvGraphicFramePr/>
          <p:nvPr/>
        </p:nvGraphicFramePr>
        <p:xfrm>
          <a:off x="225360" y="446040"/>
          <a:ext cx="394920" cy="518760"/>
        </p:xfrm>
        <a:graphic>
          <a:graphicData uri="http://schemas.openxmlformats.org/presentationml/2006/ole">
            <p:oleObj r:id="rId4" spid="">
              <p:embed/>
              <p:pic>
                <p:nvPicPr>
                  <p:cNvPr id="2285" name="Объект 18" descr=""/>
                  <p:cNvPicPr/>
                  <p:nvPr/>
                </p:nvPicPr>
                <p:blipFill>
                  <a:blip r:embed="rId5"/>
                  <a:stretch/>
                </p:blipFill>
                <p:spPr>
                  <a:xfrm>
                    <a:off x="225360" y="4460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2286" name="Объект 19"/>
          <p:cNvGraphicFramePr/>
          <p:nvPr/>
        </p:nvGraphicFramePr>
        <p:xfrm>
          <a:off x="225360" y="893880"/>
          <a:ext cx="394920" cy="516960"/>
        </p:xfrm>
        <a:graphic>
          <a:graphicData uri="http://schemas.openxmlformats.org/presentationml/2006/ole">
            <p:oleObj r:id="rId6" spid="">
              <p:embed/>
              <p:pic>
                <p:nvPicPr>
                  <p:cNvPr id="2287" name="Объект 19" descr=""/>
                  <p:cNvPicPr/>
                  <p:nvPr/>
                </p:nvPicPr>
                <p:blipFill>
                  <a:blip r:embed="rId7"/>
                  <a:stretch/>
                </p:blipFill>
                <p:spPr>
                  <a:xfrm>
                    <a:off x="225360" y="89388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2288" name="Объект 20"/>
          <p:cNvGraphicFramePr/>
          <p:nvPr/>
        </p:nvGraphicFramePr>
        <p:xfrm>
          <a:off x="225360" y="1339920"/>
          <a:ext cx="394920" cy="518760"/>
        </p:xfrm>
        <a:graphic>
          <a:graphicData uri="http://schemas.openxmlformats.org/presentationml/2006/ole">
            <p:oleObj r:id="rId8" spid="">
              <p:embed/>
              <p:pic>
                <p:nvPicPr>
                  <p:cNvPr id="2289" name="Объект 20" descr=""/>
                  <p:cNvPicPr/>
                  <p:nvPr/>
                </p:nvPicPr>
                <p:blipFill>
                  <a:blip r:embed="rId9"/>
                  <a:stretch/>
                </p:blipFill>
                <p:spPr>
                  <a:xfrm>
                    <a:off x="225360" y="133992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2290" name="Объект 21"/>
          <p:cNvGraphicFramePr/>
          <p:nvPr/>
        </p:nvGraphicFramePr>
        <p:xfrm>
          <a:off x="225360" y="1817640"/>
          <a:ext cx="394920" cy="518760"/>
        </p:xfrm>
        <a:graphic>
          <a:graphicData uri="http://schemas.openxmlformats.org/presentationml/2006/ole">
            <p:oleObj r:id="rId10" spid="">
              <p:embed/>
              <p:pic>
                <p:nvPicPr>
                  <p:cNvPr id="2291" name="Объект 21" descr=""/>
                  <p:cNvPicPr/>
                  <p:nvPr/>
                </p:nvPicPr>
                <p:blipFill>
                  <a:blip r:embed="rId11"/>
                  <a:stretch/>
                </p:blipFill>
                <p:spPr>
                  <a:xfrm>
                    <a:off x="225360" y="18176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2292" name="Объект 22"/>
          <p:cNvGraphicFramePr/>
          <p:nvPr/>
        </p:nvGraphicFramePr>
        <p:xfrm>
          <a:off x="225360" y="2263680"/>
          <a:ext cx="394920" cy="518760"/>
        </p:xfrm>
        <a:graphic>
          <a:graphicData uri="http://schemas.openxmlformats.org/presentationml/2006/ole">
            <p:oleObj r:id="rId12" spid="">
              <p:embed/>
              <p:pic>
                <p:nvPicPr>
                  <p:cNvPr id="2293" name="Объект 22" descr=""/>
                  <p:cNvPicPr/>
                  <p:nvPr/>
                </p:nvPicPr>
                <p:blipFill>
                  <a:blip r:embed="rId13"/>
                  <a:stretch/>
                </p:blipFill>
                <p:spPr>
                  <a:xfrm>
                    <a:off x="225360" y="22636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2294" name="Объект 23"/>
          <p:cNvGraphicFramePr/>
          <p:nvPr/>
        </p:nvGraphicFramePr>
        <p:xfrm>
          <a:off x="225360" y="2711520"/>
          <a:ext cx="394920" cy="516960"/>
        </p:xfrm>
        <a:graphic>
          <a:graphicData uri="http://schemas.openxmlformats.org/presentationml/2006/ole">
            <p:oleObj r:id="rId14" spid="">
              <p:embed/>
              <p:pic>
                <p:nvPicPr>
                  <p:cNvPr id="2295" name="Объект 23" descr=""/>
                  <p:cNvPicPr/>
                  <p:nvPr/>
                </p:nvPicPr>
                <p:blipFill>
                  <a:blip r:embed="rId15"/>
                  <a:stretch/>
                </p:blipFill>
                <p:spPr>
                  <a:xfrm>
                    <a:off x="225360" y="271152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2296" name="Объект 24"/>
          <p:cNvGraphicFramePr/>
          <p:nvPr/>
        </p:nvGraphicFramePr>
        <p:xfrm>
          <a:off x="225360" y="3157560"/>
          <a:ext cx="394920" cy="518760"/>
        </p:xfrm>
        <a:graphic>
          <a:graphicData uri="http://schemas.openxmlformats.org/presentationml/2006/ole">
            <p:oleObj r:id="rId16" spid="">
              <p:embed/>
              <p:pic>
                <p:nvPicPr>
                  <p:cNvPr id="2297" name="Объект 24" descr=""/>
                  <p:cNvPicPr/>
                  <p:nvPr/>
                </p:nvPicPr>
                <p:blipFill>
                  <a:blip r:embed="rId17"/>
                  <a:stretch/>
                </p:blipFill>
                <p:spPr>
                  <a:xfrm>
                    <a:off x="225360" y="315756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2298" name="Объект 25"/>
          <p:cNvGraphicFramePr/>
          <p:nvPr/>
        </p:nvGraphicFramePr>
        <p:xfrm>
          <a:off x="225360" y="3605040"/>
          <a:ext cx="394920" cy="516960"/>
        </p:xfrm>
        <a:graphic>
          <a:graphicData uri="http://schemas.openxmlformats.org/presentationml/2006/ole">
            <p:oleObj r:id="rId18" spid="">
              <p:embed/>
              <p:pic>
                <p:nvPicPr>
                  <p:cNvPr id="2299" name="Объект 25" descr=""/>
                  <p:cNvPicPr/>
                  <p:nvPr/>
                </p:nvPicPr>
                <p:blipFill>
                  <a:blip r:embed="rId19"/>
                  <a:stretch/>
                </p:blipFill>
                <p:spPr>
                  <a:xfrm>
                    <a:off x="225360" y="360504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2300" name="Объект 26"/>
          <p:cNvGraphicFramePr/>
          <p:nvPr/>
        </p:nvGraphicFramePr>
        <p:xfrm>
          <a:off x="225360" y="4051440"/>
          <a:ext cx="394920" cy="518760"/>
        </p:xfrm>
        <a:graphic>
          <a:graphicData uri="http://schemas.openxmlformats.org/presentationml/2006/ole">
            <p:oleObj r:id="rId20" spid="">
              <p:embed/>
              <p:pic>
                <p:nvPicPr>
                  <p:cNvPr id="2301" name="Объект 26" descr=""/>
                  <p:cNvPicPr/>
                  <p:nvPr/>
                </p:nvPicPr>
                <p:blipFill>
                  <a:blip r:embed="rId21"/>
                  <a:stretch/>
                </p:blipFill>
                <p:spPr>
                  <a:xfrm>
                    <a:off x="225360" y="40514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2302" name="Объект 27"/>
          <p:cNvGraphicFramePr/>
          <p:nvPr/>
        </p:nvGraphicFramePr>
        <p:xfrm>
          <a:off x="225360" y="4497480"/>
          <a:ext cx="394920" cy="518760"/>
        </p:xfrm>
        <a:graphic>
          <a:graphicData uri="http://schemas.openxmlformats.org/presentationml/2006/ole">
            <p:oleObj r:id="rId22" spid="">
              <p:embed/>
              <p:pic>
                <p:nvPicPr>
                  <p:cNvPr id="2303" name="Объект 27" descr=""/>
                  <p:cNvPicPr/>
                  <p:nvPr/>
                </p:nvPicPr>
                <p:blipFill>
                  <a:blip r:embed="rId23"/>
                  <a:stretch/>
                </p:blipFill>
                <p:spPr>
                  <a:xfrm>
                    <a:off x="225360" y="44974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2304" name="Объект 28"/>
          <p:cNvGraphicFramePr/>
          <p:nvPr/>
        </p:nvGraphicFramePr>
        <p:xfrm>
          <a:off x="225360" y="4944960"/>
          <a:ext cx="394920" cy="516960"/>
        </p:xfrm>
        <a:graphic>
          <a:graphicData uri="http://schemas.openxmlformats.org/presentationml/2006/ole">
            <p:oleObj r:id="rId24" spid="">
              <p:embed/>
              <p:pic>
                <p:nvPicPr>
                  <p:cNvPr id="2305" name="Объект 28" descr=""/>
                  <p:cNvPicPr/>
                  <p:nvPr/>
                </p:nvPicPr>
                <p:blipFill>
                  <a:blip r:embed="rId25"/>
                  <a:stretch/>
                </p:blipFill>
                <p:spPr>
                  <a:xfrm>
                    <a:off x="225360" y="494496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2306" name="Объект 29"/>
          <p:cNvGraphicFramePr/>
          <p:nvPr/>
        </p:nvGraphicFramePr>
        <p:xfrm>
          <a:off x="225360" y="5435640"/>
          <a:ext cx="394920" cy="516960"/>
        </p:xfrm>
        <a:graphic>
          <a:graphicData uri="http://schemas.openxmlformats.org/presentationml/2006/ole">
            <p:oleObj r:id="rId26" spid="">
              <p:embed/>
              <p:pic>
                <p:nvPicPr>
                  <p:cNvPr id="2307" name="Объект 29" descr=""/>
                  <p:cNvPicPr/>
                  <p:nvPr/>
                </p:nvPicPr>
                <p:blipFill>
                  <a:blip r:embed="rId27"/>
                  <a:stretch/>
                </p:blipFill>
                <p:spPr>
                  <a:xfrm>
                    <a:off x="225360" y="543564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2308" name="Объект 30"/>
          <p:cNvGraphicFramePr/>
          <p:nvPr/>
        </p:nvGraphicFramePr>
        <p:xfrm>
          <a:off x="225360" y="5881680"/>
          <a:ext cx="394920" cy="518760"/>
        </p:xfrm>
        <a:graphic>
          <a:graphicData uri="http://schemas.openxmlformats.org/presentationml/2006/ole">
            <p:oleObj r:id="rId28" spid="">
              <p:embed/>
              <p:pic>
                <p:nvPicPr>
                  <p:cNvPr id="2309" name="Объект 30" descr=""/>
                  <p:cNvPicPr/>
                  <p:nvPr/>
                </p:nvPicPr>
                <p:blipFill>
                  <a:blip r:embed="rId29"/>
                  <a:stretch/>
                </p:blipFill>
                <p:spPr>
                  <a:xfrm>
                    <a:off x="225360" y="58816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2310" name="Объект 31"/>
          <p:cNvGraphicFramePr/>
          <p:nvPr/>
        </p:nvGraphicFramePr>
        <p:xfrm>
          <a:off x="225360" y="6327720"/>
          <a:ext cx="394920" cy="518760"/>
        </p:xfrm>
        <a:graphic>
          <a:graphicData uri="http://schemas.openxmlformats.org/presentationml/2006/ole">
            <p:oleObj r:id="rId30" spid="">
              <p:embed/>
              <p:pic>
                <p:nvPicPr>
                  <p:cNvPr id="2311" name="Объект 31" descr=""/>
                  <p:cNvPicPr/>
                  <p:nvPr/>
                </p:nvPicPr>
                <p:blipFill>
                  <a:blip r:embed="rId31"/>
                  <a:stretch/>
                </p:blipFill>
                <p:spPr>
                  <a:xfrm>
                    <a:off x="225360" y="632772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2312" name="PlaceHolder 1"/>
          <p:cNvSpPr>
            <a:spLocks noGrp="1"/>
          </p:cNvSpPr>
          <p:nvPr>
            <p:ph type="title"/>
          </p:nvPr>
        </p:nvSpPr>
        <p:spPr>
          <a:xfrm>
            <a:off x="609480" y="708120"/>
            <a:ext cx="10971720" cy="274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>
              <a:buNone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текста заглавия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31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50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31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50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315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17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32"/>
  </p:sldLayoutIdLst>
</p:sldMaster>
</file>

<file path=ppt/slideMasters/slideMaster6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eee9e3">
            <a:alpha val="10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20" name="Объект 17"/>
          <p:cNvGraphicFramePr/>
          <p:nvPr/>
        </p:nvGraphicFramePr>
        <p:xfrm>
          <a:off x="225360" y="0"/>
          <a:ext cx="394920" cy="518760"/>
        </p:xfrm>
        <a:graphic>
          <a:graphicData uri="http://schemas.openxmlformats.org/presentationml/2006/ole">
            <p:oleObj r:id="rId2" spid="">
              <p:embed/>
              <p:pic>
                <p:nvPicPr>
                  <p:cNvPr id="2321" name="Объект 17" descr=""/>
                  <p:cNvPicPr/>
                  <p:nvPr/>
                </p:nvPicPr>
                <p:blipFill>
                  <a:blip r:embed="rId3"/>
                  <a:stretch/>
                </p:blipFill>
                <p:spPr>
                  <a:xfrm>
                    <a:off x="225360" y="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2322" name="Объект 18"/>
          <p:cNvGraphicFramePr/>
          <p:nvPr/>
        </p:nvGraphicFramePr>
        <p:xfrm>
          <a:off x="225360" y="446040"/>
          <a:ext cx="394920" cy="518760"/>
        </p:xfrm>
        <a:graphic>
          <a:graphicData uri="http://schemas.openxmlformats.org/presentationml/2006/ole">
            <p:oleObj r:id="rId4" spid="">
              <p:embed/>
              <p:pic>
                <p:nvPicPr>
                  <p:cNvPr id="2323" name="Объект 18" descr=""/>
                  <p:cNvPicPr/>
                  <p:nvPr/>
                </p:nvPicPr>
                <p:blipFill>
                  <a:blip r:embed="rId5"/>
                  <a:stretch/>
                </p:blipFill>
                <p:spPr>
                  <a:xfrm>
                    <a:off x="225360" y="4460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2324" name="Объект 19"/>
          <p:cNvGraphicFramePr/>
          <p:nvPr/>
        </p:nvGraphicFramePr>
        <p:xfrm>
          <a:off x="225360" y="893880"/>
          <a:ext cx="394920" cy="516960"/>
        </p:xfrm>
        <a:graphic>
          <a:graphicData uri="http://schemas.openxmlformats.org/presentationml/2006/ole">
            <p:oleObj r:id="rId6" spid="">
              <p:embed/>
              <p:pic>
                <p:nvPicPr>
                  <p:cNvPr id="2325" name="Объект 19" descr=""/>
                  <p:cNvPicPr/>
                  <p:nvPr/>
                </p:nvPicPr>
                <p:blipFill>
                  <a:blip r:embed="rId7"/>
                  <a:stretch/>
                </p:blipFill>
                <p:spPr>
                  <a:xfrm>
                    <a:off x="225360" y="89388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2326" name="Объект 20"/>
          <p:cNvGraphicFramePr/>
          <p:nvPr/>
        </p:nvGraphicFramePr>
        <p:xfrm>
          <a:off x="225360" y="1339920"/>
          <a:ext cx="394920" cy="518760"/>
        </p:xfrm>
        <a:graphic>
          <a:graphicData uri="http://schemas.openxmlformats.org/presentationml/2006/ole">
            <p:oleObj r:id="rId8" spid="">
              <p:embed/>
              <p:pic>
                <p:nvPicPr>
                  <p:cNvPr id="2327" name="Объект 20" descr=""/>
                  <p:cNvPicPr/>
                  <p:nvPr/>
                </p:nvPicPr>
                <p:blipFill>
                  <a:blip r:embed="rId9"/>
                  <a:stretch/>
                </p:blipFill>
                <p:spPr>
                  <a:xfrm>
                    <a:off x="225360" y="133992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2328" name="Объект 21"/>
          <p:cNvGraphicFramePr/>
          <p:nvPr/>
        </p:nvGraphicFramePr>
        <p:xfrm>
          <a:off x="225360" y="1817640"/>
          <a:ext cx="394920" cy="518760"/>
        </p:xfrm>
        <a:graphic>
          <a:graphicData uri="http://schemas.openxmlformats.org/presentationml/2006/ole">
            <p:oleObj r:id="rId10" spid="">
              <p:embed/>
              <p:pic>
                <p:nvPicPr>
                  <p:cNvPr id="2329" name="Объект 21" descr=""/>
                  <p:cNvPicPr/>
                  <p:nvPr/>
                </p:nvPicPr>
                <p:blipFill>
                  <a:blip r:embed="rId11"/>
                  <a:stretch/>
                </p:blipFill>
                <p:spPr>
                  <a:xfrm>
                    <a:off x="225360" y="18176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2330" name="Объект 22"/>
          <p:cNvGraphicFramePr/>
          <p:nvPr/>
        </p:nvGraphicFramePr>
        <p:xfrm>
          <a:off x="225360" y="2263680"/>
          <a:ext cx="394920" cy="518760"/>
        </p:xfrm>
        <a:graphic>
          <a:graphicData uri="http://schemas.openxmlformats.org/presentationml/2006/ole">
            <p:oleObj r:id="rId12" spid="">
              <p:embed/>
              <p:pic>
                <p:nvPicPr>
                  <p:cNvPr id="2331" name="Объект 22" descr=""/>
                  <p:cNvPicPr/>
                  <p:nvPr/>
                </p:nvPicPr>
                <p:blipFill>
                  <a:blip r:embed="rId13"/>
                  <a:stretch/>
                </p:blipFill>
                <p:spPr>
                  <a:xfrm>
                    <a:off x="225360" y="22636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2332" name="Объект 23"/>
          <p:cNvGraphicFramePr/>
          <p:nvPr/>
        </p:nvGraphicFramePr>
        <p:xfrm>
          <a:off x="225360" y="2711520"/>
          <a:ext cx="394920" cy="516960"/>
        </p:xfrm>
        <a:graphic>
          <a:graphicData uri="http://schemas.openxmlformats.org/presentationml/2006/ole">
            <p:oleObj r:id="rId14" spid="">
              <p:embed/>
              <p:pic>
                <p:nvPicPr>
                  <p:cNvPr id="2333" name="Объект 23" descr=""/>
                  <p:cNvPicPr/>
                  <p:nvPr/>
                </p:nvPicPr>
                <p:blipFill>
                  <a:blip r:embed="rId15"/>
                  <a:stretch/>
                </p:blipFill>
                <p:spPr>
                  <a:xfrm>
                    <a:off x="225360" y="271152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2334" name="Объект 24"/>
          <p:cNvGraphicFramePr/>
          <p:nvPr/>
        </p:nvGraphicFramePr>
        <p:xfrm>
          <a:off x="225360" y="3157560"/>
          <a:ext cx="394920" cy="518760"/>
        </p:xfrm>
        <a:graphic>
          <a:graphicData uri="http://schemas.openxmlformats.org/presentationml/2006/ole">
            <p:oleObj r:id="rId16" spid="">
              <p:embed/>
              <p:pic>
                <p:nvPicPr>
                  <p:cNvPr id="2335" name="Объект 24" descr=""/>
                  <p:cNvPicPr/>
                  <p:nvPr/>
                </p:nvPicPr>
                <p:blipFill>
                  <a:blip r:embed="rId17"/>
                  <a:stretch/>
                </p:blipFill>
                <p:spPr>
                  <a:xfrm>
                    <a:off x="225360" y="315756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2336" name="Объект 25"/>
          <p:cNvGraphicFramePr/>
          <p:nvPr/>
        </p:nvGraphicFramePr>
        <p:xfrm>
          <a:off x="225360" y="3605040"/>
          <a:ext cx="394920" cy="516960"/>
        </p:xfrm>
        <a:graphic>
          <a:graphicData uri="http://schemas.openxmlformats.org/presentationml/2006/ole">
            <p:oleObj r:id="rId18" spid="">
              <p:embed/>
              <p:pic>
                <p:nvPicPr>
                  <p:cNvPr id="2337" name="Объект 25" descr=""/>
                  <p:cNvPicPr/>
                  <p:nvPr/>
                </p:nvPicPr>
                <p:blipFill>
                  <a:blip r:embed="rId19"/>
                  <a:stretch/>
                </p:blipFill>
                <p:spPr>
                  <a:xfrm>
                    <a:off x="225360" y="360504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2338" name="Объект 26"/>
          <p:cNvGraphicFramePr/>
          <p:nvPr/>
        </p:nvGraphicFramePr>
        <p:xfrm>
          <a:off x="225360" y="4051440"/>
          <a:ext cx="394920" cy="518760"/>
        </p:xfrm>
        <a:graphic>
          <a:graphicData uri="http://schemas.openxmlformats.org/presentationml/2006/ole">
            <p:oleObj r:id="rId20" spid="">
              <p:embed/>
              <p:pic>
                <p:nvPicPr>
                  <p:cNvPr id="2339" name="Объект 26" descr=""/>
                  <p:cNvPicPr/>
                  <p:nvPr/>
                </p:nvPicPr>
                <p:blipFill>
                  <a:blip r:embed="rId21"/>
                  <a:stretch/>
                </p:blipFill>
                <p:spPr>
                  <a:xfrm>
                    <a:off x="225360" y="40514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2340" name="Объект 27"/>
          <p:cNvGraphicFramePr/>
          <p:nvPr/>
        </p:nvGraphicFramePr>
        <p:xfrm>
          <a:off x="225360" y="4497480"/>
          <a:ext cx="394920" cy="518760"/>
        </p:xfrm>
        <a:graphic>
          <a:graphicData uri="http://schemas.openxmlformats.org/presentationml/2006/ole">
            <p:oleObj r:id="rId22" spid="">
              <p:embed/>
              <p:pic>
                <p:nvPicPr>
                  <p:cNvPr id="2341" name="Объект 27" descr=""/>
                  <p:cNvPicPr/>
                  <p:nvPr/>
                </p:nvPicPr>
                <p:blipFill>
                  <a:blip r:embed="rId23"/>
                  <a:stretch/>
                </p:blipFill>
                <p:spPr>
                  <a:xfrm>
                    <a:off x="225360" y="44974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2342" name="Объект 28"/>
          <p:cNvGraphicFramePr/>
          <p:nvPr/>
        </p:nvGraphicFramePr>
        <p:xfrm>
          <a:off x="225360" y="4944960"/>
          <a:ext cx="394920" cy="516960"/>
        </p:xfrm>
        <a:graphic>
          <a:graphicData uri="http://schemas.openxmlformats.org/presentationml/2006/ole">
            <p:oleObj r:id="rId24" spid="">
              <p:embed/>
              <p:pic>
                <p:nvPicPr>
                  <p:cNvPr id="2343" name="Объект 28" descr=""/>
                  <p:cNvPicPr/>
                  <p:nvPr/>
                </p:nvPicPr>
                <p:blipFill>
                  <a:blip r:embed="rId25"/>
                  <a:stretch/>
                </p:blipFill>
                <p:spPr>
                  <a:xfrm>
                    <a:off x="225360" y="494496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2344" name="Объект 29"/>
          <p:cNvGraphicFramePr/>
          <p:nvPr/>
        </p:nvGraphicFramePr>
        <p:xfrm>
          <a:off x="225360" y="5435640"/>
          <a:ext cx="394920" cy="516960"/>
        </p:xfrm>
        <a:graphic>
          <a:graphicData uri="http://schemas.openxmlformats.org/presentationml/2006/ole">
            <p:oleObj r:id="rId26" spid="">
              <p:embed/>
              <p:pic>
                <p:nvPicPr>
                  <p:cNvPr id="2345" name="Объект 29" descr=""/>
                  <p:cNvPicPr/>
                  <p:nvPr/>
                </p:nvPicPr>
                <p:blipFill>
                  <a:blip r:embed="rId27"/>
                  <a:stretch/>
                </p:blipFill>
                <p:spPr>
                  <a:xfrm>
                    <a:off x="225360" y="543564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2346" name="Объект 30"/>
          <p:cNvGraphicFramePr/>
          <p:nvPr/>
        </p:nvGraphicFramePr>
        <p:xfrm>
          <a:off x="225360" y="5881680"/>
          <a:ext cx="394920" cy="518760"/>
        </p:xfrm>
        <a:graphic>
          <a:graphicData uri="http://schemas.openxmlformats.org/presentationml/2006/ole">
            <p:oleObj r:id="rId28" spid="">
              <p:embed/>
              <p:pic>
                <p:nvPicPr>
                  <p:cNvPr id="2347" name="Объект 30" descr=""/>
                  <p:cNvPicPr/>
                  <p:nvPr/>
                </p:nvPicPr>
                <p:blipFill>
                  <a:blip r:embed="rId29"/>
                  <a:stretch/>
                </p:blipFill>
                <p:spPr>
                  <a:xfrm>
                    <a:off x="225360" y="58816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2348" name="Объект 31"/>
          <p:cNvGraphicFramePr/>
          <p:nvPr/>
        </p:nvGraphicFramePr>
        <p:xfrm>
          <a:off x="225360" y="6327720"/>
          <a:ext cx="394920" cy="518760"/>
        </p:xfrm>
        <a:graphic>
          <a:graphicData uri="http://schemas.openxmlformats.org/presentationml/2006/ole">
            <p:oleObj r:id="rId30" spid="">
              <p:embed/>
              <p:pic>
                <p:nvPicPr>
                  <p:cNvPr id="2349" name="Объект 31" descr=""/>
                  <p:cNvPicPr/>
                  <p:nvPr/>
                </p:nvPicPr>
                <p:blipFill>
                  <a:blip r:embed="rId31"/>
                  <a:stretch/>
                </p:blipFill>
                <p:spPr>
                  <a:xfrm>
                    <a:off x="225360" y="632772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2350" name="PlaceHolder 1"/>
          <p:cNvSpPr>
            <a:spLocks noGrp="1"/>
          </p:cNvSpPr>
          <p:nvPr>
            <p:ph type="title"/>
          </p:nvPr>
        </p:nvSpPr>
        <p:spPr>
          <a:xfrm>
            <a:off x="609480" y="708120"/>
            <a:ext cx="10971720" cy="274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>
              <a:buNone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текста заглавия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35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17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352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17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9" r:id="rId32"/>
  </p:sldLayoutIdLst>
</p:sldMaster>
</file>

<file path=ppt/slideMasters/slideMaster6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eee9e3">
            <a:alpha val="10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56" name="Объект 17"/>
          <p:cNvGraphicFramePr/>
          <p:nvPr/>
        </p:nvGraphicFramePr>
        <p:xfrm>
          <a:off x="225360" y="0"/>
          <a:ext cx="394920" cy="518760"/>
        </p:xfrm>
        <a:graphic>
          <a:graphicData uri="http://schemas.openxmlformats.org/presentationml/2006/ole">
            <p:oleObj r:id="rId2" spid="">
              <p:embed/>
              <p:pic>
                <p:nvPicPr>
                  <p:cNvPr id="2357" name="Объект 17" descr=""/>
                  <p:cNvPicPr/>
                  <p:nvPr/>
                </p:nvPicPr>
                <p:blipFill>
                  <a:blip r:embed="rId3"/>
                  <a:stretch/>
                </p:blipFill>
                <p:spPr>
                  <a:xfrm>
                    <a:off x="225360" y="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2358" name="Объект 18"/>
          <p:cNvGraphicFramePr/>
          <p:nvPr/>
        </p:nvGraphicFramePr>
        <p:xfrm>
          <a:off x="225360" y="446040"/>
          <a:ext cx="394920" cy="518760"/>
        </p:xfrm>
        <a:graphic>
          <a:graphicData uri="http://schemas.openxmlformats.org/presentationml/2006/ole">
            <p:oleObj r:id="rId4" spid="">
              <p:embed/>
              <p:pic>
                <p:nvPicPr>
                  <p:cNvPr id="2359" name="Объект 18" descr=""/>
                  <p:cNvPicPr/>
                  <p:nvPr/>
                </p:nvPicPr>
                <p:blipFill>
                  <a:blip r:embed="rId5"/>
                  <a:stretch/>
                </p:blipFill>
                <p:spPr>
                  <a:xfrm>
                    <a:off x="225360" y="4460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2360" name="Объект 19"/>
          <p:cNvGraphicFramePr/>
          <p:nvPr/>
        </p:nvGraphicFramePr>
        <p:xfrm>
          <a:off x="225360" y="893880"/>
          <a:ext cx="394920" cy="516960"/>
        </p:xfrm>
        <a:graphic>
          <a:graphicData uri="http://schemas.openxmlformats.org/presentationml/2006/ole">
            <p:oleObj r:id="rId6" spid="">
              <p:embed/>
              <p:pic>
                <p:nvPicPr>
                  <p:cNvPr id="2361" name="Объект 19" descr=""/>
                  <p:cNvPicPr/>
                  <p:nvPr/>
                </p:nvPicPr>
                <p:blipFill>
                  <a:blip r:embed="rId7"/>
                  <a:stretch/>
                </p:blipFill>
                <p:spPr>
                  <a:xfrm>
                    <a:off x="225360" y="89388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2362" name="Объект 20"/>
          <p:cNvGraphicFramePr/>
          <p:nvPr/>
        </p:nvGraphicFramePr>
        <p:xfrm>
          <a:off x="225360" y="1339920"/>
          <a:ext cx="394920" cy="518760"/>
        </p:xfrm>
        <a:graphic>
          <a:graphicData uri="http://schemas.openxmlformats.org/presentationml/2006/ole">
            <p:oleObj r:id="rId8" spid="">
              <p:embed/>
              <p:pic>
                <p:nvPicPr>
                  <p:cNvPr id="2363" name="Объект 20" descr=""/>
                  <p:cNvPicPr/>
                  <p:nvPr/>
                </p:nvPicPr>
                <p:blipFill>
                  <a:blip r:embed="rId9"/>
                  <a:stretch/>
                </p:blipFill>
                <p:spPr>
                  <a:xfrm>
                    <a:off x="225360" y="133992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2364" name="Объект 21"/>
          <p:cNvGraphicFramePr/>
          <p:nvPr/>
        </p:nvGraphicFramePr>
        <p:xfrm>
          <a:off x="225360" y="1817640"/>
          <a:ext cx="394920" cy="518760"/>
        </p:xfrm>
        <a:graphic>
          <a:graphicData uri="http://schemas.openxmlformats.org/presentationml/2006/ole">
            <p:oleObj r:id="rId10" spid="">
              <p:embed/>
              <p:pic>
                <p:nvPicPr>
                  <p:cNvPr id="2365" name="Объект 21" descr=""/>
                  <p:cNvPicPr/>
                  <p:nvPr/>
                </p:nvPicPr>
                <p:blipFill>
                  <a:blip r:embed="rId11"/>
                  <a:stretch/>
                </p:blipFill>
                <p:spPr>
                  <a:xfrm>
                    <a:off x="225360" y="18176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2366" name="Объект 22"/>
          <p:cNvGraphicFramePr/>
          <p:nvPr/>
        </p:nvGraphicFramePr>
        <p:xfrm>
          <a:off x="225360" y="2263680"/>
          <a:ext cx="394920" cy="518760"/>
        </p:xfrm>
        <a:graphic>
          <a:graphicData uri="http://schemas.openxmlformats.org/presentationml/2006/ole">
            <p:oleObj r:id="rId12" spid="">
              <p:embed/>
              <p:pic>
                <p:nvPicPr>
                  <p:cNvPr id="2367" name="Объект 22" descr=""/>
                  <p:cNvPicPr/>
                  <p:nvPr/>
                </p:nvPicPr>
                <p:blipFill>
                  <a:blip r:embed="rId13"/>
                  <a:stretch/>
                </p:blipFill>
                <p:spPr>
                  <a:xfrm>
                    <a:off x="225360" y="22636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2368" name="Объект 23"/>
          <p:cNvGraphicFramePr/>
          <p:nvPr/>
        </p:nvGraphicFramePr>
        <p:xfrm>
          <a:off x="225360" y="2711520"/>
          <a:ext cx="394920" cy="516960"/>
        </p:xfrm>
        <a:graphic>
          <a:graphicData uri="http://schemas.openxmlformats.org/presentationml/2006/ole">
            <p:oleObj r:id="rId14" spid="">
              <p:embed/>
              <p:pic>
                <p:nvPicPr>
                  <p:cNvPr id="2369" name="Объект 23" descr=""/>
                  <p:cNvPicPr/>
                  <p:nvPr/>
                </p:nvPicPr>
                <p:blipFill>
                  <a:blip r:embed="rId15"/>
                  <a:stretch/>
                </p:blipFill>
                <p:spPr>
                  <a:xfrm>
                    <a:off x="225360" y="271152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2370" name="Объект 24"/>
          <p:cNvGraphicFramePr/>
          <p:nvPr/>
        </p:nvGraphicFramePr>
        <p:xfrm>
          <a:off x="225360" y="3157560"/>
          <a:ext cx="394920" cy="518760"/>
        </p:xfrm>
        <a:graphic>
          <a:graphicData uri="http://schemas.openxmlformats.org/presentationml/2006/ole">
            <p:oleObj r:id="rId16" spid="">
              <p:embed/>
              <p:pic>
                <p:nvPicPr>
                  <p:cNvPr id="2371" name="Объект 24" descr=""/>
                  <p:cNvPicPr/>
                  <p:nvPr/>
                </p:nvPicPr>
                <p:blipFill>
                  <a:blip r:embed="rId17"/>
                  <a:stretch/>
                </p:blipFill>
                <p:spPr>
                  <a:xfrm>
                    <a:off x="225360" y="315756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2372" name="Объект 25"/>
          <p:cNvGraphicFramePr/>
          <p:nvPr/>
        </p:nvGraphicFramePr>
        <p:xfrm>
          <a:off x="225360" y="3605040"/>
          <a:ext cx="394920" cy="516960"/>
        </p:xfrm>
        <a:graphic>
          <a:graphicData uri="http://schemas.openxmlformats.org/presentationml/2006/ole">
            <p:oleObj r:id="rId18" spid="">
              <p:embed/>
              <p:pic>
                <p:nvPicPr>
                  <p:cNvPr id="2373" name="Объект 25" descr=""/>
                  <p:cNvPicPr/>
                  <p:nvPr/>
                </p:nvPicPr>
                <p:blipFill>
                  <a:blip r:embed="rId19"/>
                  <a:stretch/>
                </p:blipFill>
                <p:spPr>
                  <a:xfrm>
                    <a:off x="225360" y="360504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2374" name="Объект 26"/>
          <p:cNvGraphicFramePr/>
          <p:nvPr/>
        </p:nvGraphicFramePr>
        <p:xfrm>
          <a:off x="225360" y="4051440"/>
          <a:ext cx="394920" cy="518760"/>
        </p:xfrm>
        <a:graphic>
          <a:graphicData uri="http://schemas.openxmlformats.org/presentationml/2006/ole">
            <p:oleObj r:id="rId20" spid="">
              <p:embed/>
              <p:pic>
                <p:nvPicPr>
                  <p:cNvPr id="2375" name="Объект 26" descr=""/>
                  <p:cNvPicPr/>
                  <p:nvPr/>
                </p:nvPicPr>
                <p:blipFill>
                  <a:blip r:embed="rId21"/>
                  <a:stretch/>
                </p:blipFill>
                <p:spPr>
                  <a:xfrm>
                    <a:off x="225360" y="40514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2376" name="Объект 27"/>
          <p:cNvGraphicFramePr/>
          <p:nvPr/>
        </p:nvGraphicFramePr>
        <p:xfrm>
          <a:off x="225360" y="4497480"/>
          <a:ext cx="394920" cy="518760"/>
        </p:xfrm>
        <a:graphic>
          <a:graphicData uri="http://schemas.openxmlformats.org/presentationml/2006/ole">
            <p:oleObj r:id="rId22" spid="">
              <p:embed/>
              <p:pic>
                <p:nvPicPr>
                  <p:cNvPr id="2377" name="Объект 27" descr=""/>
                  <p:cNvPicPr/>
                  <p:nvPr/>
                </p:nvPicPr>
                <p:blipFill>
                  <a:blip r:embed="rId23"/>
                  <a:stretch/>
                </p:blipFill>
                <p:spPr>
                  <a:xfrm>
                    <a:off x="225360" y="44974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2378" name="Объект 28"/>
          <p:cNvGraphicFramePr/>
          <p:nvPr/>
        </p:nvGraphicFramePr>
        <p:xfrm>
          <a:off x="225360" y="4944960"/>
          <a:ext cx="394920" cy="516960"/>
        </p:xfrm>
        <a:graphic>
          <a:graphicData uri="http://schemas.openxmlformats.org/presentationml/2006/ole">
            <p:oleObj r:id="rId24" spid="">
              <p:embed/>
              <p:pic>
                <p:nvPicPr>
                  <p:cNvPr id="2379" name="Объект 28" descr=""/>
                  <p:cNvPicPr/>
                  <p:nvPr/>
                </p:nvPicPr>
                <p:blipFill>
                  <a:blip r:embed="rId25"/>
                  <a:stretch/>
                </p:blipFill>
                <p:spPr>
                  <a:xfrm>
                    <a:off x="225360" y="494496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2380" name="Объект 29"/>
          <p:cNvGraphicFramePr/>
          <p:nvPr/>
        </p:nvGraphicFramePr>
        <p:xfrm>
          <a:off x="225360" y="5435640"/>
          <a:ext cx="394920" cy="516960"/>
        </p:xfrm>
        <a:graphic>
          <a:graphicData uri="http://schemas.openxmlformats.org/presentationml/2006/ole">
            <p:oleObj r:id="rId26" spid="">
              <p:embed/>
              <p:pic>
                <p:nvPicPr>
                  <p:cNvPr id="2381" name="Объект 29" descr=""/>
                  <p:cNvPicPr/>
                  <p:nvPr/>
                </p:nvPicPr>
                <p:blipFill>
                  <a:blip r:embed="rId27"/>
                  <a:stretch/>
                </p:blipFill>
                <p:spPr>
                  <a:xfrm>
                    <a:off x="225360" y="543564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2382" name="Объект 30"/>
          <p:cNvGraphicFramePr/>
          <p:nvPr/>
        </p:nvGraphicFramePr>
        <p:xfrm>
          <a:off x="225360" y="5881680"/>
          <a:ext cx="394920" cy="518760"/>
        </p:xfrm>
        <a:graphic>
          <a:graphicData uri="http://schemas.openxmlformats.org/presentationml/2006/ole">
            <p:oleObj r:id="rId28" spid="">
              <p:embed/>
              <p:pic>
                <p:nvPicPr>
                  <p:cNvPr id="2383" name="Объект 30" descr=""/>
                  <p:cNvPicPr/>
                  <p:nvPr/>
                </p:nvPicPr>
                <p:blipFill>
                  <a:blip r:embed="rId29"/>
                  <a:stretch/>
                </p:blipFill>
                <p:spPr>
                  <a:xfrm>
                    <a:off x="225360" y="58816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2384" name="Объект 31"/>
          <p:cNvGraphicFramePr/>
          <p:nvPr/>
        </p:nvGraphicFramePr>
        <p:xfrm>
          <a:off x="225360" y="6327720"/>
          <a:ext cx="394920" cy="518760"/>
        </p:xfrm>
        <a:graphic>
          <a:graphicData uri="http://schemas.openxmlformats.org/presentationml/2006/ole">
            <p:oleObj r:id="rId30" spid="">
              <p:embed/>
              <p:pic>
                <p:nvPicPr>
                  <p:cNvPr id="2385" name="Объект 31" descr=""/>
                  <p:cNvPicPr/>
                  <p:nvPr/>
                </p:nvPicPr>
                <p:blipFill>
                  <a:blip r:embed="rId31"/>
                  <a:stretch/>
                </p:blipFill>
                <p:spPr>
                  <a:xfrm>
                    <a:off x="225360" y="632772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2386" name="PlaceHolder 1"/>
          <p:cNvSpPr>
            <a:spLocks noGrp="1"/>
          </p:cNvSpPr>
          <p:nvPr>
            <p:ph type="title"/>
          </p:nvPr>
        </p:nvSpPr>
        <p:spPr>
          <a:xfrm>
            <a:off x="609480" y="708120"/>
            <a:ext cx="10971720" cy="274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>
              <a:buNone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текста заглавия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38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3976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38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3976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1" r:id="rId32"/>
  </p:sldLayoutIdLst>
</p:sldMaster>
</file>

<file path=ppt/slideMasters/slideMaster7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eee9e3">
            <a:alpha val="10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92" name="Объект 17"/>
          <p:cNvGraphicFramePr/>
          <p:nvPr/>
        </p:nvGraphicFramePr>
        <p:xfrm>
          <a:off x="225360" y="0"/>
          <a:ext cx="394920" cy="518760"/>
        </p:xfrm>
        <a:graphic>
          <a:graphicData uri="http://schemas.openxmlformats.org/presentationml/2006/ole">
            <p:oleObj r:id="rId2" spid="">
              <p:embed/>
              <p:pic>
                <p:nvPicPr>
                  <p:cNvPr id="2393" name="Объект 17" descr=""/>
                  <p:cNvPicPr/>
                  <p:nvPr/>
                </p:nvPicPr>
                <p:blipFill>
                  <a:blip r:embed="rId3"/>
                  <a:stretch/>
                </p:blipFill>
                <p:spPr>
                  <a:xfrm>
                    <a:off x="225360" y="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2394" name="Объект 18"/>
          <p:cNvGraphicFramePr/>
          <p:nvPr/>
        </p:nvGraphicFramePr>
        <p:xfrm>
          <a:off x="225360" y="446040"/>
          <a:ext cx="394920" cy="518760"/>
        </p:xfrm>
        <a:graphic>
          <a:graphicData uri="http://schemas.openxmlformats.org/presentationml/2006/ole">
            <p:oleObj r:id="rId4" spid="">
              <p:embed/>
              <p:pic>
                <p:nvPicPr>
                  <p:cNvPr id="2395" name="Объект 18" descr=""/>
                  <p:cNvPicPr/>
                  <p:nvPr/>
                </p:nvPicPr>
                <p:blipFill>
                  <a:blip r:embed="rId5"/>
                  <a:stretch/>
                </p:blipFill>
                <p:spPr>
                  <a:xfrm>
                    <a:off x="225360" y="4460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2396" name="Объект 19"/>
          <p:cNvGraphicFramePr/>
          <p:nvPr/>
        </p:nvGraphicFramePr>
        <p:xfrm>
          <a:off x="225360" y="893880"/>
          <a:ext cx="394920" cy="516960"/>
        </p:xfrm>
        <a:graphic>
          <a:graphicData uri="http://schemas.openxmlformats.org/presentationml/2006/ole">
            <p:oleObj r:id="rId6" spid="">
              <p:embed/>
              <p:pic>
                <p:nvPicPr>
                  <p:cNvPr id="2397" name="Объект 19" descr=""/>
                  <p:cNvPicPr/>
                  <p:nvPr/>
                </p:nvPicPr>
                <p:blipFill>
                  <a:blip r:embed="rId7"/>
                  <a:stretch/>
                </p:blipFill>
                <p:spPr>
                  <a:xfrm>
                    <a:off x="225360" y="89388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2398" name="Объект 20"/>
          <p:cNvGraphicFramePr/>
          <p:nvPr/>
        </p:nvGraphicFramePr>
        <p:xfrm>
          <a:off x="225360" y="1339920"/>
          <a:ext cx="394920" cy="518760"/>
        </p:xfrm>
        <a:graphic>
          <a:graphicData uri="http://schemas.openxmlformats.org/presentationml/2006/ole">
            <p:oleObj r:id="rId8" spid="">
              <p:embed/>
              <p:pic>
                <p:nvPicPr>
                  <p:cNvPr id="2399" name="Объект 20" descr=""/>
                  <p:cNvPicPr/>
                  <p:nvPr/>
                </p:nvPicPr>
                <p:blipFill>
                  <a:blip r:embed="rId9"/>
                  <a:stretch/>
                </p:blipFill>
                <p:spPr>
                  <a:xfrm>
                    <a:off x="225360" y="133992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2400" name="Объект 21"/>
          <p:cNvGraphicFramePr/>
          <p:nvPr/>
        </p:nvGraphicFramePr>
        <p:xfrm>
          <a:off x="225360" y="1817640"/>
          <a:ext cx="394920" cy="518760"/>
        </p:xfrm>
        <a:graphic>
          <a:graphicData uri="http://schemas.openxmlformats.org/presentationml/2006/ole">
            <p:oleObj r:id="rId10" spid="">
              <p:embed/>
              <p:pic>
                <p:nvPicPr>
                  <p:cNvPr id="2401" name="Объект 21" descr=""/>
                  <p:cNvPicPr/>
                  <p:nvPr/>
                </p:nvPicPr>
                <p:blipFill>
                  <a:blip r:embed="rId11"/>
                  <a:stretch/>
                </p:blipFill>
                <p:spPr>
                  <a:xfrm>
                    <a:off x="225360" y="18176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2402" name="Объект 22"/>
          <p:cNvGraphicFramePr/>
          <p:nvPr/>
        </p:nvGraphicFramePr>
        <p:xfrm>
          <a:off x="225360" y="2263680"/>
          <a:ext cx="394920" cy="518760"/>
        </p:xfrm>
        <a:graphic>
          <a:graphicData uri="http://schemas.openxmlformats.org/presentationml/2006/ole">
            <p:oleObj r:id="rId12" spid="">
              <p:embed/>
              <p:pic>
                <p:nvPicPr>
                  <p:cNvPr id="2403" name="Объект 22" descr=""/>
                  <p:cNvPicPr/>
                  <p:nvPr/>
                </p:nvPicPr>
                <p:blipFill>
                  <a:blip r:embed="rId13"/>
                  <a:stretch/>
                </p:blipFill>
                <p:spPr>
                  <a:xfrm>
                    <a:off x="225360" y="22636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2404" name="Объект 23"/>
          <p:cNvGraphicFramePr/>
          <p:nvPr/>
        </p:nvGraphicFramePr>
        <p:xfrm>
          <a:off x="225360" y="2711520"/>
          <a:ext cx="394920" cy="516960"/>
        </p:xfrm>
        <a:graphic>
          <a:graphicData uri="http://schemas.openxmlformats.org/presentationml/2006/ole">
            <p:oleObj r:id="rId14" spid="">
              <p:embed/>
              <p:pic>
                <p:nvPicPr>
                  <p:cNvPr id="2405" name="Объект 23" descr=""/>
                  <p:cNvPicPr/>
                  <p:nvPr/>
                </p:nvPicPr>
                <p:blipFill>
                  <a:blip r:embed="rId15"/>
                  <a:stretch/>
                </p:blipFill>
                <p:spPr>
                  <a:xfrm>
                    <a:off x="225360" y="271152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2406" name="Объект 24"/>
          <p:cNvGraphicFramePr/>
          <p:nvPr/>
        </p:nvGraphicFramePr>
        <p:xfrm>
          <a:off x="225360" y="3157560"/>
          <a:ext cx="394920" cy="518760"/>
        </p:xfrm>
        <a:graphic>
          <a:graphicData uri="http://schemas.openxmlformats.org/presentationml/2006/ole">
            <p:oleObj r:id="rId16" spid="">
              <p:embed/>
              <p:pic>
                <p:nvPicPr>
                  <p:cNvPr id="2407" name="Объект 24" descr=""/>
                  <p:cNvPicPr/>
                  <p:nvPr/>
                </p:nvPicPr>
                <p:blipFill>
                  <a:blip r:embed="rId17"/>
                  <a:stretch/>
                </p:blipFill>
                <p:spPr>
                  <a:xfrm>
                    <a:off x="225360" y="315756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2408" name="Объект 25"/>
          <p:cNvGraphicFramePr/>
          <p:nvPr/>
        </p:nvGraphicFramePr>
        <p:xfrm>
          <a:off x="225360" y="3605040"/>
          <a:ext cx="394920" cy="516960"/>
        </p:xfrm>
        <a:graphic>
          <a:graphicData uri="http://schemas.openxmlformats.org/presentationml/2006/ole">
            <p:oleObj r:id="rId18" spid="">
              <p:embed/>
              <p:pic>
                <p:nvPicPr>
                  <p:cNvPr id="2409" name="Объект 25" descr=""/>
                  <p:cNvPicPr/>
                  <p:nvPr/>
                </p:nvPicPr>
                <p:blipFill>
                  <a:blip r:embed="rId19"/>
                  <a:stretch/>
                </p:blipFill>
                <p:spPr>
                  <a:xfrm>
                    <a:off x="225360" y="360504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2410" name="Объект 26"/>
          <p:cNvGraphicFramePr/>
          <p:nvPr/>
        </p:nvGraphicFramePr>
        <p:xfrm>
          <a:off x="225360" y="4051440"/>
          <a:ext cx="394920" cy="518760"/>
        </p:xfrm>
        <a:graphic>
          <a:graphicData uri="http://schemas.openxmlformats.org/presentationml/2006/ole">
            <p:oleObj r:id="rId20" spid="">
              <p:embed/>
              <p:pic>
                <p:nvPicPr>
                  <p:cNvPr id="2411" name="Объект 26" descr=""/>
                  <p:cNvPicPr/>
                  <p:nvPr/>
                </p:nvPicPr>
                <p:blipFill>
                  <a:blip r:embed="rId21"/>
                  <a:stretch/>
                </p:blipFill>
                <p:spPr>
                  <a:xfrm>
                    <a:off x="225360" y="40514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2412" name="Объект 27"/>
          <p:cNvGraphicFramePr/>
          <p:nvPr/>
        </p:nvGraphicFramePr>
        <p:xfrm>
          <a:off x="225360" y="4497480"/>
          <a:ext cx="394920" cy="518760"/>
        </p:xfrm>
        <a:graphic>
          <a:graphicData uri="http://schemas.openxmlformats.org/presentationml/2006/ole">
            <p:oleObj r:id="rId22" spid="">
              <p:embed/>
              <p:pic>
                <p:nvPicPr>
                  <p:cNvPr id="2413" name="Объект 27" descr=""/>
                  <p:cNvPicPr/>
                  <p:nvPr/>
                </p:nvPicPr>
                <p:blipFill>
                  <a:blip r:embed="rId23"/>
                  <a:stretch/>
                </p:blipFill>
                <p:spPr>
                  <a:xfrm>
                    <a:off x="225360" y="44974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2414" name="Объект 28"/>
          <p:cNvGraphicFramePr/>
          <p:nvPr/>
        </p:nvGraphicFramePr>
        <p:xfrm>
          <a:off x="225360" y="4944960"/>
          <a:ext cx="394920" cy="516960"/>
        </p:xfrm>
        <a:graphic>
          <a:graphicData uri="http://schemas.openxmlformats.org/presentationml/2006/ole">
            <p:oleObj r:id="rId24" spid="">
              <p:embed/>
              <p:pic>
                <p:nvPicPr>
                  <p:cNvPr id="2415" name="Объект 28" descr=""/>
                  <p:cNvPicPr/>
                  <p:nvPr/>
                </p:nvPicPr>
                <p:blipFill>
                  <a:blip r:embed="rId25"/>
                  <a:stretch/>
                </p:blipFill>
                <p:spPr>
                  <a:xfrm>
                    <a:off x="225360" y="494496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2416" name="Объект 29"/>
          <p:cNvGraphicFramePr/>
          <p:nvPr/>
        </p:nvGraphicFramePr>
        <p:xfrm>
          <a:off x="225360" y="5435640"/>
          <a:ext cx="394920" cy="516960"/>
        </p:xfrm>
        <a:graphic>
          <a:graphicData uri="http://schemas.openxmlformats.org/presentationml/2006/ole">
            <p:oleObj r:id="rId26" spid="">
              <p:embed/>
              <p:pic>
                <p:nvPicPr>
                  <p:cNvPr id="2417" name="Объект 29" descr=""/>
                  <p:cNvPicPr/>
                  <p:nvPr/>
                </p:nvPicPr>
                <p:blipFill>
                  <a:blip r:embed="rId27"/>
                  <a:stretch/>
                </p:blipFill>
                <p:spPr>
                  <a:xfrm>
                    <a:off x="225360" y="543564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2418" name="Объект 30"/>
          <p:cNvGraphicFramePr/>
          <p:nvPr/>
        </p:nvGraphicFramePr>
        <p:xfrm>
          <a:off x="225360" y="5881680"/>
          <a:ext cx="394920" cy="518760"/>
        </p:xfrm>
        <a:graphic>
          <a:graphicData uri="http://schemas.openxmlformats.org/presentationml/2006/ole">
            <p:oleObj r:id="rId28" spid="">
              <p:embed/>
              <p:pic>
                <p:nvPicPr>
                  <p:cNvPr id="2419" name="Объект 30" descr=""/>
                  <p:cNvPicPr/>
                  <p:nvPr/>
                </p:nvPicPr>
                <p:blipFill>
                  <a:blip r:embed="rId29"/>
                  <a:stretch/>
                </p:blipFill>
                <p:spPr>
                  <a:xfrm>
                    <a:off x="225360" y="58816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2420" name="Объект 31"/>
          <p:cNvGraphicFramePr/>
          <p:nvPr/>
        </p:nvGraphicFramePr>
        <p:xfrm>
          <a:off x="225360" y="6327720"/>
          <a:ext cx="394920" cy="518760"/>
        </p:xfrm>
        <a:graphic>
          <a:graphicData uri="http://schemas.openxmlformats.org/presentationml/2006/ole">
            <p:oleObj r:id="rId30" spid="">
              <p:embed/>
              <p:pic>
                <p:nvPicPr>
                  <p:cNvPr id="2421" name="Объект 31" descr=""/>
                  <p:cNvPicPr/>
                  <p:nvPr/>
                </p:nvPicPr>
                <p:blipFill>
                  <a:blip r:embed="rId31"/>
                  <a:stretch/>
                </p:blipFill>
                <p:spPr>
                  <a:xfrm>
                    <a:off x="225360" y="632772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2422" name="PlaceHolder 1"/>
          <p:cNvSpPr>
            <a:spLocks noGrp="1"/>
          </p:cNvSpPr>
          <p:nvPr>
            <p:ph type="title"/>
          </p:nvPr>
        </p:nvSpPr>
        <p:spPr>
          <a:xfrm>
            <a:off x="609480" y="708120"/>
            <a:ext cx="10971720" cy="274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>
              <a:buNone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текста заглавия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42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50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42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50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425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17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3" r:id="rId32"/>
  </p:sldLayoutIdLst>
</p:sldMaster>
</file>

<file path=ppt/slideMasters/slideMaster7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eee9e3">
            <a:alpha val="10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30" name="Объект 17"/>
          <p:cNvGraphicFramePr/>
          <p:nvPr/>
        </p:nvGraphicFramePr>
        <p:xfrm>
          <a:off x="225360" y="0"/>
          <a:ext cx="394920" cy="518760"/>
        </p:xfrm>
        <a:graphic>
          <a:graphicData uri="http://schemas.openxmlformats.org/presentationml/2006/ole">
            <p:oleObj r:id="rId2" spid="">
              <p:embed/>
              <p:pic>
                <p:nvPicPr>
                  <p:cNvPr id="2431" name="Объект 17" descr=""/>
                  <p:cNvPicPr/>
                  <p:nvPr/>
                </p:nvPicPr>
                <p:blipFill>
                  <a:blip r:embed="rId3"/>
                  <a:stretch/>
                </p:blipFill>
                <p:spPr>
                  <a:xfrm>
                    <a:off x="225360" y="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2432" name="Объект 18"/>
          <p:cNvGraphicFramePr/>
          <p:nvPr/>
        </p:nvGraphicFramePr>
        <p:xfrm>
          <a:off x="225360" y="446040"/>
          <a:ext cx="394920" cy="518760"/>
        </p:xfrm>
        <a:graphic>
          <a:graphicData uri="http://schemas.openxmlformats.org/presentationml/2006/ole">
            <p:oleObj r:id="rId4" spid="">
              <p:embed/>
              <p:pic>
                <p:nvPicPr>
                  <p:cNvPr id="2433" name="Объект 18" descr=""/>
                  <p:cNvPicPr/>
                  <p:nvPr/>
                </p:nvPicPr>
                <p:blipFill>
                  <a:blip r:embed="rId5"/>
                  <a:stretch/>
                </p:blipFill>
                <p:spPr>
                  <a:xfrm>
                    <a:off x="225360" y="4460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2434" name="Объект 19"/>
          <p:cNvGraphicFramePr/>
          <p:nvPr/>
        </p:nvGraphicFramePr>
        <p:xfrm>
          <a:off x="225360" y="893880"/>
          <a:ext cx="394920" cy="516960"/>
        </p:xfrm>
        <a:graphic>
          <a:graphicData uri="http://schemas.openxmlformats.org/presentationml/2006/ole">
            <p:oleObj r:id="rId6" spid="">
              <p:embed/>
              <p:pic>
                <p:nvPicPr>
                  <p:cNvPr id="2435" name="Объект 19" descr=""/>
                  <p:cNvPicPr/>
                  <p:nvPr/>
                </p:nvPicPr>
                <p:blipFill>
                  <a:blip r:embed="rId7"/>
                  <a:stretch/>
                </p:blipFill>
                <p:spPr>
                  <a:xfrm>
                    <a:off x="225360" y="89388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2436" name="Объект 20"/>
          <p:cNvGraphicFramePr/>
          <p:nvPr/>
        </p:nvGraphicFramePr>
        <p:xfrm>
          <a:off x="225360" y="1339920"/>
          <a:ext cx="394920" cy="518760"/>
        </p:xfrm>
        <a:graphic>
          <a:graphicData uri="http://schemas.openxmlformats.org/presentationml/2006/ole">
            <p:oleObj r:id="rId8" spid="">
              <p:embed/>
              <p:pic>
                <p:nvPicPr>
                  <p:cNvPr id="2437" name="Объект 20" descr=""/>
                  <p:cNvPicPr/>
                  <p:nvPr/>
                </p:nvPicPr>
                <p:blipFill>
                  <a:blip r:embed="rId9"/>
                  <a:stretch/>
                </p:blipFill>
                <p:spPr>
                  <a:xfrm>
                    <a:off x="225360" y="133992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2438" name="Объект 21"/>
          <p:cNvGraphicFramePr/>
          <p:nvPr/>
        </p:nvGraphicFramePr>
        <p:xfrm>
          <a:off x="225360" y="1817640"/>
          <a:ext cx="394920" cy="518760"/>
        </p:xfrm>
        <a:graphic>
          <a:graphicData uri="http://schemas.openxmlformats.org/presentationml/2006/ole">
            <p:oleObj r:id="rId10" spid="">
              <p:embed/>
              <p:pic>
                <p:nvPicPr>
                  <p:cNvPr id="2439" name="Объект 21" descr=""/>
                  <p:cNvPicPr/>
                  <p:nvPr/>
                </p:nvPicPr>
                <p:blipFill>
                  <a:blip r:embed="rId11"/>
                  <a:stretch/>
                </p:blipFill>
                <p:spPr>
                  <a:xfrm>
                    <a:off x="225360" y="18176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2440" name="Объект 22"/>
          <p:cNvGraphicFramePr/>
          <p:nvPr/>
        </p:nvGraphicFramePr>
        <p:xfrm>
          <a:off x="225360" y="2263680"/>
          <a:ext cx="394920" cy="518760"/>
        </p:xfrm>
        <a:graphic>
          <a:graphicData uri="http://schemas.openxmlformats.org/presentationml/2006/ole">
            <p:oleObj r:id="rId12" spid="">
              <p:embed/>
              <p:pic>
                <p:nvPicPr>
                  <p:cNvPr id="2441" name="Объект 22" descr=""/>
                  <p:cNvPicPr/>
                  <p:nvPr/>
                </p:nvPicPr>
                <p:blipFill>
                  <a:blip r:embed="rId13"/>
                  <a:stretch/>
                </p:blipFill>
                <p:spPr>
                  <a:xfrm>
                    <a:off x="225360" y="22636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2442" name="Объект 23"/>
          <p:cNvGraphicFramePr/>
          <p:nvPr/>
        </p:nvGraphicFramePr>
        <p:xfrm>
          <a:off x="225360" y="2711520"/>
          <a:ext cx="394920" cy="516960"/>
        </p:xfrm>
        <a:graphic>
          <a:graphicData uri="http://schemas.openxmlformats.org/presentationml/2006/ole">
            <p:oleObj r:id="rId14" spid="">
              <p:embed/>
              <p:pic>
                <p:nvPicPr>
                  <p:cNvPr id="2443" name="Объект 23" descr=""/>
                  <p:cNvPicPr/>
                  <p:nvPr/>
                </p:nvPicPr>
                <p:blipFill>
                  <a:blip r:embed="rId15"/>
                  <a:stretch/>
                </p:blipFill>
                <p:spPr>
                  <a:xfrm>
                    <a:off x="225360" y="271152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2444" name="Объект 24"/>
          <p:cNvGraphicFramePr/>
          <p:nvPr/>
        </p:nvGraphicFramePr>
        <p:xfrm>
          <a:off x="225360" y="3157560"/>
          <a:ext cx="394920" cy="518760"/>
        </p:xfrm>
        <a:graphic>
          <a:graphicData uri="http://schemas.openxmlformats.org/presentationml/2006/ole">
            <p:oleObj r:id="rId16" spid="">
              <p:embed/>
              <p:pic>
                <p:nvPicPr>
                  <p:cNvPr id="2445" name="Объект 24" descr=""/>
                  <p:cNvPicPr/>
                  <p:nvPr/>
                </p:nvPicPr>
                <p:blipFill>
                  <a:blip r:embed="rId17"/>
                  <a:stretch/>
                </p:blipFill>
                <p:spPr>
                  <a:xfrm>
                    <a:off x="225360" y="315756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2446" name="Объект 25"/>
          <p:cNvGraphicFramePr/>
          <p:nvPr/>
        </p:nvGraphicFramePr>
        <p:xfrm>
          <a:off x="225360" y="3605040"/>
          <a:ext cx="394920" cy="516960"/>
        </p:xfrm>
        <a:graphic>
          <a:graphicData uri="http://schemas.openxmlformats.org/presentationml/2006/ole">
            <p:oleObj r:id="rId18" spid="">
              <p:embed/>
              <p:pic>
                <p:nvPicPr>
                  <p:cNvPr id="2447" name="Объект 25" descr=""/>
                  <p:cNvPicPr/>
                  <p:nvPr/>
                </p:nvPicPr>
                <p:blipFill>
                  <a:blip r:embed="rId19"/>
                  <a:stretch/>
                </p:blipFill>
                <p:spPr>
                  <a:xfrm>
                    <a:off x="225360" y="360504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2448" name="Объект 26"/>
          <p:cNvGraphicFramePr/>
          <p:nvPr/>
        </p:nvGraphicFramePr>
        <p:xfrm>
          <a:off x="225360" y="4051440"/>
          <a:ext cx="394920" cy="518760"/>
        </p:xfrm>
        <a:graphic>
          <a:graphicData uri="http://schemas.openxmlformats.org/presentationml/2006/ole">
            <p:oleObj r:id="rId20" spid="">
              <p:embed/>
              <p:pic>
                <p:nvPicPr>
                  <p:cNvPr id="2449" name="Объект 26" descr=""/>
                  <p:cNvPicPr/>
                  <p:nvPr/>
                </p:nvPicPr>
                <p:blipFill>
                  <a:blip r:embed="rId21"/>
                  <a:stretch/>
                </p:blipFill>
                <p:spPr>
                  <a:xfrm>
                    <a:off x="225360" y="40514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2450" name="Объект 27"/>
          <p:cNvGraphicFramePr/>
          <p:nvPr/>
        </p:nvGraphicFramePr>
        <p:xfrm>
          <a:off x="225360" y="4497480"/>
          <a:ext cx="394920" cy="518760"/>
        </p:xfrm>
        <a:graphic>
          <a:graphicData uri="http://schemas.openxmlformats.org/presentationml/2006/ole">
            <p:oleObj r:id="rId22" spid="">
              <p:embed/>
              <p:pic>
                <p:nvPicPr>
                  <p:cNvPr id="2451" name="Объект 27" descr=""/>
                  <p:cNvPicPr/>
                  <p:nvPr/>
                </p:nvPicPr>
                <p:blipFill>
                  <a:blip r:embed="rId23"/>
                  <a:stretch/>
                </p:blipFill>
                <p:spPr>
                  <a:xfrm>
                    <a:off x="225360" y="44974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2452" name="Объект 28"/>
          <p:cNvGraphicFramePr/>
          <p:nvPr/>
        </p:nvGraphicFramePr>
        <p:xfrm>
          <a:off x="225360" y="4944960"/>
          <a:ext cx="394920" cy="516960"/>
        </p:xfrm>
        <a:graphic>
          <a:graphicData uri="http://schemas.openxmlformats.org/presentationml/2006/ole">
            <p:oleObj r:id="rId24" spid="">
              <p:embed/>
              <p:pic>
                <p:nvPicPr>
                  <p:cNvPr id="2453" name="Объект 28" descr=""/>
                  <p:cNvPicPr/>
                  <p:nvPr/>
                </p:nvPicPr>
                <p:blipFill>
                  <a:blip r:embed="rId25"/>
                  <a:stretch/>
                </p:blipFill>
                <p:spPr>
                  <a:xfrm>
                    <a:off x="225360" y="494496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2454" name="Объект 29"/>
          <p:cNvGraphicFramePr/>
          <p:nvPr/>
        </p:nvGraphicFramePr>
        <p:xfrm>
          <a:off x="225360" y="5435640"/>
          <a:ext cx="394920" cy="516960"/>
        </p:xfrm>
        <a:graphic>
          <a:graphicData uri="http://schemas.openxmlformats.org/presentationml/2006/ole">
            <p:oleObj r:id="rId26" spid="">
              <p:embed/>
              <p:pic>
                <p:nvPicPr>
                  <p:cNvPr id="2455" name="Объект 29" descr=""/>
                  <p:cNvPicPr/>
                  <p:nvPr/>
                </p:nvPicPr>
                <p:blipFill>
                  <a:blip r:embed="rId27"/>
                  <a:stretch/>
                </p:blipFill>
                <p:spPr>
                  <a:xfrm>
                    <a:off x="225360" y="543564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2456" name="Объект 30"/>
          <p:cNvGraphicFramePr/>
          <p:nvPr/>
        </p:nvGraphicFramePr>
        <p:xfrm>
          <a:off x="225360" y="5881680"/>
          <a:ext cx="394920" cy="518760"/>
        </p:xfrm>
        <a:graphic>
          <a:graphicData uri="http://schemas.openxmlformats.org/presentationml/2006/ole">
            <p:oleObj r:id="rId28" spid="">
              <p:embed/>
              <p:pic>
                <p:nvPicPr>
                  <p:cNvPr id="2457" name="Объект 30" descr=""/>
                  <p:cNvPicPr/>
                  <p:nvPr/>
                </p:nvPicPr>
                <p:blipFill>
                  <a:blip r:embed="rId29"/>
                  <a:stretch/>
                </p:blipFill>
                <p:spPr>
                  <a:xfrm>
                    <a:off x="225360" y="58816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2458" name="Объект 31"/>
          <p:cNvGraphicFramePr/>
          <p:nvPr/>
        </p:nvGraphicFramePr>
        <p:xfrm>
          <a:off x="225360" y="6327720"/>
          <a:ext cx="394920" cy="518760"/>
        </p:xfrm>
        <a:graphic>
          <a:graphicData uri="http://schemas.openxmlformats.org/presentationml/2006/ole">
            <p:oleObj r:id="rId30" spid="">
              <p:embed/>
              <p:pic>
                <p:nvPicPr>
                  <p:cNvPr id="2459" name="Объект 31" descr=""/>
                  <p:cNvPicPr/>
                  <p:nvPr/>
                </p:nvPicPr>
                <p:blipFill>
                  <a:blip r:embed="rId31"/>
                  <a:stretch/>
                </p:blipFill>
                <p:spPr>
                  <a:xfrm>
                    <a:off x="225360" y="632772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2460" name="PlaceHolder 1"/>
          <p:cNvSpPr>
            <a:spLocks noGrp="1"/>
          </p:cNvSpPr>
          <p:nvPr>
            <p:ph type="title"/>
          </p:nvPr>
        </p:nvSpPr>
        <p:spPr>
          <a:xfrm>
            <a:off x="609480" y="708120"/>
            <a:ext cx="10971720" cy="274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>
              <a:buNone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текста заглавия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5" r:id="rId32"/>
  </p:sldLayoutIdLst>
</p:sldMaster>
</file>

<file path=ppt/slideMasters/slideMaster7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eee9e3">
            <a:alpha val="10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62" name="Объект 17"/>
          <p:cNvGraphicFramePr/>
          <p:nvPr/>
        </p:nvGraphicFramePr>
        <p:xfrm>
          <a:off x="225360" y="0"/>
          <a:ext cx="394920" cy="518760"/>
        </p:xfrm>
        <a:graphic>
          <a:graphicData uri="http://schemas.openxmlformats.org/presentationml/2006/ole">
            <p:oleObj r:id="rId2" spid="">
              <p:embed/>
              <p:pic>
                <p:nvPicPr>
                  <p:cNvPr id="2463" name="Объект 17" descr=""/>
                  <p:cNvPicPr/>
                  <p:nvPr/>
                </p:nvPicPr>
                <p:blipFill>
                  <a:blip r:embed="rId3"/>
                  <a:stretch/>
                </p:blipFill>
                <p:spPr>
                  <a:xfrm>
                    <a:off x="225360" y="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2464" name="Объект 18"/>
          <p:cNvGraphicFramePr/>
          <p:nvPr/>
        </p:nvGraphicFramePr>
        <p:xfrm>
          <a:off x="225360" y="446040"/>
          <a:ext cx="394920" cy="518760"/>
        </p:xfrm>
        <a:graphic>
          <a:graphicData uri="http://schemas.openxmlformats.org/presentationml/2006/ole">
            <p:oleObj r:id="rId4" spid="">
              <p:embed/>
              <p:pic>
                <p:nvPicPr>
                  <p:cNvPr id="2465" name="Объект 18" descr=""/>
                  <p:cNvPicPr/>
                  <p:nvPr/>
                </p:nvPicPr>
                <p:blipFill>
                  <a:blip r:embed="rId5"/>
                  <a:stretch/>
                </p:blipFill>
                <p:spPr>
                  <a:xfrm>
                    <a:off x="225360" y="4460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2466" name="Объект 19"/>
          <p:cNvGraphicFramePr/>
          <p:nvPr/>
        </p:nvGraphicFramePr>
        <p:xfrm>
          <a:off x="225360" y="893880"/>
          <a:ext cx="394920" cy="516960"/>
        </p:xfrm>
        <a:graphic>
          <a:graphicData uri="http://schemas.openxmlformats.org/presentationml/2006/ole">
            <p:oleObj r:id="rId6" spid="">
              <p:embed/>
              <p:pic>
                <p:nvPicPr>
                  <p:cNvPr id="2467" name="Объект 19" descr=""/>
                  <p:cNvPicPr/>
                  <p:nvPr/>
                </p:nvPicPr>
                <p:blipFill>
                  <a:blip r:embed="rId7"/>
                  <a:stretch/>
                </p:blipFill>
                <p:spPr>
                  <a:xfrm>
                    <a:off x="225360" y="89388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2468" name="Объект 20"/>
          <p:cNvGraphicFramePr/>
          <p:nvPr/>
        </p:nvGraphicFramePr>
        <p:xfrm>
          <a:off x="225360" y="1339920"/>
          <a:ext cx="394920" cy="518760"/>
        </p:xfrm>
        <a:graphic>
          <a:graphicData uri="http://schemas.openxmlformats.org/presentationml/2006/ole">
            <p:oleObj r:id="rId8" spid="">
              <p:embed/>
              <p:pic>
                <p:nvPicPr>
                  <p:cNvPr id="2469" name="Объект 20" descr=""/>
                  <p:cNvPicPr/>
                  <p:nvPr/>
                </p:nvPicPr>
                <p:blipFill>
                  <a:blip r:embed="rId9"/>
                  <a:stretch/>
                </p:blipFill>
                <p:spPr>
                  <a:xfrm>
                    <a:off x="225360" y="133992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2470" name="Объект 21"/>
          <p:cNvGraphicFramePr/>
          <p:nvPr/>
        </p:nvGraphicFramePr>
        <p:xfrm>
          <a:off x="225360" y="1817640"/>
          <a:ext cx="394920" cy="518760"/>
        </p:xfrm>
        <a:graphic>
          <a:graphicData uri="http://schemas.openxmlformats.org/presentationml/2006/ole">
            <p:oleObj r:id="rId10" spid="">
              <p:embed/>
              <p:pic>
                <p:nvPicPr>
                  <p:cNvPr id="2471" name="Объект 21" descr=""/>
                  <p:cNvPicPr/>
                  <p:nvPr/>
                </p:nvPicPr>
                <p:blipFill>
                  <a:blip r:embed="rId11"/>
                  <a:stretch/>
                </p:blipFill>
                <p:spPr>
                  <a:xfrm>
                    <a:off x="225360" y="18176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2472" name="Объект 22"/>
          <p:cNvGraphicFramePr/>
          <p:nvPr/>
        </p:nvGraphicFramePr>
        <p:xfrm>
          <a:off x="225360" y="2263680"/>
          <a:ext cx="394920" cy="518760"/>
        </p:xfrm>
        <a:graphic>
          <a:graphicData uri="http://schemas.openxmlformats.org/presentationml/2006/ole">
            <p:oleObj r:id="rId12" spid="">
              <p:embed/>
              <p:pic>
                <p:nvPicPr>
                  <p:cNvPr id="2473" name="Объект 22" descr=""/>
                  <p:cNvPicPr/>
                  <p:nvPr/>
                </p:nvPicPr>
                <p:blipFill>
                  <a:blip r:embed="rId13"/>
                  <a:stretch/>
                </p:blipFill>
                <p:spPr>
                  <a:xfrm>
                    <a:off x="225360" y="22636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2474" name="Объект 23"/>
          <p:cNvGraphicFramePr/>
          <p:nvPr/>
        </p:nvGraphicFramePr>
        <p:xfrm>
          <a:off x="225360" y="2711520"/>
          <a:ext cx="394920" cy="516960"/>
        </p:xfrm>
        <a:graphic>
          <a:graphicData uri="http://schemas.openxmlformats.org/presentationml/2006/ole">
            <p:oleObj r:id="rId14" spid="">
              <p:embed/>
              <p:pic>
                <p:nvPicPr>
                  <p:cNvPr id="2475" name="Объект 23" descr=""/>
                  <p:cNvPicPr/>
                  <p:nvPr/>
                </p:nvPicPr>
                <p:blipFill>
                  <a:blip r:embed="rId15"/>
                  <a:stretch/>
                </p:blipFill>
                <p:spPr>
                  <a:xfrm>
                    <a:off x="225360" y="271152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2476" name="Объект 24"/>
          <p:cNvGraphicFramePr/>
          <p:nvPr/>
        </p:nvGraphicFramePr>
        <p:xfrm>
          <a:off x="225360" y="3157560"/>
          <a:ext cx="394920" cy="518760"/>
        </p:xfrm>
        <a:graphic>
          <a:graphicData uri="http://schemas.openxmlformats.org/presentationml/2006/ole">
            <p:oleObj r:id="rId16" spid="">
              <p:embed/>
              <p:pic>
                <p:nvPicPr>
                  <p:cNvPr id="2477" name="Объект 24" descr=""/>
                  <p:cNvPicPr/>
                  <p:nvPr/>
                </p:nvPicPr>
                <p:blipFill>
                  <a:blip r:embed="rId17"/>
                  <a:stretch/>
                </p:blipFill>
                <p:spPr>
                  <a:xfrm>
                    <a:off x="225360" y="315756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2478" name="Объект 25"/>
          <p:cNvGraphicFramePr/>
          <p:nvPr/>
        </p:nvGraphicFramePr>
        <p:xfrm>
          <a:off x="225360" y="3605040"/>
          <a:ext cx="394920" cy="516960"/>
        </p:xfrm>
        <a:graphic>
          <a:graphicData uri="http://schemas.openxmlformats.org/presentationml/2006/ole">
            <p:oleObj r:id="rId18" spid="">
              <p:embed/>
              <p:pic>
                <p:nvPicPr>
                  <p:cNvPr id="2479" name="Объект 25" descr=""/>
                  <p:cNvPicPr/>
                  <p:nvPr/>
                </p:nvPicPr>
                <p:blipFill>
                  <a:blip r:embed="rId19"/>
                  <a:stretch/>
                </p:blipFill>
                <p:spPr>
                  <a:xfrm>
                    <a:off x="225360" y="360504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2480" name="Объект 26"/>
          <p:cNvGraphicFramePr/>
          <p:nvPr/>
        </p:nvGraphicFramePr>
        <p:xfrm>
          <a:off x="225360" y="4051440"/>
          <a:ext cx="394920" cy="518760"/>
        </p:xfrm>
        <a:graphic>
          <a:graphicData uri="http://schemas.openxmlformats.org/presentationml/2006/ole">
            <p:oleObj r:id="rId20" spid="">
              <p:embed/>
              <p:pic>
                <p:nvPicPr>
                  <p:cNvPr id="2481" name="Объект 26" descr=""/>
                  <p:cNvPicPr/>
                  <p:nvPr/>
                </p:nvPicPr>
                <p:blipFill>
                  <a:blip r:embed="rId21"/>
                  <a:stretch/>
                </p:blipFill>
                <p:spPr>
                  <a:xfrm>
                    <a:off x="225360" y="40514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2482" name="Объект 27"/>
          <p:cNvGraphicFramePr/>
          <p:nvPr/>
        </p:nvGraphicFramePr>
        <p:xfrm>
          <a:off x="225360" y="4497480"/>
          <a:ext cx="394920" cy="518760"/>
        </p:xfrm>
        <a:graphic>
          <a:graphicData uri="http://schemas.openxmlformats.org/presentationml/2006/ole">
            <p:oleObj r:id="rId22" spid="">
              <p:embed/>
              <p:pic>
                <p:nvPicPr>
                  <p:cNvPr id="2483" name="Объект 27" descr=""/>
                  <p:cNvPicPr/>
                  <p:nvPr/>
                </p:nvPicPr>
                <p:blipFill>
                  <a:blip r:embed="rId23"/>
                  <a:stretch/>
                </p:blipFill>
                <p:spPr>
                  <a:xfrm>
                    <a:off x="225360" y="44974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2484" name="Объект 28"/>
          <p:cNvGraphicFramePr/>
          <p:nvPr/>
        </p:nvGraphicFramePr>
        <p:xfrm>
          <a:off x="225360" y="4944960"/>
          <a:ext cx="394920" cy="516960"/>
        </p:xfrm>
        <a:graphic>
          <a:graphicData uri="http://schemas.openxmlformats.org/presentationml/2006/ole">
            <p:oleObj r:id="rId24" spid="">
              <p:embed/>
              <p:pic>
                <p:nvPicPr>
                  <p:cNvPr id="2485" name="Объект 28" descr=""/>
                  <p:cNvPicPr/>
                  <p:nvPr/>
                </p:nvPicPr>
                <p:blipFill>
                  <a:blip r:embed="rId25"/>
                  <a:stretch/>
                </p:blipFill>
                <p:spPr>
                  <a:xfrm>
                    <a:off x="225360" y="494496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2486" name="Объект 29"/>
          <p:cNvGraphicFramePr/>
          <p:nvPr/>
        </p:nvGraphicFramePr>
        <p:xfrm>
          <a:off x="225360" y="5435640"/>
          <a:ext cx="394920" cy="516960"/>
        </p:xfrm>
        <a:graphic>
          <a:graphicData uri="http://schemas.openxmlformats.org/presentationml/2006/ole">
            <p:oleObj r:id="rId26" spid="">
              <p:embed/>
              <p:pic>
                <p:nvPicPr>
                  <p:cNvPr id="2487" name="Объект 29" descr=""/>
                  <p:cNvPicPr/>
                  <p:nvPr/>
                </p:nvPicPr>
                <p:blipFill>
                  <a:blip r:embed="rId27"/>
                  <a:stretch/>
                </p:blipFill>
                <p:spPr>
                  <a:xfrm>
                    <a:off x="225360" y="543564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2488" name="Объект 30"/>
          <p:cNvGraphicFramePr/>
          <p:nvPr/>
        </p:nvGraphicFramePr>
        <p:xfrm>
          <a:off x="225360" y="5881680"/>
          <a:ext cx="394920" cy="518760"/>
        </p:xfrm>
        <a:graphic>
          <a:graphicData uri="http://schemas.openxmlformats.org/presentationml/2006/ole">
            <p:oleObj r:id="rId28" spid="">
              <p:embed/>
              <p:pic>
                <p:nvPicPr>
                  <p:cNvPr id="2489" name="Объект 30" descr=""/>
                  <p:cNvPicPr/>
                  <p:nvPr/>
                </p:nvPicPr>
                <p:blipFill>
                  <a:blip r:embed="rId29"/>
                  <a:stretch/>
                </p:blipFill>
                <p:spPr>
                  <a:xfrm>
                    <a:off x="225360" y="58816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2490" name="Объект 31"/>
          <p:cNvGraphicFramePr/>
          <p:nvPr/>
        </p:nvGraphicFramePr>
        <p:xfrm>
          <a:off x="225360" y="6327720"/>
          <a:ext cx="394920" cy="518760"/>
        </p:xfrm>
        <a:graphic>
          <a:graphicData uri="http://schemas.openxmlformats.org/presentationml/2006/ole">
            <p:oleObj r:id="rId30" spid="">
              <p:embed/>
              <p:pic>
                <p:nvPicPr>
                  <p:cNvPr id="2491" name="Объект 31" descr=""/>
                  <p:cNvPicPr/>
                  <p:nvPr/>
                </p:nvPicPr>
                <p:blipFill>
                  <a:blip r:embed="rId31"/>
                  <a:stretch/>
                </p:blipFill>
                <p:spPr>
                  <a:xfrm>
                    <a:off x="225360" y="632772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2492" name="PlaceHolder 1"/>
          <p:cNvSpPr>
            <a:spLocks noGrp="1"/>
          </p:cNvSpPr>
          <p:nvPr>
            <p:ph type="title"/>
          </p:nvPr>
        </p:nvSpPr>
        <p:spPr>
          <a:xfrm>
            <a:off x="609480" y="708120"/>
            <a:ext cx="10971720" cy="274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>
              <a:buNone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текста заглавия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49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50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49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3976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495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50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7" r:id="rId32"/>
  </p:sldLayoutIdLst>
</p:sldMaster>
</file>

<file path=ppt/slideMasters/slideMaster7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eee9e3">
            <a:alpha val="10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00" name="Объект 17"/>
          <p:cNvGraphicFramePr/>
          <p:nvPr/>
        </p:nvGraphicFramePr>
        <p:xfrm>
          <a:off x="225360" y="0"/>
          <a:ext cx="394920" cy="518760"/>
        </p:xfrm>
        <a:graphic>
          <a:graphicData uri="http://schemas.openxmlformats.org/presentationml/2006/ole">
            <p:oleObj r:id="rId2" spid="">
              <p:embed/>
              <p:pic>
                <p:nvPicPr>
                  <p:cNvPr id="2501" name="Объект 17" descr=""/>
                  <p:cNvPicPr/>
                  <p:nvPr/>
                </p:nvPicPr>
                <p:blipFill>
                  <a:blip r:embed="rId3"/>
                  <a:stretch/>
                </p:blipFill>
                <p:spPr>
                  <a:xfrm>
                    <a:off x="225360" y="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2502" name="Объект 18"/>
          <p:cNvGraphicFramePr/>
          <p:nvPr/>
        </p:nvGraphicFramePr>
        <p:xfrm>
          <a:off x="225360" y="446040"/>
          <a:ext cx="394920" cy="518760"/>
        </p:xfrm>
        <a:graphic>
          <a:graphicData uri="http://schemas.openxmlformats.org/presentationml/2006/ole">
            <p:oleObj r:id="rId4" spid="">
              <p:embed/>
              <p:pic>
                <p:nvPicPr>
                  <p:cNvPr id="2503" name="Объект 18" descr=""/>
                  <p:cNvPicPr/>
                  <p:nvPr/>
                </p:nvPicPr>
                <p:blipFill>
                  <a:blip r:embed="rId5"/>
                  <a:stretch/>
                </p:blipFill>
                <p:spPr>
                  <a:xfrm>
                    <a:off x="225360" y="4460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2504" name="Объект 19"/>
          <p:cNvGraphicFramePr/>
          <p:nvPr/>
        </p:nvGraphicFramePr>
        <p:xfrm>
          <a:off x="225360" y="893880"/>
          <a:ext cx="394920" cy="516960"/>
        </p:xfrm>
        <a:graphic>
          <a:graphicData uri="http://schemas.openxmlformats.org/presentationml/2006/ole">
            <p:oleObj r:id="rId6" spid="">
              <p:embed/>
              <p:pic>
                <p:nvPicPr>
                  <p:cNvPr id="2505" name="Объект 19" descr=""/>
                  <p:cNvPicPr/>
                  <p:nvPr/>
                </p:nvPicPr>
                <p:blipFill>
                  <a:blip r:embed="rId7"/>
                  <a:stretch/>
                </p:blipFill>
                <p:spPr>
                  <a:xfrm>
                    <a:off x="225360" y="89388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2506" name="Объект 20"/>
          <p:cNvGraphicFramePr/>
          <p:nvPr/>
        </p:nvGraphicFramePr>
        <p:xfrm>
          <a:off x="225360" y="1339920"/>
          <a:ext cx="394920" cy="518760"/>
        </p:xfrm>
        <a:graphic>
          <a:graphicData uri="http://schemas.openxmlformats.org/presentationml/2006/ole">
            <p:oleObj r:id="rId8" spid="">
              <p:embed/>
              <p:pic>
                <p:nvPicPr>
                  <p:cNvPr id="2507" name="Объект 20" descr=""/>
                  <p:cNvPicPr/>
                  <p:nvPr/>
                </p:nvPicPr>
                <p:blipFill>
                  <a:blip r:embed="rId9"/>
                  <a:stretch/>
                </p:blipFill>
                <p:spPr>
                  <a:xfrm>
                    <a:off x="225360" y="133992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2508" name="Объект 21"/>
          <p:cNvGraphicFramePr/>
          <p:nvPr/>
        </p:nvGraphicFramePr>
        <p:xfrm>
          <a:off x="225360" y="1817640"/>
          <a:ext cx="394920" cy="518760"/>
        </p:xfrm>
        <a:graphic>
          <a:graphicData uri="http://schemas.openxmlformats.org/presentationml/2006/ole">
            <p:oleObj r:id="rId10" spid="">
              <p:embed/>
              <p:pic>
                <p:nvPicPr>
                  <p:cNvPr id="2509" name="Объект 21" descr=""/>
                  <p:cNvPicPr/>
                  <p:nvPr/>
                </p:nvPicPr>
                <p:blipFill>
                  <a:blip r:embed="rId11"/>
                  <a:stretch/>
                </p:blipFill>
                <p:spPr>
                  <a:xfrm>
                    <a:off x="225360" y="18176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2510" name="Объект 22"/>
          <p:cNvGraphicFramePr/>
          <p:nvPr/>
        </p:nvGraphicFramePr>
        <p:xfrm>
          <a:off x="225360" y="2263680"/>
          <a:ext cx="394920" cy="518760"/>
        </p:xfrm>
        <a:graphic>
          <a:graphicData uri="http://schemas.openxmlformats.org/presentationml/2006/ole">
            <p:oleObj r:id="rId12" spid="">
              <p:embed/>
              <p:pic>
                <p:nvPicPr>
                  <p:cNvPr id="2511" name="Объект 22" descr=""/>
                  <p:cNvPicPr/>
                  <p:nvPr/>
                </p:nvPicPr>
                <p:blipFill>
                  <a:blip r:embed="rId13"/>
                  <a:stretch/>
                </p:blipFill>
                <p:spPr>
                  <a:xfrm>
                    <a:off x="225360" y="22636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2512" name="Объект 23"/>
          <p:cNvGraphicFramePr/>
          <p:nvPr/>
        </p:nvGraphicFramePr>
        <p:xfrm>
          <a:off x="225360" y="2711520"/>
          <a:ext cx="394920" cy="516960"/>
        </p:xfrm>
        <a:graphic>
          <a:graphicData uri="http://schemas.openxmlformats.org/presentationml/2006/ole">
            <p:oleObj r:id="rId14" spid="">
              <p:embed/>
              <p:pic>
                <p:nvPicPr>
                  <p:cNvPr id="2513" name="Объект 23" descr=""/>
                  <p:cNvPicPr/>
                  <p:nvPr/>
                </p:nvPicPr>
                <p:blipFill>
                  <a:blip r:embed="rId15"/>
                  <a:stretch/>
                </p:blipFill>
                <p:spPr>
                  <a:xfrm>
                    <a:off x="225360" y="271152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2514" name="Объект 24"/>
          <p:cNvGraphicFramePr/>
          <p:nvPr/>
        </p:nvGraphicFramePr>
        <p:xfrm>
          <a:off x="225360" y="3157560"/>
          <a:ext cx="394920" cy="518760"/>
        </p:xfrm>
        <a:graphic>
          <a:graphicData uri="http://schemas.openxmlformats.org/presentationml/2006/ole">
            <p:oleObj r:id="rId16" spid="">
              <p:embed/>
              <p:pic>
                <p:nvPicPr>
                  <p:cNvPr id="2515" name="Объект 24" descr=""/>
                  <p:cNvPicPr/>
                  <p:nvPr/>
                </p:nvPicPr>
                <p:blipFill>
                  <a:blip r:embed="rId17"/>
                  <a:stretch/>
                </p:blipFill>
                <p:spPr>
                  <a:xfrm>
                    <a:off x="225360" y="315756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2516" name="Объект 25"/>
          <p:cNvGraphicFramePr/>
          <p:nvPr/>
        </p:nvGraphicFramePr>
        <p:xfrm>
          <a:off x="225360" y="3605040"/>
          <a:ext cx="394920" cy="516960"/>
        </p:xfrm>
        <a:graphic>
          <a:graphicData uri="http://schemas.openxmlformats.org/presentationml/2006/ole">
            <p:oleObj r:id="rId18" spid="">
              <p:embed/>
              <p:pic>
                <p:nvPicPr>
                  <p:cNvPr id="2517" name="Объект 25" descr=""/>
                  <p:cNvPicPr/>
                  <p:nvPr/>
                </p:nvPicPr>
                <p:blipFill>
                  <a:blip r:embed="rId19"/>
                  <a:stretch/>
                </p:blipFill>
                <p:spPr>
                  <a:xfrm>
                    <a:off x="225360" y="360504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2518" name="Объект 26"/>
          <p:cNvGraphicFramePr/>
          <p:nvPr/>
        </p:nvGraphicFramePr>
        <p:xfrm>
          <a:off x="225360" y="4051440"/>
          <a:ext cx="394920" cy="518760"/>
        </p:xfrm>
        <a:graphic>
          <a:graphicData uri="http://schemas.openxmlformats.org/presentationml/2006/ole">
            <p:oleObj r:id="rId20" spid="">
              <p:embed/>
              <p:pic>
                <p:nvPicPr>
                  <p:cNvPr id="2519" name="Объект 26" descr=""/>
                  <p:cNvPicPr/>
                  <p:nvPr/>
                </p:nvPicPr>
                <p:blipFill>
                  <a:blip r:embed="rId21"/>
                  <a:stretch/>
                </p:blipFill>
                <p:spPr>
                  <a:xfrm>
                    <a:off x="225360" y="40514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2520" name="Объект 27"/>
          <p:cNvGraphicFramePr/>
          <p:nvPr/>
        </p:nvGraphicFramePr>
        <p:xfrm>
          <a:off x="225360" y="4497480"/>
          <a:ext cx="394920" cy="518760"/>
        </p:xfrm>
        <a:graphic>
          <a:graphicData uri="http://schemas.openxmlformats.org/presentationml/2006/ole">
            <p:oleObj r:id="rId22" spid="">
              <p:embed/>
              <p:pic>
                <p:nvPicPr>
                  <p:cNvPr id="2521" name="Объект 27" descr=""/>
                  <p:cNvPicPr/>
                  <p:nvPr/>
                </p:nvPicPr>
                <p:blipFill>
                  <a:blip r:embed="rId23"/>
                  <a:stretch/>
                </p:blipFill>
                <p:spPr>
                  <a:xfrm>
                    <a:off x="225360" y="44974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2522" name="Объект 28"/>
          <p:cNvGraphicFramePr/>
          <p:nvPr/>
        </p:nvGraphicFramePr>
        <p:xfrm>
          <a:off x="225360" y="4944960"/>
          <a:ext cx="394920" cy="516960"/>
        </p:xfrm>
        <a:graphic>
          <a:graphicData uri="http://schemas.openxmlformats.org/presentationml/2006/ole">
            <p:oleObj r:id="rId24" spid="">
              <p:embed/>
              <p:pic>
                <p:nvPicPr>
                  <p:cNvPr id="2523" name="Объект 28" descr=""/>
                  <p:cNvPicPr/>
                  <p:nvPr/>
                </p:nvPicPr>
                <p:blipFill>
                  <a:blip r:embed="rId25"/>
                  <a:stretch/>
                </p:blipFill>
                <p:spPr>
                  <a:xfrm>
                    <a:off x="225360" y="494496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2524" name="Объект 29"/>
          <p:cNvGraphicFramePr/>
          <p:nvPr/>
        </p:nvGraphicFramePr>
        <p:xfrm>
          <a:off x="225360" y="5435640"/>
          <a:ext cx="394920" cy="516960"/>
        </p:xfrm>
        <a:graphic>
          <a:graphicData uri="http://schemas.openxmlformats.org/presentationml/2006/ole">
            <p:oleObj r:id="rId26" spid="">
              <p:embed/>
              <p:pic>
                <p:nvPicPr>
                  <p:cNvPr id="2525" name="Объект 29" descr=""/>
                  <p:cNvPicPr/>
                  <p:nvPr/>
                </p:nvPicPr>
                <p:blipFill>
                  <a:blip r:embed="rId27"/>
                  <a:stretch/>
                </p:blipFill>
                <p:spPr>
                  <a:xfrm>
                    <a:off x="225360" y="543564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2526" name="Объект 30"/>
          <p:cNvGraphicFramePr/>
          <p:nvPr/>
        </p:nvGraphicFramePr>
        <p:xfrm>
          <a:off x="225360" y="5881680"/>
          <a:ext cx="394920" cy="518760"/>
        </p:xfrm>
        <a:graphic>
          <a:graphicData uri="http://schemas.openxmlformats.org/presentationml/2006/ole">
            <p:oleObj r:id="rId28" spid="">
              <p:embed/>
              <p:pic>
                <p:nvPicPr>
                  <p:cNvPr id="2527" name="Объект 30" descr=""/>
                  <p:cNvPicPr/>
                  <p:nvPr/>
                </p:nvPicPr>
                <p:blipFill>
                  <a:blip r:embed="rId29"/>
                  <a:stretch/>
                </p:blipFill>
                <p:spPr>
                  <a:xfrm>
                    <a:off x="225360" y="58816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2528" name="Объект 31"/>
          <p:cNvGraphicFramePr/>
          <p:nvPr/>
        </p:nvGraphicFramePr>
        <p:xfrm>
          <a:off x="225360" y="6327720"/>
          <a:ext cx="394920" cy="518760"/>
        </p:xfrm>
        <a:graphic>
          <a:graphicData uri="http://schemas.openxmlformats.org/presentationml/2006/ole">
            <p:oleObj r:id="rId30" spid="">
              <p:embed/>
              <p:pic>
                <p:nvPicPr>
                  <p:cNvPr id="2529" name="Объект 31" descr=""/>
                  <p:cNvPicPr/>
                  <p:nvPr/>
                </p:nvPicPr>
                <p:blipFill>
                  <a:blip r:embed="rId31"/>
                  <a:stretch/>
                </p:blipFill>
                <p:spPr>
                  <a:xfrm>
                    <a:off x="225360" y="632772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2530" name="PlaceHolder 1"/>
          <p:cNvSpPr>
            <a:spLocks noGrp="1"/>
          </p:cNvSpPr>
          <p:nvPr>
            <p:ph type="title"/>
          </p:nvPr>
        </p:nvSpPr>
        <p:spPr>
          <a:xfrm>
            <a:off x="609480" y="708120"/>
            <a:ext cx="10971720" cy="274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>
              <a:buNone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текста заглавия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53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3976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53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50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533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50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32"/>
  </p:sldLayoutIdLst>
</p:sldMaster>
</file>

<file path=ppt/slideMasters/slideMaster7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eee9e3">
            <a:alpha val="10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38" name="Объект 17"/>
          <p:cNvGraphicFramePr/>
          <p:nvPr/>
        </p:nvGraphicFramePr>
        <p:xfrm>
          <a:off x="225360" y="0"/>
          <a:ext cx="394920" cy="518760"/>
        </p:xfrm>
        <a:graphic>
          <a:graphicData uri="http://schemas.openxmlformats.org/presentationml/2006/ole">
            <p:oleObj r:id="rId2" spid="">
              <p:embed/>
              <p:pic>
                <p:nvPicPr>
                  <p:cNvPr id="2539" name="Объект 17" descr=""/>
                  <p:cNvPicPr/>
                  <p:nvPr/>
                </p:nvPicPr>
                <p:blipFill>
                  <a:blip r:embed="rId3"/>
                  <a:stretch/>
                </p:blipFill>
                <p:spPr>
                  <a:xfrm>
                    <a:off x="225360" y="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2540" name="Объект 18"/>
          <p:cNvGraphicFramePr/>
          <p:nvPr/>
        </p:nvGraphicFramePr>
        <p:xfrm>
          <a:off x="225360" y="446040"/>
          <a:ext cx="394920" cy="518760"/>
        </p:xfrm>
        <a:graphic>
          <a:graphicData uri="http://schemas.openxmlformats.org/presentationml/2006/ole">
            <p:oleObj r:id="rId4" spid="">
              <p:embed/>
              <p:pic>
                <p:nvPicPr>
                  <p:cNvPr id="2541" name="Объект 18" descr=""/>
                  <p:cNvPicPr/>
                  <p:nvPr/>
                </p:nvPicPr>
                <p:blipFill>
                  <a:blip r:embed="rId5"/>
                  <a:stretch/>
                </p:blipFill>
                <p:spPr>
                  <a:xfrm>
                    <a:off x="225360" y="4460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2542" name="Объект 19"/>
          <p:cNvGraphicFramePr/>
          <p:nvPr/>
        </p:nvGraphicFramePr>
        <p:xfrm>
          <a:off x="225360" y="893880"/>
          <a:ext cx="394920" cy="516960"/>
        </p:xfrm>
        <a:graphic>
          <a:graphicData uri="http://schemas.openxmlformats.org/presentationml/2006/ole">
            <p:oleObj r:id="rId6" spid="">
              <p:embed/>
              <p:pic>
                <p:nvPicPr>
                  <p:cNvPr id="2543" name="Объект 19" descr=""/>
                  <p:cNvPicPr/>
                  <p:nvPr/>
                </p:nvPicPr>
                <p:blipFill>
                  <a:blip r:embed="rId7"/>
                  <a:stretch/>
                </p:blipFill>
                <p:spPr>
                  <a:xfrm>
                    <a:off x="225360" y="89388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2544" name="Объект 20"/>
          <p:cNvGraphicFramePr/>
          <p:nvPr/>
        </p:nvGraphicFramePr>
        <p:xfrm>
          <a:off x="225360" y="1339920"/>
          <a:ext cx="394920" cy="518760"/>
        </p:xfrm>
        <a:graphic>
          <a:graphicData uri="http://schemas.openxmlformats.org/presentationml/2006/ole">
            <p:oleObj r:id="rId8" spid="">
              <p:embed/>
              <p:pic>
                <p:nvPicPr>
                  <p:cNvPr id="2545" name="Объект 20" descr=""/>
                  <p:cNvPicPr/>
                  <p:nvPr/>
                </p:nvPicPr>
                <p:blipFill>
                  <a:blip r:embed="rId9"/>
                  <a:stretch/>
                </p:blipFill>
                <p:spPr>
                  <a:xfrm>
                    <a:off x="225360" y="133992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2546" name="Объект 21"/>
          <p:cNvGraphicFramePr/>
          <p:nvPr/>
        </p:nvGraphicFramePr>
        <p:xfrm>
          <a:off x="225360" y="1817640"/>
          <a:ext cx="394920" cy="518760"/>
        </p:xfrm>
        <a:graphic>
          <a:graphicData uri="http://schemas.openxmlformats.org/presentationml/2006/ole">
            <p:oleObj r:id="rId10" spid="">
              <p:embed/>
              <p:pic>
                <p:nvPicPr>
                  <p:cNvPr id="2547" name="Объект 21" descr=""/>
                  <p:cNvPicPr/>
                  <p:nvPr/>
                </p:nvPicPr>
                <p:blipFill>
                  <a:blip r:embed="rId11"/>
                  <a:stretch/>
                </p:blipFill>
                <p:spPr>
                  <a:xfrm>
                    <a:off x="225360" y="18176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2548" name="Объект 22"/>
          <p:cNvGraphicFramePr/>
          <p:nvPr/>
        </p:nvGraphicFramePr>
        <p:xfrm>
          <a:off x="225360" y="2263680"/>
          <a:ext cx="394920" cy="518760"/>
        </p:xfrm>
        <a:graphic>
          <a:graphicData uri="http://schemas.openxmlformats.org/presentationml/2006/ole">
            <p:oleObj r:id="rId12" spid="">
              <p:embed/>
              <p:pic>
                <p:nvPicPr>
                  <p:cNvPr id="2549" name="Объект 22" descr=""/>
                  <p:cNvPicPr/>
                  <p:nvPr/>
                </p:nvPicPr>
                <p:blipFill>
                  <a:blip r:embed="rId13"/>
                  <a:stretch/>
                </p:blipFill>
                <p:spPr>
                  <a:xfrm>
                    <a:off x="225360" y="22636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2550" name="Объект 23"/>
          <p:cNvGraphicFramePr/>
          <p:nvPr/>
        </p:nvGraphicFramePr>
        <p:xfrm>
          <a:off x="225360" y="2711520"/>
          <a:ext cx="394920" cy="516960"/>
        </p:xfrm>
        <a:graphic>
          <a:graphicData uri="http://schemas.openxmlformats.org/presentationml/2006/ole">
            <p:oleObj r:id="rId14" spid="">
              <p:embed/>
              <p:pic>
                <p:nvPicPr>
                  <p:cNvPr id="2551" name="Объект 23" descr=""/>
                  <p:cNvPicPr/>
                  <p:nvPr/>
                </p:nvPicPr>
                <p:blipFill>
                  <a:blip r:embed="rId15"/>
                  <a:stretch/>
                </p:blipFill>
                <p:spPr>
                  <a:xfrm>
                    <a:off x="225360" y="271152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2552" name="Объект 24"/>
          <p:cNvGraphicFramePr/>
          <p:nvPr/>
        </p:nvGraphicFramePr>
        <p:xfrm>
          <a:off x="225360" y="3157560"/>
          <a:ext cx="394920" cy="518760"/>
        </p:xfrm>
        <a:graphic>
          <a:graphicData uri="http://schemas.openxmlformats.org/presentationml/2006/ole">
            <p:oleObj r:id="rId16" spid="">
              <p:embed/>
              <p:pic>
                <p:nvPicPr>
                  <p:cNvPr id="2553" name="Объект 24" descr=""/>
                  <p:cNvPicPr/>
                  <p:nvPr/>
                </p:nvPicPr>
                <p:blipFill>
                  <a:blip r:embed="rId17"/>
                  <a:stretch/>
                </p:blipFill>
                <p:spPr>
                  <a:xfrm>
                    <a:off x="225360" y="315756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2554" name="Объект 25"/>
          <p:cNvGraphicFramePr/>
          <p:nvPr/>
        </p:nvGraphicFramePr>
        <p:xfrm>
          <a:off x="225360" y="3605040"/>
          <a:ext cx="394920" cy="516960"/>
        </p:xfrm>
        <a:graphic>
          <a:graphicData uri="http://schemas.openxmlformats.org/presentationml/2006/ole">
            <p:oleObj r:id="rId18" spid="">
              <p:embed/>
              <p:pic>
                <p:nvPicPr>
                  <p:cNvPr id="2555" name="Объект 25" descr=""/>
                  <p:cNvPicPr/>
                  <p:nvPr/>
                </p:nvPicPr>
                <p:blipFill>
                  <a:blip r:embed="rId19"/>
                  <a:stretch/>
                </p:blipFill>
                <p:spPr>
                  <a:xfrm>
                    <a:off x="225360" y="360504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2556" name="Объект 26"/>
          <p:cNvGraphicFramePr/>
          <p:nvPr/>
        </p:nvGraphicFramePr>
        <p:xfrm>
          <a:off x="225360" y="4051440"/>
          <a:ext cx="394920" cy="518760"/>
        </p:xfrm>
        <a:graphic>
          <a:graphicData uri="http://schemas.openxmlformats.org/presentationml/2006/ole">
            <p:oleObj r:id="rId20" spid="">
              <p:embed/>
              <p:pic>
                <p:nvPicPr>
                  <p:cNvPr id="2557" name="Объект 26" descr=""/>
                  <p:cNvPicPr/>
                  <p:nvPr/>
                </p:nvPicPr>
                <p:blipFill>
                  <a:blip r:embed="rId21"/>
                  <a:stretch/>
                </p:blipFill>
                <p:spPr>
                  <a:xfrm>
                    <a:off x="225360" y="40514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2558" name="Объект 27"/>
          <p:cNvGraphicFramePr/>
          <p:nvPr/>
        </p:nvGraphicFramePr>
        <p:xfrm>
          <a:off x="225360" y="4497480"/>
          <a:ext cx="394920" cy="518760"/>
        </p:xfrm>
        <a:graphic>
          <a:graphicData uri="http://schemas.openxmlformats.org/presentationml/2006/ole">
            <p:oleObj r:id="rId22" spid="">
              <p:embed/>
              <p:pic>
                <p:nvPicPr>
                  <p:cNvPr id="2559" name="Объект 27" descr=""/>
                  <p:cNvPicPr/>
                  <p:nvPr/>
                </p:nvPicPr>
                <p:blipFill>
                  <a:blip r:embed="rId23"/>
                  <a:stretch/>
                </p:blipFill>
                <p:spPr>
                  <a:xfrm>
                    <a:off x="225360" y="44974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2560" name="Объект 28"/>
          <p:cNvGraphicFramePr/>
          <p:nvPr/>
        </p:nvGraphicFramePr>
        <p:xfrm>
          <a:off x="225360" y="4944960"/>
          <a:ext cx="394920" cy="516960"/>
        </p:xfrm>
        <a:graphic>
          <a:graphicData uri="http://schemas.openxmlformats.org/presentationml/2006/ole">
            <p:oleObj r:id="rId24" spid="">
              <p:embed/>
              <p:pic>
                <p:nvPicPr>
                  <p:cNvPr id="2561" name="Объект 28" descr=""/>
                  <p:cNvPicPr/>
                  <p:nvPr/>
                </p:nvPicPr>
                <p:blipFill>
                  <a:blip r:embed="rId25"/>
                  <a:stretch/>
                </p:blipFill>
                <p:spPr>
                  <a:xfrm>
                    <a:off x="225360" y="494496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2562" name="Объект 29"/>
          <p:cNvGraphicFramePr/>
          <p:nvPr/>
        </p:nvGraphicFramePr>
        <p:xfrm>
          <a:off x="225360" y="5435640"/>
          <a:ext cx="394920" cy="516960"/>
        </p:xfrm>
        <a:graphic>
          <a:graphicData uri="http://schemas.openxmlformats.org/presentationml/2006/ole">
            <p:oleObj r:id="rId26" spid="">
              <p:embed/>
              <p:pic>
                <p:nvPicPr>
                  <p:cNvPr id="2563" name="Объект 29" descr=""/>
                  <p:cNvPicPr/>
                  <p:nvPr/>
                </p:nvPicPr>
                <p:blipFill>
                  <a:blip r:embed="rId27"/>
                  <a:stretch/>
                </p:blipFill>
                <p:spPr>
                  <a:xfrm>
                    <a:off x="225360" y="543564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2564" name="Объект 30"/>
          <p:cNvGraphicFramePr/>
          <p:nvPr/>
        </p:nvGraphicFramePr>
        <p:xfrm>
          <a:off x="225360" y="5881680"/>
          <a:ext cx="394920" cy="518760"/>
        </p:xfrm>
        <a:graphic>
          <a:graphicData uri="http://schemas.openxmlformats.org/presentationml/2006/ole">
            <p:oleObj r:id="rId28" spid="">
              <p:embed/>
              <p:pic>
                <p:nvPicPr>
                  <p:cNvPr id="2565" name="Объект 30" descr=""/>
                  <p:cNvPicPr/>
                  <p:nvPr/>
                </p:nvPicPr>
                <p:blipFill>
                  <a:blip r:embed="rId29"/>
                  <a:stretch/>
                </p:blipFill>
                <p:spPr>
                  <a:xfrm>
                    <a:off x="225360" y="58816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2566" name="Объект 31"/>
          <p:cNvGraphicFramePr/>
          <p:nvPr/>
        </p:nvGraphicFramePr>
        <p:xfrm>
          <a:off x="225360" y="6327720"/>
          <a:ext cx="394920" cy="518760"/>
        </p:xfrm>
        <a:graphic>
          <a:graphicData uri="http://schemas.openxmlformats.org/presentationml/2006/ole">
            <p:oleObj r:id="rId30" spid="">
              <p:embed/>
              <p:pic>
                <p:nvPicPr>
                  <p:cNvPr id="2567" name="Объект 31" descr=""/>
                  <p:cNvPicPr/>
                  <p:nvPr/>
                </p:nvPicPr>
                <p:blipFill>
                  <a:blip r:embed="rId31"/>
                  <a:stretch/>
                </p:blipFill>
                <p:spPr>
                  <a:xfrm>
                    <a:off x="225360" y="632772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2568" name="PlaceHolder 1"/>
          <p:cNvSpPr>
            <a:spLocks noGrp="1"/>
          </p:cNvSpPr>
          <p:nvPr>
            <p:ph type="title"/>
          </p:nvPr>
        </p:nvSpPr>
        <p:spPr>
          <a:xfrm>
            <a:off x="609480" y="708120"/>
            <a:ext cx="10971720" cy="274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>
              <a:buNone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текста заглавия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56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50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57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50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571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50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572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50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1" r:id="rId32"/>
  </p:sldLayoutIdLst>
</p:sldMaster>
</file>

<file path=ppt/slideMasters/slideMaster7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eee9e3">
            <a:alpha val="10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78" name="Объект 17"/>
          <p:cNvGraphicFramePr/>
          <p:nvPr/>
        </p:nvGraphicFramePr>
        <p:xfrm>
          <a:off x="225360" y="0"/>
          <a:ext cx="394920" cy="518760"/>
        </p:xfrm>
        <a:graphic>
          <a:graphicData uri="http://schemas.openxmlformats.org/presentationml/2006/ole">
            <p:oleObj r:id="rId2" spid="">
              <p:embed/>
              <p:pic>
                <p:nvPicPr>
                  <p:cNvPr id="2579" name="Объект 17" descr=""/>
                  <p:cNvPicPr/>
                  <p:nvPr/>
                </p:nvPicPr>
                <p:blipFill>
                  <a:blip r:embed="rId3"/>
                  <a:stretch/>
                </p:blipFill>
                <p:spPr>
                  <a:xfrm>
                    <a:off x="225360" y="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2580" name="Объект 18"/>
          <p:cNvGraphicFramePr/>
          <p:nvPr/>
        </p:nvGraphicFramePr>
        <p:xfrm>
          <a:off x="225360" y="446040"/>
          <a:ext cx="394920" cy="518760"/>
        </p:xfrm>
        <a:graphic>
          <a:graphicData uri="http://schemas.openxmlformats.org/presentationml/2006/ole">
            <p:oleObj r:id="rId4" spid="">
              <p:embed/>
              <p:pic>
                <p:nvPicPr>
                  <p:cNvPr id="2581" name="Объект 18" descr=""/>
                  <p:cNvPicPr/>
                  <p:nvPr/>
                </p:nvPicPr>
                <p:blipFill>
                  <a:blip r:embed="rId5"/>
                  <a:stretch/>
                </p:blipFill>
                <p:spPr>
                  <a:xfrm>
                    <a:off x="225360" y="4460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2582" name="Объект 19"/>
          <p:cNvGraphicFramePr/>
          <p:nvPr/>
        </p:nvGraphicFramePr>
        <p:xfrm>
          <a:off x="225360" y="893880"/>
          <a:ext cx="394920" cy="516960"/>
        </p:xfrm>
        <a:graphic>
          <a:graphicData uri="http://schemas.openxmlformats.org/presentationml/2006/ole">
            <p:oleObj r:id="rId6" spid="">
              <p:embed/>
              <p:pic>
                <p:nvPicPr>
                  <p:cNvPr id="2583" name="Объект 19" descr=""/>
                  <p:cNvPicPr/>
                  <p:nvPr/>
                </p:nvPicPr>
                <p:blipFill>
                  <a:blip r:embed="rId7"/>
                  <a:stretch/>
                </p:blipFill>
                <p:spPr>
                  <a:xfrm>
                    <a:off x="225360" y="89388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2584" name="Объект 20"/>
          <p:cNvGraphicFramePr/>
          <p:nvPr/>
        </p:nvGraphicFramePr>
        <p:xfrm>
          <a:off x="225360" y="1339920"/>
          <a:ext cx="394920" cy="518760"/>
        </p:xfrm>
        <a:graphic>
          <a:graphicData uri="http://schemas.openxmlformats.org/presentationml/2006/ole">
            <p:oleObj r:id="rId8" spid="">
              <p:embed/>
              <p:pic>
                <p:nvPicPr>
                  <p:cNvPr id="2585" name="Объект 20" descr=""/>
                  <p:cNvPicPr/>
                  <p:nvPr/>
                </p:nvPicPr>
                <p:blipFill>
                  <a:blip r:embed="rId9"/>
                  <a:stretch/>
                </p:blipFill>
                <p:spPr>
                  <a:xfrm>
                    <a:off x="225360" y="133992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2586" name="Объект 21"/>
          <p:cNvGraphicFramePr/>
          <p:nvPr/>
        </p:nvGraphicFramePr>
        <p:xfrm>
          <a:off x="225360" y="1817640"/>
          <a:ext cx="394920" cy="518760"/>
        </p:xfrm>
        <a:graphic>
          <a:graphicData uri="http://schemas.openxmlformats.org/presentationml/2006/ole">
            <p:oleObj r:id="rId10" spid="">
              <p:embed/>
              <p:pic>
                <p:nvPicPr>
                  <p:cNvPr id="2587" name="Объект 21" descr=""/>
                  <p:cNvPicPr/>
                  <p:nvPr/>
                </p:nvPicPr>
                <p:blipFill>
                  <a:blip r:embed="rId11"/>
                  <a:stretch/>
                </p:blipFill>
                <p:spPr>
                  <a:xfrm>
                    <a:off x="225360" y="18176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2588" name="Объект 22"/>
          <p:cNvGraphicFramePr/>
          <p:nvPr/>
        </p:nvGraphicFramePr>
        <p:xfrm>
          <a:off x="225360" y="2263680"/>
          <a:ext cx="394920" cy="518760"/>
        </p:xfrm>
        <a:graphic>
          <a:graphicData uri="http://schemas.openxmlformats.org/presentationml/2006/ole">
            <p:oleObj r:id="rId12" spid="">
              <p:embed/>
              <p:pic>
                <p:nvPicPr>
                  <p:cNvPr id="2589" name="Объект 22" descr=""/>
                  <p:cNvPicPr/>
                  <p:nvPr/>
                </p:nvPicPr>
                <p:blipFill>
                  <a:blip r:embed="rId13"/>
                  <a:stretch/>
                </p:blipFill>
                <p:spPr>
                  <a:xfrm>
                    <a:off x="225360" y="22636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2590" name="Объект 23"/>
          <p:cNvGraphicFramePr/>
          <p:nvPr/>
        </p:nvGraphicFramePr>
        <p:xfrm>
          <a:off x="225360" y="2711520"/>
          <a:ext cx="394920" cy="516960"/>
        </p:xfrm>
        <a:graphic>
          <a:graphicData uri="http://schemas.openxmlformats.org/presentationml/2006/ole">
            <p:oleObj r:id="rId14" spid="">
              <p:embed/>
              <p:pic>
                <p:nvPicPr>
                  <p:cNvPr id="2591" name="Объект 23" descr=""/>
                  <p:cNvPicPr/>
                  <p:nvPr/>
                </p:nvPicPr>
                <p:blipFill>
                  <a:blip r:embed="rId15"/>
                  <a:stretch/>
                </p:blipFill>
                <p:spPr>
                  <a:xfrm>
                    <a:off x="225360" y="271152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2592" name="Объект 24"/>
          <p:cNvGraphicFramePr/>
          <p:nvPr/>
        </p:nvGraphicFramePr>
        <p:xfrm>
          <a:off x="225360" y="3157560"/>
          <a:ext cx="394920" cy="518760"/>
        </p:xfrm>
        <a:graphic>
          <a:graphicData uri="http://schemas.openxmlformats.org/presentationml/2006/ole">
            <p:oleObj r:id="rId16" spid="">
              <p:embed/>
              <p:pic>
                <p:nvPicPr>
                  <p:cNvPr id="2593" name="Объект 24" descr=""/>
                  <p:cNvPicPr/>
                  <p:nvPr/>
                </p:nvPicPr>
                <p:blipFill>
                  <a:blip r:embed="rId17"/>
                  <a:stretch/>
                </p:blipFill>
                <p:spPr>
                  <a:xfrm>
                    <a:off x="225360" y="315756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2594" name="Объект 25"/>
          <p:cNvGraphicFramePr/>
          <p:nvPr/>
        </p:nvGraphicFramePr>
        <p:xfrm>
          <a:off x="225360" y="3605040"/>
          <a:ext cx="394920" cy="516960"/>
        </p:xfrm>
        <a:graphic>
          <a:graphicData uri="http://schemas.openxmlformats.org/presentationml/2006/ole">
            <p:oleObj r:id="rId18" spid="">
              <p:embed/>
              <p:pic>
                <p:nvPicPr>
                  <p:cNvPr id="2595" name="Объект 25" descr=""/>
                  <p:cNvPicPr/>
                  <p:nvPr/>
                </p:nvPicPr>
                <p:blipFill>
                  <a:blip r:embed="rId19"/>
                  <a:stretch/>
                </p:blipFill>
                <p:spPr>
                  <a:xfrm>
                    <a:off x="225360" y="360504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2596" name="Объект 26"/>
          <p:cNvGraphicFramePr/>
          <p:nvPr/>
        </p:nvGraphicFramePr>
        <p:xfrm>
          <a:off x="225360" y="4051440"/>
          <a:ext cx="394920" cy="518760"/>
        </p:xfrm>
        <a:graphic>
          <a:graphicData uri="http://schemas.openxmlformats.org/presentationml/2006/ole">
            <p:oleObj r:id="rId20" spid="">
              <p:embed/>
              <p:pic>
                <p:nvPicPr>
                  <p:cNvPr id="2597" name="Объект 26" descr=""/>
                  <p:cNvPicPr/>
                  <p:nvPr/>
                </p:nvPicPr>
                <p:blipFill>
                  <a:blip r:embed="rId21"/>
                  <a:stretch/>
                </p:blipFill>
                <p:spPr>
                  <a:xfrm>
                    <a:off x="225360" y="40514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2598" name="Объект 27"/>
          <p:cNvGraphicFramePr/>
          <p:nvPr/>
        </p:nvGraphicFramePr>
        <p:xfrm>
          <a:off x="225360" y="4497480"/>
          <a:ext cx="394920" cy="518760"/>
        </p:xfrm>
        <a:graphic>
          <a:graphicData uri="http://schemas.openxmlformats.org/presentationml/2006/ole">
            <p:oleObj r:id="rId22" spid="">
              <p:embed/>
              <p:pic>
                <p:nvPicPr>
                  <p:cNvPr id="2599" name="Объект 27" descr=""/>
                  <p:cNvPicPr/>
                  <p:nvPr/>
                </p:nvPicPr>
                <p:blipFill>
                  <a:blip r:embed="rId23"/>
                  <a:stretch/>
                </p:blipFill>
                <p:spPr>
                  <a:xfrm>
                    <a:off x="225360" y="44974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2600" name="Объект 28"/>
          <p:cNvGraphicFramePr/>
          <p:nvPr/>
        </p:nvGraphicFramePr>
        <p:xfrm>
          <a:off x="225360" y="4944960"/>
          <a:ext cx="394920" cy="516960"/>
        </p:xfrm>
        <a:graphic>
          <a:graphicData uri="http://schemas.openxmlformats.org/presentationml/2006/ole">
            <p:oleObj r:id="rId24" spid="">
              <p:embed/>
              <p:pic>
                <p:nvPicPr>
                  <p:cNvPr id="2601" name="Объект 28" descr=""/>
                  <p:cNvPicPr/>
                  <p:nvPr/>
                </p:nvPicPr>
                <p:blipFill>
                  <a:blip r:embed="rId25"/>
                  <a:stretch/>
                </p:blipFill>
                <p:spPr>
                  <a:xfrm>
                    <a:off x="225360" y="494496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2602" name="Объект 29"/>
          <p:cNvGraphicFramePr/>
          <p:nvPr/>
        </p:nvGraphicFramePr>
        <p:xfrm>
          <a:off x="225360" y="5435640"/>
          <a:ext cx="394920" cy="516960"/>
        </p:xfrm>
        <a:graphic>
          <a:graphicData uri="http://schemas.openxmlformats.org/presentationml/2006/ole">
            <p:oleObj r:id="rId26" spid="">
              <p:embed/>
              <p:pic>
                <p:nvPicPr>
                  <p:cNvPr id="2603" name="Объект 29" descr=""/>
                  <p:cNvPicPr/>
                  <p:nvPr/>
                </p:nvPicPr>
                <p:blipFill>
                  <a:blip r:embed="rId27"/>
                  <a:stretch/>
                </p:blipFill>
                <p:spPr>
                  <a:xfrm>
                    <a:off x="225360" y="543564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2604" name="Объект 30"/>
          <p:cNvGraphicFramePr/>
          <p:nvPr/>
        </p:nvGraphicFramePr>
        <p:xfrm>
          <a:off x="225360" y="5881680"/>
          <a:ext cx="394920" cy="518760"/>
        </p:xfrm>
        <a:graphic>
          <a:graphicData uri="http://schemas.openxmlformats.org/presentationml/2006/ole">
            <p:oleObj r:id="rId28" spid="">
              <p:embed/>
              <p:pic>
                <p:nvPicPr>
                  <p:cNvPr id="2605" name="Объект 30" descr=""/>
                  <p:cNvPicPr/>
                  <p:nvPr/>
                </p:nvPicPr>
                <p:blipFill>
                  <a:blip r:embed="rId29"/>
                  <a:stretch/>
                </p:blipFill>
                <p:spPr>
                  <a:xfrm>
                    <a:off x="225360" y="58816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2606" name="Объект 31"/>
          <p:cNvGraphicFramePr/>
          <p:nvPr/>
        </p:nvGraphicFramePr>
        <p:xfrm>
          <a:off x="225360" y="6327720"/>
          <a:ext cx="394920" cy="518760"/>
        </p:xfrm>
        <a:graphic>
          <a:graphicData uri="http://schemas.openxmlformats.org/presentationml/2006/ole">
            <p:oleObj r:id="rId30" spid="">
              <p:embed/>
              <p:pic>
                <p:nvPicPr>
                  <p:cNvPr id="2607" name="Объект 31" descr=""/>
                  <p:cNvPicPr/>
                  <p:nvPr/>
                </p:nvPicPr>
                <p:blipFill>
                  <a:blip r:embed="rId31"/>
                  <a:stretch/>
                </p:blipFill>
                <p:spPr>
                  <a:xfrm>
                    <a:off x="225360" y="632772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</p:spTree>
  </p:cSld>
  <p:clrMap bg1="lt1" tx1="dk1" bg2="lt2" tx2="dk2" accent1="accent1" accent2="accent2" accent3="accent3" accent4="accent4" accent5="accent5" accent6="accent6" hlink="hlink" folHlink="folHlink"/>
  <p:sldLayoutIdLst>
    <p:sldLayoutId id="2147483773" r:id="rId32"/>
  </p:sldLayoutIdLst>
</p:sldMaster>
</file>

<file path=ppt/slideMasters/slideMaster7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eee9e3">
            <a:alpha val="10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08" name="Объект 17"/>
          <p:cNvGraphicFramePr/>
          <p:nvPr/>
        </p:nvGraphicFramePr>
        <p:xfrm>
          <a:off x="225360" y="0"/>
          <a:ext cx="394920" cy="518760"/>
        </p:xfrm>
        <a:graphic>
          <a:graphicData uri="http://schemas.openxmlformats.org/presentationml/2006/ole">
            <p:oleObj r:id="rId2" spid="">
              <p:embed/>
              <p:pic>
                <p:nvPicPr>
                  <p:cNvPr id="2609" name="Объект 17" descr=""/>
                  <p:cNvPicPr/>
                  <p:nvPr/>
                </p:nvPicPr>
                <p:blipFill>
                  <a:blip r:embed="rId3"/>
                  <a:stretch/>
                </p:blipFill>
                <p:spPr>
                  <a:xfrm>
                    <a:off x="225360" y="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2610" name="Объект 18"/>
          <p:cNvGraphicFramePr/>
          <p:nvPr/>
        </p:nvGraphicFramePr>
        <p:xfrm>
          <a:off x="225360" y="446040"/>
          <a:ext cx="394920" cy="518760"/>
        </p:xfrm>
        <a:graphic>
          <a:graphicData uri="http://schemas.openxmlformats.org/presentationml/2006/ole">
            <p:oleObj r:id="rId4" spid="">
              <p:embed/>
              <p:pic>
                <p:nvPicPr>
                  <p:cNvPr id="2611" name="Объект 18" descr=""/>
                  <p:cNvPicPr/>
                  <p:nvPr/>
                </p:nvPicPr>
                <p:blipFill>
                  <a:blip r:embed="rId5"/>
                  <a:stretch/>
                </p:blipFill>
                <p:spPr>
                  <a:xfrm>
                    <a:off x="225360" y="4460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2612" name="Объект 19"/>
          <p:cNvGraphicFramePr/>
          <p:nvPr/>
        </p:nvGraphicFramePr>
        <p:xfrm>
          <a:off x="225360" y="893880"/>
          <a:ext cx="394920" cy="516960"/>
        </p:xfrm>
        <a:graphic>
          <a:graphicData uri="http://schemas.openxmlformats.org/presentationml/2006/ole">
            <p:oleObj r:id="rId6" spid="">
              <p:embed/>
              <p:pic>
                <p:nvPicPr>
                  <p:cNvPr id="2613" name="Объект 19" descr=""/>
                  <p:cNvPicPr/>
                  <p:nvPr/>
                </p:nvPicPr>
                <p:blipFill>
                  <a:blip r:embed="rId7"/>
                  <a:stretch/>
                </p:blipFill>
                <p:spPr>
                  <a:xfrm>
                    <a:off x="225360" y="89388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2614" name="Объект 20"/>
          <p:cNvGraphicFramePr/>
          <p:nvPr/>
        </p:nvGraphicFramePr>
        <p:xfrm>
          <a:off x="225360" y="1339920"/>
          <a:ext cx="394920" cy="518760"/>
        </p:xfrm>
        <a:graphic>
          <a:graphicData uri="http://schemas.openxmlformats.org/presentationml/2006/ole">
            <p:oleObj r:id="rId8" spid="">
              <p:embed/>
              <p:pic>
                <p:nvPicPr>
                  <p:cNvPr id="2615" name="Объект 20" descr=""/>
                  <p:cNvPicPr/>
                  <p:nvPr/>
                </p:nvPicPr>
                <p:blipFill>
                  <a:blip r:embed="rId9"/>
                  <a:stretch/>
                </p:blipFill>
                <p:spPr>
                  <a:xfrm>
                    <a:off x="225360" y="133992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2616" name="Объект 21"/>
          <p:cNvGraphicFramePr/>
          <p:nvPr/>
        </p:nvGraphicFramePr>
        <p:xfrm>
          <a:off x="225360" y="1817640"/>
          <a:ext cx="394920" cy="518760"/>
        </p:xfrm>
        <a:graphic>
          <a:graphicData uri="http://schemas.openxmlformats.org/presentationml/2006/ole">
            <p:oleObj r:id="rId10" spid="">
              <p:embed/>
              <p:pic>
                <p:nvPicPr>
                  <p:cNvPr id="2617" name="Объект 21" descr=""/>
                  <p:cNvPicPr/>
                  <p:nvPr/>
                </p:nvPicPr>
                <p:blipFill>
                  <a:blip r:embed="rId11"/>
                  <a:stretch/>
                </p:blipFill>
                <p:spPr>
                  <a:xfrm>
                    <a:off x="225360" y="18176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2618" name="Объект 22"/>
          <p:cNvGraphicFramePr/>
          <p:nvPr/>
        </p:nvGraphicFramePr>
        <p:xfrm>
          <a:off x="225360" y="2263680"/>
          <a:ext cx="394920" cy="518760"/>
        </p:xfrm>
        <a:graphic>
          <a:graphicData uri="http://schemas.openxmlformats.org/presentationml/2006/ole">
            <p:oleObj r:id="rId12" spid="">
              <p:embed/>
              <p:pic>
                <p:nvPicPr>
                  <p:cNvPr id="2619" name="Объект 22" descr=""/>
                  <p:cNvPicPr/>
                  <p:nvPr/>
                </p:nvPicPr>
                <p:blipFill>
                  <a:blip r:embed="rId13"/>
                  <a:stretch/>
                </p:blipFill>
                <p:spPr>
                  <a:xfrm>
                    <a:off x="225360" y="22636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2620" name="Объект 23"/>
          <p:cNvGraphicFramePr/>
          <p:nvPr/>
        </p:nvGraphicFramePr>
        <p:xfrm>
          <a:off x="225360" y="2711520"/>
          <a:ext cx="394920" cy="516960"/>
        </p:xfrm>
        <a:graphic>
          <a:graphicData uri="http://schemas.openxmlformats.org/presentationml/2006/ole">
            <p:oleObj r:id="rId14" spid="">
              <p:embed/>
              <p:pic>
                <p:nvPicPr>
                  <p:cNvPr id="2621" name="Объект 23" descr=""/>
                  <p:cNvPicPr/>
                  <p:nvPr/>
                </p:nvPicPr>
                <p:blipFill>
                  <a:blip r:embed="rId15"/>
                  <a:stretch/>
                </p:blipFill>
                <p:spPr>
                  <a:xfrm>
                    <a:off x="225360" y="271152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2622" name="Объект 24"/>
          <p:cNvGraphicFramePr/>
          <p:nvPr/>
        </p:nvGraphicFramePr>
        <p:xfrm>
          <a:off x="225360" y="3157560"/>
          <a:ext cx="394920" cy="518760"/>
        </p:xfrm>
        <a:graphic>
          <a:graphicData uri="http://schemas.openxmlformats.org/presentationml/2006/ole">
            <p:oleObj r:id="rId16" spid="">
              <p:embed/>
              <p:pic>
                <p:nvPicPr>
                  <p:cNvPr id="2623" name="Объект 24" descr=""/>
                  <p:cNvPicPr/>
                  <p:nvPr/>
                </p:nvPicPr>
                <p:blipFill>
                  <a:blip r:embed="rId17"/>
                  <a:stretch/>
                </p:blipFill>
                <p:spPr>
                  <a:xfrm>
                    <a:off x="225360" y="315756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2624" name="Объект 25"/>
          <p:cNvGraphicFramePr/>
          <p:nvPr/>
        </p:nvGraphicFramePr>
        <p:xfrm>
          <a:off x="225360" y="3605040"/>
          <a:ext cx="394920" cy="516960"/>
        </p:xfrm>
        <a:graphic>
          <a:graphicData uri="http://schemas.openxmlformats.org/presentationml/2006/ole">
            <p:oleObj r:id="rId18" spid="">
              <p:embed/>
              <p:pic>
                <p:nvPicPr>
                  <p:cNvPr id="2625" name="Объект 25" descr=""/>
                  <p:cNvPicPr/>
                  <p:nvPr/>
                </p:nvPicPr>
                <p:blipFill>
                  <a:blip r:embed="rId19"/>
                  <a:stretch/>
                </p:blipFill>
                <p:spPr>
                  <a:xfrm>
                    <a:off x="225360" y="360504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2626" name="Объект 26"/>
          <p:cNvGraphicFramePr/>
          <p:nvPr/>
        </p:nvGraphicFramePr>
        <p:xfrm>
          <a:off x="225360" y="4051440"/>
          <a:ext cx="394920" cy="518760"/>
        </p:xfrm>
        <a:graphic>
          <a:graphicData uri="http://schemas.openxmlformats.org/presentationml/2006/ole">
            <p:oleObj r:id="rId20" spid="">
              <p:embed/>
              <p:pic>
                <p:nvPicPr>
                  <p:cNvPr id="2627" name="Объект 26" descr=""/>
                  <p:cNvPicPr/>
                  <p:nvPr/>
                </p:nvPicPr>
                <p:blipFill>
                  <a:blip r:embed="rId21"/>
                  <a:stretch/>
                </p:blipFill>
                <p:spPr>
                  <a:xfrm>
                    <a:off x="225360" y="40514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2628" name="Объект 27"/>
          <p:cNvGraphicFramePr/>
          <p:nvPr/>
        </p:nvGraphicFramePr>
        <p:xfrm>
          <a:off x="225360" y="4497480"/>
          <a:ext cx="394920" cy="518760"/>
        </p:xfrm>
        <a:graphic>
          <a:graphicData uri="http://schemas.openxmlformats.org/presentationml/2006/ole">
            <p:oleObj r:id="rId22" spid="">
              <p:embed/>
              <p:pic>
                <p:nvPicPr>
                  <p:cNvPr id="2629" name="Объект 27" descr=""/>
                  <p:cNvPicPr/>
                  <p:nvPr/>
                </p:nvPicPr>
                <p:blipFill>
                  <a:blip r:embed="rId23"/>
                  <a:stretch/>
                </p:blipFill>
                <p:spPr>
                  <a:xfrm>
                    <a:off x="225360" y="44974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2630" name="Объект 28"/>
          <p:cNvGraphicFramePr/>
          <p:nvPr/>
        </p:nvGraphicFramePr>
        <p:xfrm>
          <a:off x="225360" y="4944960"/>
          <a:ext cx="394920" cy="516960"/>
        </p:xfrm>
        <a:graphic>
          <a:graphicData uri="http://schemas.openxmlformats.org/presentationml/2006/ole">
            <p:oleObj r:id="rId24" spid="">
              <p:embed/>
              <p:pic>
                <p:nvPicPr>
                  <p:cNvPr id="2631" name="Объект 28" descr=""/>
                  <p:cNvPicPr/>
                  <p:nvPr/>
                </p:nvPicPr>
                <p:blipFill>
                  <a:blip r:embed="rId25"/>
                  <a:stretch/>
                </p:blipFill>
                <p:spPr>
                  <a:xfrm>
                    <a:off x="225360" y="494496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2632" name="Объект 29"/>
          <p:cNvGraphicFramePr/>
          <p:nvPr/>
        </p:nvGraphicFramePr>
        <p:xfrm>
          <a:off x="225360" y="5435640"/>
          <a:ext cx="394920" cy="516960"/>
        </p:xfrm>
        <a:graphic>
          <a:graphicData uri="http://schemas.openxmlformats.org/presentationml/2006/ole">
            <p:oleObj r:id="rId26" spid="">
              <p:embed/>
              <p:pic>
                <p:nvPicPr>
                  <p:cNvPr id="2633" name="Объект 29" descr=""/>
                  <p:cNvPicPr/>
                  <p:nvPr/>
                </p:nvPicPr>
                <p:blipFill>
                  <a:blip r:embed="rId27"/>
                  <a:stretch/>
                </p:blipFill>
                <p:spPr>
                  <a:xfrm>
                    <a:off x="225360" y="543564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2634" name="Объект 30"/>
          <p:cNvGraphicFramePr/>
          <p:nvPr/>
        </p:nvGraphicFramePr>
        <p:xfrm>
          <a:off x="225360" y="5881680"/>
          <a:ext cx="394920" cy="518760"/>
        </p:xfrm>
        <a:graphic>
          <a:graphicData uri="http://schemas.openxmlformats.org/presentationml/2006/ole">
            <p:oleObj r:id="rId28" spid="">
              <p:embed/>
              <p:pic>
                <p:nvPicPr>
                  <p:cNvPr id="2635" name="Объект 30" descr=""/>
                  <p:cNvPicPr/>
                  <p:nvPr/>
                </p:nvPicPr>
                <p:blipFill>
                  <a:blip r:embed="rId29"/>
                  <a:stretch/>
                </p:blipFill>
                <p:spPr>
                  <a:xfrm>
                    <a:off x="225360" y="58816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2636" name="Объект 31"/>
          <p:cNvGraphicFramePr/>
          <p:nvPr/>
        </p:nvGraphicFramePr>
        <p:xfrm>
          <a:off x="225360" y="6327720"/>
          <a:ext cx="394920" cy="518760"/>
        </p:xfrm>
        <a:graphic>
          <a:graphicData uri="http://schemas.openxmlformats.org/presentationml/2006/ole">
            <p:oleObj r:id="rId30" spid="">
              <p:embed/>
              <p:pic>
                <p:nvPicPr>
                  <p:cNvPr id="2637" name="Объект 31" descr=""/>
                  <p:cNvPicPr/>
                  <p:nvPr/>
                </p:nvPicPr>
                <p:blipFill>
                  <a:blip r:embed="rId31"/>
                  <a:stretch/>
                </p:blipFill>
                <p:spPr>
                  <a:xfrm>
                    <a:off x="225360" y="632772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2638" name="PlaceHolder 1"/>
          <p:cNvSpPr>
            <a:spLocks noGrp="1"/>
          </p:cNvSpPr>
          <p:nvPr>
            <p:ph type="title"/>
          </p:nvPr>
        </p:nvSpPr>
        <p:spPr>
          <a:xfrm>
            <a:off x="609480" y="708120"/>
            <a:ext cx="10971720" cy="274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>
              <a:buNone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текста заглавия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63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17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640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17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5" r:id="rId32"/>
  </p:sldLayoutIdLst>
</p:sldMaster>
</file>

<file path=ppt/slideMasters/slideMaster7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eee9e3">
            <a:alpha val="10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44" name="Объект 17"/>
          <p:cNvGraphicFramePr/>
          <p:nvPr/>
        </p:nvGraphicFramePr>
        <p:xfrm>
          <a:off x="225360" y="0"/>
          <a:ext cx="394920" cy="518760"/>
        </p:xfrm>
        <a:graphic>
          <a:graphicData uri="http://schemas.openxmlformats.org/presentationml/2006/ole">
            <p:oleObj r:id="rId2" spid="">
              <p:embed/>
              <p:pic>
                <p:nvPicPr>
                  <p:cNvPr id="2645" name="Объект 17" descr=""/>
                  <p:cNvPicPr/>
                  <p:nvPr/>
                </p:nvPicPr>
                <p:blipFill>
                  <a:blip r:embed="rId3"/>
                  <a:stretch/>
                </p:blipFill>
                <p:spPr>
                  <a:xfrm>
                    <a:off x="225360" y="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2646" name="Объект 18"/>
          <p:cNvGraphicFramePr/>
          <p:nvPr/>
        </p:nvGraphicFramePr>
        <p:xfrm>
          <a:off x="225360" y="446040"/>
          <a:ext cx="394920" cy="518760"/>
        </p:xfrm>
        <a:graphic>
          <a:graphicData uri="http://schemas.openxmlformats.org/presentationml/2006/ole">
            <p:oleObj r:id="rId4" spid="">
              <p:embed/>
              <p:pic>
                <p:nvPicPr>
                  <p:cNvPr id="2647" name="Объект 18" descr=""/>
                  <p:cNvPicPr/>
                  <p:nvPr/>
                </p:nvPicPr>
                <p:blipFill>
                  <a:blip r:embed="rId5"/>
                  <a:stretch/>
                </p:blipFill>
                <p:spPr>
                  <a:xfrm>
                    <a:off x="225360" y="4460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2648" name="Объект 19"/>
          <p:cNvGraphicFramePr/>
          <p:nvPr/>
        </p:nvGraphicFramePr>
        <p:xfrm>
          <a:off x="225360" y="893880"/>
          <a:ext cx="394920" cy="516960"/>
        </p:xfrm>
        <a:graphic>
          <a:graphicData uri="http://schemas.openxmlformats.org/presentationml/2006/ole">
            <p:oleObj r:id="rId6" spid="">
              <p:embed/>
              <p:pic>
                <p:nvPicPr>
                  <p:cNvPr id="2649" name="Объект 19" descr=""/>
                  <p:cNvPicPr/>
                  <p:nvPr/>
                </p:nvPicPr>
                <p:blipFill>
                  <a:blip r:embed="rId7"/>
                  <a:stretch/>
                </p:blipFill>
                <p:spPr>
                  <a:xfrm>
                    <a:off x="225360" y="89388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2650" name="Объект 20"/>
          <p:cNvGraphicFramePr/>
          <p:nvPr/>
        </p:nvGraphicFramePr>
        <p:xfrm>
          <a:off x="225360" y="1339920"/>
          <a:ext cx="394920" cy="518760"/>
        </p:xfrm>
        <a:graphic>
          <a:graphicData uri="http://schemas.openxmlformats.org/presentationml/2006/ole">
            <p:oleObj r:id="rId8" spid="">
              <p:embed/>
              <p:pic>
                <p:nvPicPr>
                  <p:cNvPr id="2651" name="Объект 20" descr=""/>
                  <p:cNvPicPr/>
                  <p:nvPr/>
                </p:nvPicPr>
                <p:blipFill>
                  <a:blip r:embed="rId9"/>
                  <a:stretch/>
                </p:blipFill>
                <p:spPr>
                  <a:xfrm>
                    <a:off x="225360" y="133992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2652" name="Объект 21"/>
          <p:cNvGraphicFramePr/>
          <p:nvPr/>
        </p:nvGraphicFramePr>
        <p:xfrm>
          <a:off x="225360" y="1817640"/>
          <a:ext cx="394920" cy="518760"/>
        </p:xfrm>
        <a:graphic>
          <a:graphicData uri="http://schemas.openxmlformats.org/presentationml/2006/ole">
            <p:oleObj r:id="rId10" spid="">
              <p:embed/>
              <p:pic>
                <p:nvPicPr>
                  <p:cNvPr id="2653" name="Объект 21" descr=""/>
                  <p:cNvPicPr/>
                  <p:nvPr/>
                </p:nvPicPr>
                <p:blipFill>
                  <a:blip r:embed="rId11"/>
                  <a:stretch/>
                </p:blipFill>
                <p:spPr>
                  <a:xfrm>
                    <a:off x="225360" y="18176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2654" name="Объект 22"/>
          <p:cNvGraphicFramePr/>
          <p:nvPr/>
        </p:nvGraphicFramePr>
        <p:xfrm>
          <a:off x="225360" y="2263680"/>
          <a:ext cx="394920" cy="518760"/>
        </p:xfrm>
        <a:graphic>
          <a:graphicData uri="http://schemas.openxmlformats.org/presentationml/2006/ole">
            <p:oleObj r:id="rId12" spid="">
              <p:embed/>
              <p:pic>
                <p:nvPicPr>
                  <p:cNvPr id="2655" name="Объект 22" descr=""/>
                  <p:cNvPicPr/>
                  <p:nvPr/>
                </p:nvPicPr>
                <p:blipFill>
                  <a:blip r:embed="rId13"/>
                  <a:stretch/>
                </p:blipFill>
                <p:spPr>
                  <a:xfrm>
                    <a:off x="225360" y="22636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2656" name="Объект 23"/>
          <p:cNvGraphicFramePr/>
          <p:nvPr/>
        </p:nvGraphicFramePr>
        <p:xfrm>
          <a:off x="225360" y="2711520"/>
          <a:ext cx="394920" cy="516960"/>
        </p:xfrm>
        <a:graphic>
          <a:graphicData uri="http://schemas.openxmlformats.org/presentationml/2006/ole">
            <p:oleObj r:id="rId14" spid="">
              <p:embed/>
              <p:pic>
                <p:nvPicPr>
                  <p:cNvPr id="2657" name="Объект 23" descr=""/>
                  <p:cNvPicPr/>
                  <p:nvPr/>
                </p:nvPicPr>
                <p:blipFill>
                  <a:blip r:embed="rId15"/>
                  <a:stretch/>
                </p:blipFill>
                <p:spPr>
                  <a:xfrm>
                    <a:off x="225360" y="271152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2658" name="Объект 24"/>
          <p:cNvGraphicFramePr/>
          <p:nvPr/>
        </p:nvGraphicFramePr>
        <p:xfrm>
          <a:off x="225360" y="3157560"/>
          <a:ext cx="394920" cy="518760"/>
        </p:xfrm>
        <a:graphic>
          <a:graphicData uri="http://schemas.openxmlformats.org/presentationml/2006/ole">
            <p:oleObj r:id="rId16" spid="">
              <p:embed/>
              <p:pic>
                <p:nvPicPr>
                  <p:cNvPr id="2659" name="Объект 24" descr=""/>
                  <p:cNvPicPr/>
                  <p:nvPr/>
                </p:nvPicPr>
                <p:blipFill>
                  <a:blip r:embed="rId17"/>
                  <a:stretch/>
                </p:blipFill>
                <p:spPr>
                  <a:xfrm>
                    <a:off x="225360" y="315756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2660" name="Объект 25"/>
          <p:cNvGraphicFramePr/>
          <p:nvPr/>
        </p:nvGraphicFramePr>
        <p:xfrm>
          <a:off x="225360" y="3605040"/>
          <a:ext cx="394920" cy="516960"/>
        </p:xfrm>
        <a:graphic>
          <a:graphicData uri="http://schemas.openxmlformats.org/presentationml/2006/ole">
            <p:oleObj r:id="rId18" spid="">
              <p:embed/>
              <p:pic>
                <p:nvPicPr>
                  <p:cNvPr id="2661" name="Объект 25" descr=""/>
                  <p:cNvPicPr/>
                  <p:nvPr/>
                </p:nvPicPr>
                <p:blipFill>
                  <a:blip r:embed="rId19"/>
                  <a:stretch/>
                </p:blipFill>
                <p:spPr>
                  <a:xfrm>
                    <a:off x="225360" y="360504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2662" name="Объект 26"/>
          <p:cNvGraphicFramePr/>
          <p:nvPr/>
        </p:nvGraphicFramePr>
        <p:xfrm>
          <a:off x="225360" y="4051440"/>
          <a:ext cx="394920" cy="518760"/>
        </p:xfrm>
        <a:graphic>
          <a:graphicData uri="http://schemas.openxmlformats.org/presentationml/2006/ole">
            <p:oleObj r:id="rId20" spid="">
              <p:embed/>
              <p:pic>
                <p:nvPicPr>
                  <p:cNvPr id="2663" name="Объект 26" descr=""/>
                  <p:cNvPicPr/>
                  <p:nvPr/>
                </p:nvPicPr>
                <p:blipFill>
                  <a:blip r:embed="rId21"/>
                  <a:stretch/>
                </p:blipFill>
                <p:spPr>
                  <a:xfrm>
                    <a:off x="225360" y="40514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2664" name="Объект 27"/>
          <p:cNvGraphicFramePr/>
          <p:nvPr/>
        </p:nvGraphicFramePr>
        <p:xfrm>
          <a:off x="225360" y="4497480"/>
          <a:ext cx="394920" cy="518760"/>
        </p:xfrm>
        <a:graphic>
          <a:graphicData uri="http://schemas.openxmlformats.org/presentationml/2006/ole">
            <p:oleObj r:id="rId22" spid="">
              <p:embed/>
              <p:pic>
                <p:nvPicPr>
                  <p:cNvPr id="2665" name="Объект 27" descr=""/>
                  <p:cNvPicPr/>
                  <p:nvPr/>
                </p:nvPicPr>
                <p:blipFill>
                  <a:blip r:embed="rId23"/>
                  <a:stretch/>
                </p:blipFill>
                <p:spPr>
                  <a:xfrm>
                    <a:off x="225360" y="44974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2666" name="Объект 28"/>
          <p:cNvGraphicFramePr/>
          <p:nvPr/>
        </p:nvGraphicFramePr>
        <p:xfrm>
          <a:off x="225360" y="4944960"/>
          <a:ext cx="394920" cy="516960"/>
        </p:xfrm>
        <a:graphic>
          <a:graphicData uri="http://schemas.openxmlformats.org/presentationml/2006/ole">
            <p:oleObj r:id="rId24" spid="">
              <p:embed/>
              <p:pic>
                <p:nvPicPr>
                  <p:cNvPr id="2667" name="Объект 28" descr=""/>
                  <p:cNvPicPr/>
                  <p:nvPr/>
                </p:nvPicPr>
                <p:blipFill>
                  <a:blip r:embed="rId25"/>
                  <a:stretch/>
                </p:blipFill>
                <p:spPr>
                  <a:xfrm>
                    <a:off x="225360" y="494496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2668" name="Объект 29"/>
          <p:cNvGraphicFramePr/>
          <p:nvPr/>
        </p:nvGraphicFramePr>
        <p:xfrm>
          <a:off x="225360" y="5435640"/>
          <a:ext cx="394920" cy="516960"/>
        </p:xfrm>
        <a:graphic>
          <a:graphicData uri="http://schemas.openxmlformats.org/presentationml/2006/ole">
            <p:oleObj r:id="rId26" spid="">
              <p:embed/>
              <p:pic>
                <p:nvPicPr>
                  <p:cNvPr id="2669" name="Объект 29" descr=""/>
                  <p:cNvPicPr/>
                  <p:nvPr/>
                </p:nvPicPr>
                <p:blipFill>
                  <a:blip r:embed="rId27"/>
                  <a:stretch/>
                </p:blipFill>
                <p:spPr>
                  <a:xfrm>
                    <a:off x="225360" y="543564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2670" name="Объект 30"/>
          <p:cNvGraphicFramePr/>
          <p:nvPr/>
        </p:nvGraphicFramePr>
        <p:xfrm>
          <a:off x="225360" y="5881680"/>
          <a:ext cx="394920" cy="518760"/>
        </p:xfrm>
        <a:graphic>
          <a:graphicData uri="http://schemas.openxmlformats.org/presentationml/2006/ole">
            <p:oleObj r:id="rId28" spid="">
              <p:embed/>
              <p:pic>
                <p:nvPicPr>
                  <p:cNvPr id="2671" name="Объект 30" descr=""/>
                  <p:cNvPicPr/>
                  <p:nvPr/>
                </p:nvPicPr>
                <p:blipFill>
                  <a:blip r:embed="rId29"/>
                  <a:stretch/>
                </p:blipFill>
                <p:spPr>
                  <a:xfrm>
                    <a:off x="225360" y="58816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2672" name="Объект 31"/>
          <p:cNvGraphicFramePr/>
          <p:nvPr/>
        </p:nvGraphicFramePr>
        <p:xfrm>
          <a:off x="225360" y="6327720"/>
          <a:ext cx="394920" cy="518760"/>
        </p:xfrm>
        <a:graphic>
          <a:graphicData uri="http://schemas.openxmlformats.org/presentationml/2006/ole">
            <p:oleObj r:id="rId30" spid="">
              <p:embed/>
              <p:pic>
                <p:nvPicPr>
                  <p:cNvPr id="2673" name="Объект 31" descr=""/>
                  <p:cNvPicPr/>
                  <p:nvPr/>
                </p:nvPicPr>
                <p:blipFill>
                  <a:blip r:embed="rId31"/>
                  <a:stretch/>
                </p:blipFill>
                <p:spPr>
                  <a:xfrm>
                    <a:off x="225360" y="632772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2674" name="PlaceHolder 1"/>
          <p:cNvSpPr>
            <a:spLocks noGrp="1"/>
          </p:cNvSpPr>
          <p:nvPr>
            <p:ph type="title"/>
          </p:nvPr>
        </p:nvSpPr>
        <p:spPr>
          <a:xfrm>
            <a:off x="609480" y="708120"/>
            <a:ext cx="10971720" cy="274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>
              <a:buNone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текста заглавия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67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3976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67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3976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7" r:id="rId32"/>
  </p:sldLayoutIdLst>
</p:sldMaster>
</file>

<file path=ppt/slideMasters/slideMaster7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eee9e3">
            <a:alpha val="10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80" name="Объект 17"/>
          <p:cNvGraphicFramePr/>
          <p:nvPr/>
        </p:nvGraphicFramePr>
        <p:xfrm>
          <a:off x="225360" y="0"/>
          <a:ext cx="394920" cy="518760"/>
        </p:xfrm>
        <a:graphic>
          <a:graphicData uri="http://schemas.openxmlformats.org/presentationml/2006/ole">
            <p:oleObj r:id="rId2" spid="">
              <p:embed/>
              <p:pic>
                <p:nvPicPr>
                  <p:cNvPr id="2681" name="Объект 17" descr=""/>
                  <p:cNvPicPr/>
                  <p:nvPr/>
                </p:nvPicPr>
                <p:blipFill>
                  <a:blip r:embed="rId3"/>
                  <a:stretch/>
                </p:blipFill>
                <p:spPr>
                  <a:xfrm>
                    <a:off x="225360" y="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2682" name="Объект 18"/>
          <p:cNvGraphicFramePr/>
          <p:nvPr/>
        </p:nvGraphicFramePr>
        <p:xfrm>
          <a:off x="225360" y="446040"/>
          <a:ext cx="394920" cy="518760"/>
        </p:xfrm>
        <a:graphic>
          <a:graphicData uri="http://schemas.openxmlformats.org/presentationml/2006/ole">
            <p:oleObj r:id="rId4" spid="">
              <p:embed/>
              <p:pic>
                <p:nvPicPr>
                  <p:cNvPr id="2683" name="Объект 18" descr=""/>
                  <p:cNvPicPr/>
                  <p:nvPr/>
                </p:nvPicPr>
                <p:blipFill>
                  <a:blip r:embed="rId5"/>
                  <a:stretch/>
                </p:blipFill>
                <p:spPr>
                  <a:xfrm>
                    <a:off x="225360" y="4460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2684" name="Объект 19"/>
          <p:cNvGraphicFramePr/>
          <p:nvPr/>
        </p:nvGraphicFramePr>
        <p:xfrm>
          <a:off x="225360" y="893880"/>
          <a:ext cx="394920" cy="516960"/>
        </p:xfrm>
        <a:graphic>
          <a:graphicData uri="http://schemas.openxmlformats.org/presentationml/2006/ole">
            <p:oleObj r:id="rId6" spid="">
              <p:embed/>
              <p:pic>
                <p:nvPicPr>
                  <p:cNvPr id="2685" name="Объект 19" descr=""/>
                  <p:cNvPicPr/>
                  <p:nvPr/>
                </p:nvPicPr>
                <p:blipFill>
                  <a:blip r:embed="rId7"/>
                  <a:stretch/>
                </p:blipFill>
                <p:spPr>
                  <a:xfrm>
                    <a:off x="225360" y="89388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2686" name="Объект 20"/>
          <p:cNvGraphicFramePr/>
          <p:nvPr/>
        </p:nvGraphicFramePr>
        <p:xfrm>
          <a:off x="225360" y="1339920"/>
          <a:ext cx="394920" cy="518760"/>
        </p:xfrm>
        <a:graphic>
          <a:graphicData uri="http://schemas.openxmlformats.org/presentationml/2006/ole">
            <p:oleObj r:id="rId8" spid="">
              <p:embed/>
              <p:pic>
                <p:nvPicPr>
                  <p:cNvPr id="2687" name="Объект 20" descr=""/>
                  <p:cNvPicPr/>
                  <p:nvPr/>
                </p:nvPicPr>
                <p:blipFill>
                  <a:blip r:embed="rId9"/>
                  <a:stretch/>
                </p:blipFill>
                <p:spPr>
                  <a:xfrm>
                    <a:off x="225360" y="133992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2688" name="Объект 21"/>
          <p:cNvGraphicFramePr/>
          <p:nvPr/>
        </p:nvGraphicFramePr>
        <p:xfrm>
          <a:off x="225360" y="1817640"/>
          <a:ext cx="394920" cy="518760"/>
        </p:xfrm>
        <a:graphic>
          <a:graphicData uri="http://schemas.openxmlformats.org/presentationml/2006/ole">
            <p:oleObj r:id="rId10" spid="">
              <p:embed/>
              <p:pic>
                <p:nvPicPr>
                  <p:cNvPr id="2689" name="Объект 21" descr=""/>
                  <p:cNvPicPr/>
                  <p:nvPr/>
                </p:nvPicPr>
                <p:blipFill>
                  <a:blip r:embed="rId11"/>
                  <a:stretch/>
                </p:blipFill>
                <p:spPr>
                  <a:xfrm>
                    <a:off x="225360" y="18176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2690" name="Объект 22"/>
          <p:cNvGraphicFramePr/>
          <p:nvPr/>
        </p:nvGraphicFramePr>
        <p:xfrm>
          <a:off x="225360" y="2263680"/>
          <a:ext cx="394920" cy="518760"/>
        </p:xfrm>
        <a:graphic>
          <a:graphicData uri="http://schemas.openxmlformats.org/presentationml/2006/ole">
            <p:oleObj r:id="rId12" spid="">
              <p:embed/>
              <p:pic>
                <p:nvPicPr>
                  <p:cNvPr id="2691" name="Объект 22" descr=""/>
                  <p:cNvPicPr/>
                  <p:nvPr/>
                </p:nvPicPr>
                <p:blipFill>
                  <a:blip r:embed="rId13"/>
                  <a:stretch/>
                </p:blipFill>
                <p:spPr>
                  <a:xfrm>
                    <a:off x="225360" y="22636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2692" name="Объект 23"/>
          <p:cNvGraphicFramePr/>
          <p:nvPr/>
        </p:nvGraphicFramePr>
        <p:xfrm>
          <a:off x="225360" y="2711520"/>
          <a:ext cx="394920" cy="516960"/>
        </p:xfrm>
        <a:graphic>
          <a:graphicData uri="http://schemas.openxmlformats.org/presentationml/2006/ole">
            <p:oleObj r:id="rId14" spid="">
              <p:embed/>
              <p:pic>
                <p:nvPicPr>
                  <p:cNvPr id="2693" name="Объект 23" descr=""/>
                  <p:cNvPicPr/>
                  <p:nvPr/>
                </p:nvPicPr>
                <p:blipFill>
                  <a:blip r:embed="rId15"/>
                  <a:stretch/>
                </p:blipFill>
                <p:spPr>
                  <a:xfrm>
                    <a:off x="225360" y="271152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2694" name="Объект 24"/>
          <p:cNvGraphicFramePr/>
          <p:nvPr/>
        </p:nvGraphicFramePr>
        <p:xfrm>
          <a:off x="225360" y="3157560"/>
          <a:ext cx="394920" cy="518760"/>
        </p:xfrm>
        <a:graphic>
          <a:graphicData uri="http://schemas.openxmlformats.org/presentationml/2006/ole">
            <p:oleObj r:id="rId16" spid="">
              <p:embed/>
              <p:pic>
                <p:nvPicPr>
                  <p:cNvPr id="2695" name="Объект 24" descr=""/>
                  <p:cNvPicPr/>
                  <p:nvPr/>
                </p:nvPicPr>
                <p:blipFill>
                  <a:blip r:embed="rId17"/>
                  <a:stretch/>
                </p:blipFill>
                <p:spPr>
                  <a:xfrm>
                    <a:off x="225360" y="315756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2696" name="Объект 25"/>
          <p:cNvGraphicFramePr/>
          <p:nvPr/>
        </p:nvGraphicFramePr>
        <p:xfrm>
          <a:off x="225360" y="3605040"/>
          <a:ext cx="394920" cy="516960"/>
        </p:xfrm>
        <a:graphic>
          <a:graphicData uri="http://schemas.openxmlformats.org/presentationml/2006/ole">
            <p:oleObj r:id="rId18" spid="">
              <p:embed/>
              <p:pic>
                <p:nvPicPr>
                  <p:cNvPr id="2697" name="Объект 25" descr=""/>
                  <p:cNvPicPr/>
                  <p:nvPr/>
                </p:nvPicPr>
                <p:blipFill>
                  <a:blip r:embed="rId19"/>
                  <a:stretch/>
                </p:blipFill>
                <p:spPr>
                  <a:xfrm>
                    <a:off x="225360" y="360504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2698" name="Объект 26"/>
          <p:cNvGraphicFramePr/>
          <p:nvPr/>
        </p:nvGraphicFramePr>
        <p:xfrm>
          <a:off x="225360" y="4051440"/>
          <a:ext cx="394920" cy="518760"/>
        </p:xfrm>
        <a:graphic>
          <a:graphicData uri="http://schemas.openxmlformats.org/presentationml/2006/ole">
            <p:oleObj r:id="rId20" spid="">
              <p:embed/>
              <p:pic>
                <p:nvPicPr>
                  <p:cNvPr id="2699" name="Объект 26" descr=""/>
                  <p:cNvPicPr/>
                  <p:nvPr/>
                </p:nvPicPr>
                <p:blipFill>
                  <a:blip r:embed="rId21"/>
                  <a:stretch/>
                </p:blipFill>
                <p:spPr>
                  <a:xfrm>
                    <a:off x="225360" y="40514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2700" name="Объект 27"/>
          <p:cNvGraphicFramePr/>
          <p:nvPr/>
        </p:nvGraphicFramePr>
        <p:xfrm>
          <a:off x="225360" y="4497480"/>
          <a:ext cx="394920" cy="518760"/>
        </p:xfrm>
        <a:graphic>
          <a:graphicData uri="http://schemas.openxmlformats.org/presentationml/2006/ole">
            <p:oleObj r:id="rId22" spid="">
              <p:embed/>
              <p:pic>
                <p:nvPicPr>
                  <p:cNvPr id="2701" name="Объект 27" descr=""/>
                  <p:cNvPicPr/>
                  <p:nvPr/>
                </p:nvPicPr>
                <p:blipFill>
                  <a:blip r:embed="rId23"/>
                  <a:stretch/>
                </p:blipFill>
                <p:spPr>
                  <a:xfrm>
                    <a:off x="225360" y="44974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2702" name="Объект 28"/>
          <p:cNvGraphicFramePr/>
          <p:nvPr/>
        </p:nvGraphicFramePr>
        <p:xfrm>
          <a:off x="225360" y="4944960"/>
          <a:ext cx="394920" cy="516960"/>
        </p:xfrm>
        <a:graphic>
          <a:graphicData uri="http://schemas.openxmlformats.org/presentationml/2006/ole">
            <p:oleObj r:id="rId24" spid="">
              <p:embed/>
              <p:pic>
                <p:nvPicPr>
                  <p:cNvPr id="2703" name="Объект 28" descr=""/>
                  <p:cNvPicPr/>
                  <p:nvPr/>
                </p:nvPicPr>
                <p:blipFill>
                  <a:blip r:embed="rId25"/>
                  <a:stretch/>
                </p:blipFill>
                <p:spPr>
                  <a:xfrm>
                    <a:off x="225360" y="494496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2704" name="Объект 29"/>
          <p:cNvGraphicFramePr/>
          <p:nvPr/>
        </p:nvGraphicFramePr>
        <p:xfrm>
          <a:off x="225360" y="5435640"/>
          <a:ext cx="394920" cy="516960"/>
        </p:xfrm>
        <a:graphic>
          <a:graphicData uri="http://schemas.openxmlformats.org/presentationml/2006/ole">
            <p:oleObj r:id="rId26" spid="">
              <p:embed/>
              <p:pic>
                <p:nvPicPr>
                  <p:cNvPr id="2705" name="Объект 29" descr=""/>
                  <p:cNvPicPr/>
                  <p:nvPr/>
                </p:nvPicPr>
                <p:blipFill>
                  <a:blip r:embed="rId27"/>
                  <a:stretch/>
                </p:blipFill>
                <p:spPr>
                  <a:xfrm>
                    <a:off x="225360" y="543564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2706" name="Объект 30"/>
          <p:cNvGraphicFramePr/>
          <p:nvPr/>
        </p:nvGraphicFramePr>
        <p:xfrm>
          <a:off x="225360" y="5881680"/>
          <a:ext cx="394920" cy="518760"/>
        </p:xfrm>
        <a:graphic>
          <a:graphicData uri="http://schemas.openxmlformats.org/presentationml/2006/ole">
            <p:oleObj r:id="rId28" spid="">
              <p:embed/>
              <p:pic>
                <p:nvPicPr>
                  <p:cNvPr id="2707" name="Объект 30" descr=""/>
                  <p:cNvPicPr/>
                  <p:nvPr/>
                </p:nvPicPr>
                <p:blipFill>
                  <a:blip r:embed="rId29"/>
                  <a:stretch/>
                </p:blipFill>
                <p:spPr>
                  <a:xfrm>
                    <a:off x="225360" y="58816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2708" name="Объект 31"/>
          <p:cNvGraphicFramePr/>
          <p:nvPr/>
        </p:nvGraphicFramePr>
        <p:xfrm>
          <a:off x="225360" y="6327720"/>
          <a:ext cx="394920" cy="518760"/>
        </p:xfrm>
        <a:graphic>
          <a:graphicData uri="http://schemas.openxmlformats.org/presentationml/2006/ole">
            <p:oleObj r:id="rId30" spid="">
              <p:embed/>
              <p:pic>
                <p:nvPicPr>
                  <p:cNvPr id="2709" name="Объект 31" descr=""/>
                  <p:cNvPicPr/>
                  <p:nvPr/>
                </p:nvPicPr>
                <p:blipFill>
                  <a:blip r:embed="rId31"/>
                  <a:stretch/>
                </p:blipFill>
                <p:spPr>
                  <a:xfrm>
                    <a:off x="225360" y="632772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2710" name="PlaceHolder 1"/>
          <p:cNvSpPr>
            <a:spLocks noGrp="1"/>
          </p:cNvSpPr>
          <p:nvPr>
            <p:ph type="title"/>
          </p:nvPr>
        </p:nvSpPr>
        <p:spPr>
          <a:xfrm>
            <a:off x="609480" y="708120"/>
            <a:ext cx="10971720" cy="274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>
              <a:buNone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текста заглавия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71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50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71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50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713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17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9" r:id="rId32"/>
  </p:sldLayoutIdLst>
</p:sldMaster>
</file>

<file path=ppt/slideMasters/slideMaster7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eee9e3">
            <a:alpha val="10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18" name="Объект 17"/>
          <p:cNvGraphicFramePr/>
          <p:nvPr/>
        </p:nvGraphicFramePr>
        <p:xfrm>
          <a:off x="225360" y="0"/>
          <a:ext cx="394920" cy="518760"/>
        </p:xfrm>
        <a:graphic>
          <a:graphicData uri="http://schemas.openxmlformats.org/presentationml/2006/ole">
            <p:oleObj r:id="rId2" spid="">
              <p:embed/>
              <p:pic>
                <p:nvPicPr>
                  <p:cNvPr id="2719" name="Объект 17" descr=""/>
                  <p:cNvPicPr/>
                  <p:nvPr/>
                </p:nvPicPr>
                <p:blipFill>
                  <a:blip r:embed="rId3"/>
                  <a:stretch/>
                </p:blipFill>
                <p:spPr>
                  <a:xfrm>
                    <a:off x="225360" y="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2720" name="Объект 18"/>
          <p:cNvGraphicFramePr/>
          <p:nvPr/>
        </p:nvGraphicFramePr>
        <p:xfrm>
          <a:off x="225360" y="446040"/>
          <a:ext cx="394920" cy="518760"/>
        </p:xfrm>
        <a:graphic>
          <a:graphicData uri="http://schemas.openxmlformats.org/presentationml/2006/ole">
            <p:oleObj r:id="rId4" spid="">
              <p:embed/>
              <p:pic>
                <p:nvPicPr>
                  <p:cNvPr id="2721" name="Объект 18" descr=""/>
                  <p:cNvPicPr/>
                  <p:nvPr/>
                </p:nvPicPr>
                <p:blipFill>
                  <a:blip r:embed="rId5"/>
                  <a:stretch/>
                </p:blipFill>
                <p:spPr>
                  <a:xfrm>
                    <a:off x="225360" y="4460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2722" name="Объект 19"/>
          <p:cNvGraphicFramePr/>
          <p:nvPr/>
        </p:nvGraphicFramePr>
        <p:xfrm>
          <a:off x="225360" y="893880"/>
          <a:ext cx="394920" cy="516960"/>
        </p:xfrm>
        <a:graphic>
          <a:graphicData uri="http://schemas.openxmlformats.org/presentationml/2006/ole">
            <p:oleObj r:id="rId6" spid="">
              <p:embed/>
              <p:pic>
                <p:nvPicPr>
                  <p:cNvPr id="2723" name="Объект 19" descr=""/>
                  <p:cNvPicPr/>
                  <p:nvPr/>
                </p:nvPicPr>
                <p:blipFill>
                  <a:blip r:embed="rId7"/>
                  <a:stretch/>
                </p:blipFill>
                <p:spPr>
                  <a:xfrm>
                    <a:off x="225360" y="89388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2724" name="Объект 20"/>
          <p:cNvGraphicFramePr/>
          <p:nvPr/>
        </p:nvGraphicFramePr>
        <p:xfrm>
          <a:off x="225360" y="1339920"/>
          <a:ext cx="394920" cy="518760"/>
        </p:xfrm>
        <a:graphic>
          <a:graphicData uri="http://schemas.openxmlformats.org/presentationml/2006/ole">
            <p:oleObj r:id="rId8" spid="">
              <p:embed/>
              <p:pic>
                <p:nvPicPr>
                  <p:cNvPr id="2725" name="Объект 20" descr=""/>
                  <p:cNvPicPr/>
                  <p:nvPr/>
                </p:nvPicPr>
                <p:blipFill>
                  <a:blip r:embed="rId9"/>
                  <a:stretch/>
                </p:blipFill>
                <p:spPr>
                  <a:xfrm>
                    <a:off x="225360" y="133992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2726" name="Объект 21"/>
          <p:cNvGraphicFramePr/>
          <p:nvPr/>
        </p:nvGraphicFramePr>
        <p:xfrm>
          <a:off x="225360" y="1817640"/>
          <a:ext cx="394920" cy="518760"/>
        </p:xfrm>
        <a:graphic>
          <a:graphicData uri="http://schemas.openxmlformats.org/presentationml/2006/ole">
            <p:oleObj r:id="rId10" spid="">
              <p:embed/>
              <p:pic>
                <p:nvPicPr>
                  <p:cNvPr id="2727" name="Объект 21" descr=""/>
                  <p:cNvPicPr/>
                  <p:nvPr/>
                </p:nvPicPr>
                <p:blipFill>
                  <a:blip r:embed="rId11"/>
                  <a:stretch/>
                </p:blipFill>
                <p:spPr>
                  <a:xfrm>
                    <a:off x="225360" y="18176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2728" name="Объект 22"/>
          <p:cNvGraphicFramePr/>
          <p:nvPr/>
        </p:nvGraphicFramePr>
        <p:xfrm>
          <a:off x="225360" y="2263680"/>
          <a:ext cx="394920" cy="518760"/>
        </p:xfrm>
        <a:graphic>
          <a:graphicData uri="http://schemas.openxmlformats.org/presentationml/2006/ole">
            <p:oleObj r:id="rId12" spid="">
              <p:embed/>
              <p:pic>
                <p:nvPicPr>
                  <p:cNvPr id="2729" name="Объект 22" descr=""/>
                  <p:cNvPicPr/>
                  <p:nvPr/>
                </p:nvPicPr>
                <p:blipFill>
                  <a:blip r:embed="rId13"/>
                  <a:stretch/>
                </p:blipFill>
                <p:spPr>
                  <a:xfrm>
                    <a:off x="225360" y="22636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2730" name="Объект 23"/>
          <p:cNvGraphicFramePr/>
          <p:nvPr/>
        </p:nvGraphicFramePr>
        <p:xfrm>
          <a:off x="225360" y="2711520"/>
          <a:ext cx="394920" cy="516960"/>
        </p:xfrm>
        <a:graphic>
          <a:graphicData uri="http://schemas.openxmlformats.org/presentationml/2006/ole">
            <p:oleObj r:id="rId14" spid="">
              <p:embed/>
              <p:pic>
                <p:nvPicPr>
                  <p:cNvPr id="2731" name="Объект 23" descr=""/>
                  <p:cNvPicPr/>
                  <p:nvPr/>
                </p:nvPicPr>
                <p:blipFill>
                  <a:blip r:embed="rId15"/>
                  <a:stretch/>
                </p:blipFill>
                <p:spPr>
                  <a:xfrm>
                    <a:off x="225360" y="271152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2732" name="Объект 24"/>
          <p:cNvGraphicFramePr/>
          <p:nvPr/>
        </p:nvGraphicFramePr>
        <p:xfrm>
          <a:off x="225360" y="3157560"/>
          <a:ext cx="394920" cy="518760"/>
        </p:xfrm>
        <a:graphic>
          <a:graphicData uri="http://schemas.openxmlformats.org/presentationml/2006/ole">
            <p:oleObj r:id="rId16" spid="">
              <p:embed/>
              <p:pic>
                <p:nvPicPr>
                  <p:cNvPr id="2733" name="Объект 24" descr=""/>
                  <p:cNvPicPr/>
                  <p:nvPr/>
                </p:nvPicPr>
                <p:blipFill>
                  <a:blip r:embed="rId17"/>
                  <a:stretch/>
                </p:blipFill>
                <p:spPr>
                  <a:xfrm>
                    <a:off x="225360" y="315756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2734" name="Объект 25"/>
          <p:cNvGraphicFramePr/>
          <p:nvPr/>
        </p:nvGraphicFramePr>
        <p:xfrm>
          <a:off x="225360" y="3605040"/>
          <a:ext cx="394920" cy="516960"/>
        </p:xfrm>
        <a:graphic>
          <a:graphicData uri="http://schemas.openxmlformats.org/presentationml/2006/ole">
            <p:oleObj r:id="rId18" spid="">
              <p:embed/>
              <p:pic>
                <p:nvPicPr>
                  <p:cNvPr id="2735" name="Объект 25" descr=""/>
                  <p:cNvPicPr/>
                  <p:nvPr/>
                </p:nvPicPr>
                <p:blipFill>
                  <a:blip r:embed="rId19"/>
                  <a:stretch/>
                </p:blipFill>
                <p:spPr>
                  <a:xfrm>
                    <a:off x="225360" y="360504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2736" name="Объект 26"/>
          <p:cNvGraphicFramePr/>
          <p:nvPr/>
        </p:nvGraphicFramePr>
        <p:xfrm>
          <a:off x="225360" y="4051440"/>
          <a:ext cx="394920" cy="518760"/>
        </p:xfrm>
        <a:graphic>
          <a:graphicData uri="http://schemas.openxmlformats.org/presentationml/2006/ole">
            <p:oleObj r:id="rId20" spid="">
              <p:embed/>
              <p:pic>
                <p:nvPicPr>
                  <p:cNvPr id="2737" name="Объект 26" descr=""/>
                  <p:cNvPicPr/>
                  <p:nvPr/>
                </p:nvPicPr>
                <p:blipFill>
                  <a:blip r:embed="rId21"/>
                  <a:stretch/>
                </p:blipFill>
                <p:spPr>
                  <a:xfrm>
                    <a:off x="225360" y="40514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2738" name="Объект 27"/>
          <p:cNvGraphicFramePr/>
          <p:nvPr/>
        </p:nvGraphicFramePr>
        <p:xfrm>
          <a:off x="225360" y="4497480"/>
          <a:ext cx="394920" cy="518760"/>
        </p:xfrm>
        <a:graphic>
          <a:graphicData uri="http://schemas.openxmlformats.org/presentationml/2006/ole">
            <p:oleObj r:id="rId22" spid="">
              <p:embed/>
              <p:pic>
                <p:nvPicPr>
                  <p:cNvPr id="2739" name="Объект 27" descr=""/>
                  <p:cNvPicPr/>
                  <p:nvPr/>
                </p:nvPicPr>
                <p:blipFill>
                  <a:blip r:embed="rId23"/>
                  <a:stretch/>
                </p:blipFill>
                <p:spPr>
                  <a:xfrm>
                    <a:off x="225360" y="44974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2740" name="Объект 28"/>
          <p:cNvGraphicFramePr/>
          <p:nvPr/>
        </p:nvGraphicFramePr>
        <p:xfrm>
          <a:off x="225360" y="4944960"/>
          <a:ext cx="394920" cy="516960"/>
        </p:xfrm>
        <a:graphic>
          <a:graphicData uri="http://schemas.openxmlformats.org/presentationml/2006/ole">
            <p:oleObj r:id="rId24" spid="">
              <p:embed/>
              <p:pic>
                <p:nvPicPr>
                  <p:cNvPr id="2741" name="Объект 28" descr=""/>
                  <p:cNvPicPr/>
                  <p:nvPr/>
                </p:nvPicPr>
                <p:blipFill>
                  <a:blip r:embed="rId25"/>
                  <a:stretch/>
                </p:blipFill>
                <p:spPr>
                  <a:xfrm>
                    <a:off x="225360" y="494496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2742" name="Объект 29"/>
          <p:cNvGraphicFramePr/>
          <p:nvPr/>
        </p:nvGraphicFramePr>
        <p:xfrm>
          <a:off x="225360" y="5435640"/>
          <a:ext cx="394920" cy="516960"/>
        </p:xfrm>
        <a:graphic>
          <a:graphicData uri="http://schemas.openxmlformats.org/presentationml/2006/ole">
            <p:oleObj r:id="rId26" spid="">
              <p:embed/>
              <p:pic>
                <p:nvPicPr>
                  <p:cNvPr id="2743" name="Объект 29" descr=""/>
                  <p:cNvPicPr/>
                  <p:nvPr/>
                </p:nvPicPr>
                <p:blipFill>
                  <a:blip r:embed="rId27"/>
                  <a:stretch/>
                </p:blipFill>
                <p:spPr>
                  <a:xfrm>
                    <a:off x="225360" y="543564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2744" name="Объект 30"/>
          <p:cNvGraphicFramePr/>
          <p:nvPr/>
        </p:nvGraphicFramePr>
        <p:xfrm>
          <a:off x="225360" y="5881680"/>
          <a:ext cx="394920" cy="518760"/>
        </p:xfrm>
        <a:graphic>
          <a:graphicData uri="http://schemas.openxmlformats.org/presentationml/2006/ole">
            <p:oleObj r:id="rId28" spid="">
              <p:embed/>
              <p:pic>
                <p:nvPicPr>
                  <p:cNvPr id="2745" name="Объект 30" descr=""/>
                  <p:cNvPicPr/>
                  <p:nvPr/>
                </p:nvPicPr>
                <p:blipFill>
                  <a:blip r:embed="rId29"/>
                  <a:stretch/>
                </p:blipFill>
                <p:spPr>
                  <a:xfrm>
                    <a:off x="225360" y="58816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2746" name="Объект 31"/>
          <p:cNvGraphicFramePr/>
          <p:nvPr/>
        </p:nvGraphicFramePr>
        <p:xfrm>
          <a:off x="225360" y="6327720"/>
          <a:ext cx="394920" cy="518760"/>
        </p:xfrm>
        <a:graphic>
          <a:graphicData uri="http://schemas.openxmlformats.org/presentationml/2006/ole">
            <p:oleObj r:id="rId30" spid="">
              <p:embed/>
              <p:pic>
                <p:nvPicPr>
                  <p:cNvPr id="2747" name="Объект 31" descr=""/>
                  <p:cNvPicPr/>
                  <p:nvPr/>
                </p:nvPicPr>
                <p:blipFill>
                  <a:blip r:embed="rId31"/>
                  <a:stretch/>
                </p:blipFill>
                <p:spPr>
                  <a:xfrm>
                    <a:off x="225360" y="632772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2748" name="PlaceHolder 1"/>
          <p:cNvSpPr>
            <a:spLocks noGrp="1"/>
          </p:cNvSpPr>
          <p:nvPr>
            <p:ph type="title"/>
          </p:nvPr>
        </p:nvSpPr>
        <p:spPr>
          <a:xfrm>
            <a:off x="609480" y="708120"/>
            <a:ext cx="10971720" cy="274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>
              <a:buNone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текста заглавия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32"/>
  </p:sldLayoutIdLst>
</p:sldMaster>
</file>

<file path=ppt/slideMasters/slideMaster8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eee9e3">
            <a:alpha val="10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50" name="Объект 17"/>
          <p:cNvGraphicFramePr/>
          <p:nvPr/>
        </p:nvGraphicFramePr>
        <p:xfrm>
          <a:off x="225360" y="0"/>
          <a:ext cx="394920" cy="518760"/>
        </p:xfrm>
        <a:graphic>
          <a:graphicData uri="http://schemas.openxmlformats.org/presentationml/2006/ole">
            <p:oleObj r:id="rId2" spid="">
              <p:embed/>
              <p:pic>
                <p:nvPicPr>
                  <p:cNvPr id="2751" name="Объект 17" descr=""/>
                  <p:cNvPicPr/>
                  <p:nvPr/>
                </p:nvPicPr>
                <p:blipFill>
                  <a:blip r:embed="rId3"/>
                  <a:stretch/>
                </p:blipFill>
                <p:spPr>
                  <a:xfrm>
                    <a:off x="225360" y="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2752" name="Объект 18"/>
          <p:cNvGraphicFramePr/>
          <p:nvPr/>
        </p:nvGraphicFramePr>
        <p:xfrm>
          <a:off x="225360" y="446040"/>
          <a:ext cx="394920" cy="518760"/>
        </p:xfrm>
        <a:graphic>
          <a:graphicData uri="http://schemas.openxmlformats.org/presentationml/2006/ole">
            <p:oleObj r:id="rId4" spid="">
              <p:embed/>
              <p:pic>
                <p:nvPicPr>
                  <p:cNvPr id="2753" name="Объект 18" descr=""/>
                  <p:cNvPicPr/>
                  <p:nvPr/>
                </p:nvPicPr>
                <p:blipFill>
                  <a:blip r:embed="rId5"/>
                  <a:stretch/>
                </p:blipFill>
                <p:spPr>
                  <a:xfrm>
                    <a:off x="225360" y="4460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2754" name="Объект 19"/>
          <p:cNvGraphicFramePr/>
          <p:nvPr/>
        </p:nvGraphicFramePr>
        <p:xfrm>
          <a:off x="225360" y="893880"/>
          <a:ext cx="394920" cy="516960"/>
        </p:xfrm>
        <a:graphic>
          <a:graphicData uri="http://schemas.openxmlformats.org/presentationml/2006/ole">
            <p:oleObj r:id="rId6" spid="">
              <p:embed/>
              <p:pic>
                <p:nvPicPr>
                  <p:cNvPr id="2755" name="Объект 19" descr=""/>
                  <p:cNvPicPr/>
                  <p:nvPr/>
                </p:nvPicPr>
                <p:blipFill>
                  <a:blip r:embed="rId7"/>
                  <a:stretch/>
                </p:blipFill>
                <p:spPr>
                  <a:xfrm>
                    <a:off x="225360" y="89388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2756" name="Объект 20"/>
          <p:cNvGraphicFramePr/>
          <p:nvPr/>
        </p:nvGraphicFramePr>
        <p:xfrm>
          <a:off x="225360" y="1339920"/>
          <a:ext cx="394920" cy="518760"/>
        </p:xfrm>
        <a:graphic>
          <a:graphicData uri="http://schemas.openxmlformats.org/presentationml/2006/ole">
            <p:oleObj r:id="rId8" spid="">
              <p:embed/>
              <p:pic>
                <p:nvPicPr>
                  <p:cNvPr id="2757" name="Объект 20" descr=""/>
                  <p:cNvPicPr/>
                  <p:nvPr/>
                </p:nvPicPr>
                <p:blipFill>
                  <a:blip r:embed="rId9"/>
                  <a:stretch/>
                </p:blipFill>
                <p:spPr>
                  <a:xfrm>
                    <a:off x="225360" y="133992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2758" name="Объект 21"/>
          <p:cNvGraphicFramePr/>
          <p:nvPr/>
        </p:nvGraphicFramePr>
        <p:xfrm>
          <a:off x="225360" y="1817640"/>
          <a:ext cx="394920" cy="518760"/>
        </p:xfrm>
        <a:graphic>
          <a:graphicData uri="http://schemas.openxmlformats.org/presentationml/2006/ole">
            <p:oleObj r:id="rId10" spid="">
              <p:embed/>
              <p:pic>
                <p:nvPicPr>
                  <p:cNvPr id="2759" name="Объект 21" descr=""/>
                  <p:cNvPicPr/>
                  <p:nvPr/>
                </p:nvPicPr>
                <p:blipFill>
                  <a:blip r:embed="rId11"/>
                  <a:stretch/>
                </p:blipFill>
                <p:spPr>
                  <a:xfrm>
                    <a:off x="225360" y="18176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2760" name="Объект 22"/>
          <p:cNvGraphicFramePr/>
          <p:nvPr/>
        </p:nvGraphicFramePr>
        <p:xfrm>
          <a:off x="225360" y="2263680"/>
          <a:ext cx="394920" cy="518760"/>
        </p:xfrm>
        <a:graphic>
          <a:graphicData uri="http://schemas.openxmlformats.org/presentationml/2006/ole">
            <p:oleObj r:id="rId12" spid="">
              <p:embed/>
              <p:pic>
                <p:nvPicPr>
                  <p:cNvPr id="2761" name="Объект 22" descr=""/>
                  <p:cNvPicPr/>
                  <p:nvPr/>
                </p:nvPicPr>
                <p:blipFill>
                  <a:blip r:embed="rId13"/>
                  <a:stretch/>
                </p:blipFill>
                <p:spPr>
                  <a:xfrm>
                    <a:off x="225360" y="22636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2762" name="Объект 23"/>
          <p:cNvGraphicFramePr/>
          <p:nvPr/>
        </p:nvGraphicFramePr>
        <p:xfrm>
          <a:off x="225360" y="2711520"/>
          <a:ext cx="394920" cy="516960"/>
        </p:xfrm>
        <a:graphic>
          <a:graphicData uri="http://schemas.openxmlformats.org/presentationml/2006/ole">
            <p:oleObj r:id="rId14" spid="">
              <p:embed/>
              <p:pic>
                <p:nvPicPr>
                  <p:cNvPr id="2763" name="Объект 23" descr=""/>
                  <p:cNvPicPr/>
                  <p:nvPr/>
                </p:nvPicPr>
                <p:blipFill>
                  <a:blip r:embed="rId15"/>
                  <a:stretch/>
                </p:blipFill>
                <p:spPr>
                  <a:xfrm>
                    <a:off x="225360" y="271152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2764" name="Объект 24"/>
          <p:cNvGraphicFramePr/>
          <p:nvPr/>
        </p:nvGraphicFramePr>
        <p:xfrm>
          <a:off x="225360" y="3157560"/>
          <a:ext cx="394920" cy="518760"/>
        </p:xfrm>
        <a:graphic>
          <a:graphicData uri="http://schemas.openxmlformats.org/presentationml/2006/ole">
            <p:oleObj r:id="rId16" spid="">
              <p:embed/>
              <p:pic>
                <p:nvPicPr>
                  <p:cNvPr id="2765" name="Объект 24" descr=""/>
                  <p:cNvPicPr/>
                  <p:nvPr/>
                </p:nvPicPr>
                <p:blipFill>
                  <a:blip r:embed="rId17"/>
                  <a:stretch/>
                </p:blipFill>
                <p:spPr>
                  <a:xfrm>
                    <a:off x="225360" y="315756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2766" name="Объект 25"/>
          <p:cNvGraphicFramePr/>
          <p:nvPr/>
        </p:nvGraphicFramePr>
        <p:xfrm>
          <a:off x="225360" y="3605040"/>
          <a:ext cx="394920" cy="516960"/>
        </p:xfrm>
        <a:graphic>
          <a:graphicData uri="http://schemas.openxmlformats.org/presentationml/2006/ole">
            <p:oleObj r:id="rId18" spid="">
              <p:embed/>
              <p:pic>
                <p:nvPicPr>
                  <p:cNvPr id="2767" name="Объект 25" descr=""/>
                  <p:cNvPicPr/>
                  <p:nvPr/>
                </p:nvPicPr>
                <p:blipFill>
                  <a:blip r:embed="rId19"/>
                  <a:stretch/>
                </p:blipFill>
                <p:spPr>
                  <a:xfrm>
                    <a:off x="225360" y="360504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2768" name="Объект 26"/>
          <p:cNvGraphicFramePr/>
          <p:nvPr/>
        </p:nvGraphicFramePr>
        <p:xfrm>
          <a:off x="225360" y="4051440"/>
          <a:ext cx="394920" cy="518760"/>
        </p:xfrm>
        <a:graphic>
          <a:graphicData uri="http://schemas.openxmlformats.org/presentationml/2006/ole">
            <p:oleObj r:id="rId20" spid="">
              <p:embed/>
              <p:pic>
                <p:nvPicPr>
                  <p:cNvPr id="2769" name="Объект 26" descr=""/>
                  <p:cNvPicPr/>
                  <p:nvPr/>
                </p:nvPicPr>
                <p:blipFill>
                  <a:blip r:embed="rId21"/>
                  <a:stretch/>
                </p:blipFill>
                <p:spPr>
                  <a:xfrm>
                    <a:off x="225360" y="40514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2770" name="Объект 27"/>
          <p:cNvGraphicFramePr/>
          <p:nvPr/>
        </p:nvGraphicFramePr>
        <p:xfrm>
          <a:off x="225360" y="4497480"/>
          <a:ext cx="394920" cy="518760"/>
        </p:xfrm>
        <a:graphic>
          <a:graphicData uri="http://schemas.openxmlformats.org/presentationml/2006/ole">
            <p:oleObj r:id="rId22" spid="">
              <p:embed/>
              <p:pic>
                <p:nvPicPr>
                  <p:cNvPr id="2771" name="Объект 27" descr=""/>
                  <p:cNvPicPr/>
                  <p:nvPr/>
                </p:nvPicPr>
                <p:blipFill>
                  <a:blip r:embed="rId23"/>
                  <a:stretch/>
                </p:blipFill>
                <p:spPr>
                  <a:xfrm>
                    <a:off x="225360" y="44974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2772" name="Объект 28"/>
          <p:cNvGraphicFramePr/>
          <p:nvPr/>
        </p:nvGraphicFramePr>
        <p:xfrm>
          <a:off x="225360" y="4944960"/>
          <a:ext cx="394920" cy="516960"/>
        </p:xfrm>
        <a:graphic>
          <a:graphicData uri="http://schemas.openxmlformats.org/presentationml/2006/ole">
            <p:oleObj r:id="rId24" spid="">
              <p:embed/>
              <p:pic>
                <p:nvPicPr>
                  <p:cNvPr id="2773" name="Объект 28" descr=""/>
                  <p:cNvPicPr/>
                  <p:nvPr/>
                </p:nvPicPr>
                <p:blipFill>
                  <a:blip r:embed="rId25"/>
                  <a:stretch/>
                </p:blipFill>
                <p:spPr>
                  <a:xfrm>
                    <a:off x="225360" y="494496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2774" name="Объект 29"/>
          <p:cNvGraphicFramePr/>
          <p:nvPr/>
        </p:nvGraphicFramePr>
        <p:xfrm>
          <a:off x="225360" y="5435640"/>
          <a:ext cx="394920" cy="516960"/>
        </p:xfrm>
        <a:graphic>
          <a:graphicData uri="http://schemas.openxmlformats.org/presentationml/2006/ole">
            <p:oleObj r:id="rId26" spid="">
              <p:embed/>
              <p:pic>
                <p:nvPicPr>
                  <p:cNvPr id="2775" name="Объект 29" descr=""/>
                  <p:cNvPicPr/>
                  <p:nvPr/>
                </p:nvPicPr>
                <p:blipFill>
                  <a:blip r:embed="rId27"/>
                  <a:stretch/>
                </p:blipFill>
                <p:spPr>
                  <a:xfrm>
                    <a:off x="225360" y="543564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2776" name="Объект 30"/>
          <p:cNvGraphicFramePr/>
          <p:nvPr/>
        </p:nvGraphicFramePr>
        <p:xfrm>
          <a:off x="225360" y="5881680"/>
          <a:ext cx="394920" cy="518760"/>
        </p:xfrm>
        <a:graphic>
          <a:graphicData uri="http://schemas.openxmlformats.org/presentationml/2006/ole">
            <p:oleObj r:id="rId28" spid="">
              <p:embed/>
              <p:pic>
                <p:nvPicPr>
                  <p:cNvPr id="2777" name="Объект 30" descr=""/>
                  <p:cNvPicPr/>
                  <p:nvPr/>
                </p:nvPicPr>
                <p:blipFill>
                  <a:blip r:embed="rId29"/>
                  <a:stretch/>
                </p:blipFill>
                <p:spPr>
                  <a:xfrm>
                    <a:off x="225360" y="58816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2778" name="Объект 31"/>
          <p:cNvGraphicFramePr/>
          <p:nvPr/>
        </p:nvGraphicFramePr>
        <p:xfrm>
          <a:off x="225360" y="6327720"/>
          <a:ext cx="394920" cy="518760"/>
        </p:xfrm>
        <a:graphic>
          <a:graphicData uri="http://schemas.openxmlformats.org/presentationml/2006/ole">
            <p:oleObj r:id="rId30" spid="">
              <p:embed/>
              <p:pic>
                <p:nvPicPr>
                  <p:cNvPr id="2779" name="Объект 31" descr=""/>
                  <p:cNvPicPr/>
                  <p:nvPr/>
                </p:nvPicPr>
                <p:blipFill>
                  <a:blip r:embed="rId31"/>
                  <a:stretch/>
                </p:blipFill>
                <p:spPr>
                  <a:xfrm>
                    <a:off x="225360" y="632772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2780" name="PlaceHolder 1"/>
          <p:cNvSpPr>
            <a:spLocks noGrp="1"/>
          </p:cNvSpPr>
          <p:nvPr>
            <p:ph type="title"/>
          </p:nvPr>
        </p:nvSpPr>
        <p:spPr>
          <a:xfrm>
            <a:off x="609480" y="708120"/>
            <a:ext cx="10971720" cy="274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>
              <a:buNone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текста заглавия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78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50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78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3976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783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50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3" r:id="rId32"/>
  </p:sldLayoutIdLst>
</p:sldMaster>
</file>

<file path=ppt/slideMasters/slideMaster8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eee9e3">
            <a:alpha val="10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88" name="Объект 17"/>
          <p:cNvGraphicFramePr/>
          <p:nvPr/>
        </p:nvGraphicFramePr>
        <p:xfrm>
          <a:off x="225360" y="0"/>
          <a:ext cx="394920" cy="518760"/>
        </p:xfrm>
        <a:graphic>
          <a:graphicData uri="http://schemas.openxmlformats.org/presentationml/2006/ole">
            <p:oleObj r:id="rId2" spid="">
              <p:embed/>
              <p:pic>
                <p:nvPicPr>
                  <p:cNvPr id="2789" name="Объект 17" descr=""/>
                  <p:cNvPicPr/>
                  <p:nvPr/>
                </p:nvPicPr>
                <p:blipFill>
                  <a:blip r:embed="rId3"/>
                  <a:stretch/>
                </p:blipFill>
                <p:spPr>
                  <a:xfrm>
                    <a:off x="225360" y="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2790" name="Объект 18"/>
          <p:cNvGraphicFramePr/>
          <p:nvPr/>
        </p:nvGraphicFramePr>
        <p:xfrm>
          <a:off x="225360" y="446040"/>
          <a:ext cx="394920" cy="518760"/>
        </p:xfrm>
        <a:graphic>
          <a:graphicData uri="http://schemas.openxmlformats.org/presentationml/2006/ole">
            <p:oleObj r:id="rId4" spid="">
              <p:embed/>
              <p:pic>
                <p:nvPicPr>
                  <p:cNvPr id="2791" name="Объект 18" descr=""/>
                  <p:cNvPicPr/>
                  <p:nvPr/>
                </p:nvPicPr>
                <p:blipFill>
                  <a:blip r:embed="rId5"/>
                  <a:stretch/>
                </p:blipFill>
                <p:spPr>
                  <a:xfrm>
                    <a:off x="225360" y="4460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2792" name="Объект 19"/>
          <p:cNvGraphicFramePr/>
          <p:nvPr/>
        </p:nvGraphicFramePr>
        <p:xfrm>
          <a:off x="225360" y="893880"/>
          <a:ext cx="394920" cy="516960"/>
        </p:xfrm>
        <a:graphic>
          <a:graphicData uri="http://schemas.openxmlformats.org/presentationml/2006/ole">
            <p:oleObj r:id="rId6" spid="">
              <p:embed/>
              <p:pic>
                <p:nvPicPr>
                  <p:cNvPr id="2793" name="Объект 19" descr=""/>
                  <p:cNvPicPr/>
                  <p:nvPr/>
                </p:nvPicPr>
                <p:blipFill>
                  <a:blip r:embed="rId7"/>
                  <a:stretch/>
                </p:blipFill>
                <p:spPr>
                  <a:xfrm>
                    <a:off x="225360" y="89388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2794" name="Объект 20"/>
          <p:cNvGraphicFramePr/>
          <p:nvPr/>
        </p:nvGraphicFramePr>
        <p:xfrm>
          <a:off x="225360" y="1339920"/>
          <a:ext cx="394920" cy="518760"/>
        </p:xfrm>
        <a:graphic>
          <a:graphicData uri="http://schemas.openxmlformats.org/presentationml/2006/ole">
            <p:oleObj r:id="rId8" spid="">
              <p:embed/>
              <p:pic>
                <p:nvPicPr>
                  <p:cNvPr id="2795" name="Объект 20" descr=""/>
                  <p:cNvPicPr/>
                  <p:nvPr/>
                </p:nvPicPr>
                <p:blipFill>
                  <a:blip r:embed="rId9"/>
                  <a:stretch/>
                </p:blipFill>
                <p:spPr>
                  <a:xfrm>
                    <a:off x="225360" y="133992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2796" name="Объект 21"/>
          <p:cNvGraphicFramePr/>
          <p:nvPr/>
        </p:nvGraphicFramePr>
        <p:xfrm>
          <a:off x="225360" y="1817640"/>
          <a:ext cx="394920" cy="518760"/>
        </p:xfrm>
        <a:graphic>
          <a:graphicData uri="http://schemas.openxmlformats.org/presentationml/2006/ole">
            <p:oleObj r:id="rId10" spid="">
              <p:embed/>
              <p:pic>
                <p:nvPicPr>
                  <p:cNvPr id="2797" name="Объект 21" descr=""/>
                  <p:cNvPicPr/>
                  <p:nvPr/>
                </p:nvPicPr>
                <p:blipFill>
                  <a:blip r:embed="rId11"/>
                  <a:stretch/>
                </p:blipFill>
                <p:spPr>
                  <a:xfrm>
                    <a:off x="225360" y="18176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2798" name="Объект 22"/>
          <p:cNvGraphicFramePr/>
          <p:nvPr/>
        </p:nvGraphicFramePr>
        <p:xfrm>
          <a:off x="225360" y="2263680"/>
          <a:ext cx="394920" cy="518760"/>
        </p:xfrm>
        <a:graphic>
          <a:graphicData uri="http://schemas.openxmlformats.org/presentationml/2006/ole">
            <p:oleObj r:id="rId12" spid="">
              <p:embed/>
              <p:pic>
                <p:nvPicPr>
                  <p:cNvPr id="2799" name="Объект 22" descr=""/>
                  <p:cNvPicPr/>
                  <p:nvPr/>
                </p:nvPicPr>
                <p:blipFill>
                  <a:blip r:embed="rId13"/>
                  <a:stretch/>
                </p:blipFill>
                <p:spPr>
                  <a:xfrm>
                    <a:off x="225360" y="22636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2800" name="Объект 23"/>
          <p:cNvGraphicFramePr/>
          <p:nvPr/>
        </p:nvGraphicFramePr>
        <p:xfrm>
          <a:off x="225360" y="2711520"/>
          <a:ext cx="394920" cy="516960"/>
        </p:xfrm>
        <a:graphic>
          <a:graphicData uri="http://schemas.openxmlformats.org/presentationml/2006/ole">
            <p:oleObj r:id="rId14" spid="">
              <p:embed/>
              <p:pic>
                <p:nvPicPr>
                  <p:cNvPr id="2801" name="Объект 23" descr=""/>
                  <p:cNvPicPr/>
                  <p:nvPr/>
                </p:nvPicPr>
                <p:blipFill>
                  <a:blip r:embed="rId15"/>
                  <a:stretch/>
                </p:blipFill>
                <p:spPr>
                  <a:xfrm>
                    <a:off x="225360" y="271152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2802" name="Объект 24"/>
          <p:cNvGraphicFramePr/>
          <p:nvPr/>
        </p:nvGraphicFramePr>
        <p:xfrm>
          <a:off x="225360" y="3157560"/>
          <a:ext cx="394920" cy="518760"/>
        </p:xfrm>
        <a:graphic>
          <a:graphicData uri="http://schemas.openxmlformats.org/presentationml/2006/ole">
            <p:oleObj r:id="rId16" spid="">
              <p:embed/>
              <p:pic>
                <p:nvPicPr>
                  <p:cNvPr id="2803" name="Объект 24" descr=""/>
                  <p:cNvPicPr/>
                  <p:nvPr/>
                </p:nvPicPr>
                <p:blipFill>
                  <a:blip r:embed="rId17"/>
                  <a:stretch/>
                </p:blipFill>
                <p:spPr>
                  <a:xfrm>
                    <a:off x="225360" y="315756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2804" name="Объект 25"/>
          <p:cNvGraphicFramePr/>
          <p:nvPr/>
        </p:nvGraphicFramePr>
        <p:xfrm>
          <a:off x="225360" y="3605040"/>
          <a:ext cx="394920" cy="516960"/>
        </p:xfrm>
        <a:graphic>
          <a:graphicData uri="http://schemas.openxmlformats.org/presentationml/2006/ole">
            <p:oleObj r:id="rId18" spid="">
              <p:embed/>
              <p:pic>
                <p:nvPicPr>
                  <p:cNvPr id="2805" name="Объект 25" descr=""/>
                  <p:cNvPicPr/>
                  <p:nvPr/>
                </p:nvPicPr>
                <p:blipFill>
                  <a:blip r:embed="rId19"/>
                  <a:stretch/>
                </p:blipFill>
                <p:spPr>
                  <a:xfrm>
                    <a:off x="225360" y="360504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2806" name="Объект 26"/>
          <p:cNvGraphicFramePr/>
          <p:nvPr/>
        </p:nvGraphicFramePr>
        <p:xfrm>
          <a:off x="225360" y="4051440"/>
          <a:ext cx="394920" cy="518760"/>
        </p:xfrm>
        <a:graphic>
          <a:graphicData uri="http://schemas.openxmlformats.org/presentationml/2006/ole">
            <p:oleObj r:id="rId20" spid="">
              <p:embed/>
              <p:pic>
                <p:nvPicPr>
                  <p:cNvPr id="2807" name="Объект 26" descr=""/>
                  <p:cNvPicPr/>
                  <p:nvPr/>
                </p:nvPicPr>
                <p:blipFill>
                  <a:blip r:embed="rId21"/>
                  <a:stretch/>
                </p:blipFill>
                <p:spPr>
                  <a:xfrm>
                    <a:off x="225360" y="40514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2808" name="Объект 27"/>
          <p:cNvGraphicFramePr/>
          <p:nvPr/>
        </p:nvGraphicFramePr>
        <p:xfrm>
          <a:off x="225360" y="4497480"/>
          <a:ext cx="394920" cy="518760"/>
        </p:xfrm>
        <a:graphic>
          <a:graphicData uri="http://schemas.openxmlformats.org/presentationml/2006/ole">
            <p:oleObj r:id="rId22" spid="">
              <p:embed/>
              <p:pic>
                <p:nvPicPr>
                  <p:cNvPr id="2809" name="Объект 27" descr=""/>
                  <p:cNvPicPr/>
                  <p:nvPr/>
                </p:nvPicPr>
                <p:blipFill>
                  <a:blip r:embed="rId23"/>
                  <a:stretch/>
                </p:blipFill>
                <p:spPr>
                  <a:xfrm>
                    <a:off x="225360" y="44974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2810" name="Объект 28"/>
          <p:cNvGraphicFramePr/>
          <p:nvPr/>
        </p:nvGraphicFramePr>
        <p:xfrm>
          <a:off x="225360" y="4944960"/>
          <a:ext cx="394920" cy="516960"/>
        </p:xfrm>
        <a:graphic>
          <a:graphicData uri="http://schemas.openxmlformats.org/presentationml/2006/ole">
            <p:oleObj r:id="rId24" spid="">
              <p:embed/>
              <p:pic>
                <p:nvPicPr>
                  <p:cNvPr id="2811" name="Объект 28" descr=""/>
                  <p:cNvPicPr/>
                  <p:nvPr/>
                </p:nvPicPr>
                <p:blipFill>
                  <a:blip r:embed="rId25"/>
                  <a:stretch/>
                </p:blipFill>
                <p:spPr>
                  <a:xfrm>
                    <a:off x="225360" y="494496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2812" name="Объект 29"/>
          <p:cNvGraphicFramePr/>
          <p:nvPr/>
        </p:nvGraphicFramePr>
        <p:xfrm>
          <a:off x="225360" y="5435640"/>
          <a:ext cx="394920" cy="516960"/>
        </p:xfrm>
        <a:graphic>
          <a:graphicData uri="http://schemas.openxmlformats.org/presentationml/2006/ole">
            <p:oleObj r:id="rId26" spid="">
              <p:embed/>
              <p:pic>
                <p:nvPicPr>
                  <p:cNvPr id="2813" name="Объект 29" descr=""/>
                  <p:cNvPicPr/>
                  <p:nvPr/>
                </p:nvPicPr>
                <p:blipFill>
                  <a:blip r:embed="rId27"/>
                  <a:stretch/>
                </p:blipFill>
                <p:spPr>
                  <a:xfrm>
                    <a:off x="225360" y="543564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2814" name="Объект 30"/>
          <p:cNvGraphicFramePr/>
          <p:nvPr/>
        </p:nvGraphicFramePr>
        <p:xfrm>
          <a:off x="225360" y="5881680"/>
          <a:ext cx="394920" cy="518760"/>
        </p:xfrm>
        <a:graphic>
          <a:graphicData uri="http://schemas.openxmlformats.org/presentationml/2006/ole">
            <p:oleObj r:id="rId28" spid="">
              <p:embed/>
              <p:pic>
                <p:nvPicPr>
                  <p:cNvPr id="2815" name="Объект 30" descr=""/>
                  <p:cNvPicPr/>
                  <p:nvPr/>
                </p:nvPicPr>
                <p:blipFill>
                  <a:blip r:embed="rId29"/>
                  <a:stretch/>
                </p:blipFill>
                <p:spPr>
                  <a:xfrm>
                    <a:off x="225360" y="58816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2816" name="Объект 31"/>
          <p:cNvGraphicFramePr/>
          <p:nvPr/>
        </p:nvGraphicFramePr>
        <p:xfrm>
          <a:off x="225360" y="6327720"/>
          <a:ext cx="394920" cy="518760"/>
        </p:xfrm>
        <a:graphic>
          <a:graphicData uri="http://schemas.openxmlformats.org/presentationml/2006/ole">
            <p:oleObj r:id="rId30" spid="">
              <p:embed/>
              <p:pic>
                <p:nvPicPr>
                  <p:cNvPr id="2817" name="Объект 31" descr=""/>
                  <p:cNvPicPr/>
                  <p:nvPr/>
                </p:nvPicPr>
                <p:blipFill>
                  <a:blip r:embed="rId31"/>
                  <a:stretch/>
                </p:blipFill>
                <p:spPr>
                  <a:xfrm>
                    <a:off x="225360" y="632772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2818" name="PlaceHolder 1"/>
          <p:cNvSpPr>
            <a:spLocks noGrp="1"/>
          </p:cNvSpPr>
          <p:nvPr>
            <p:ph type="title"/>
          </p:nvPr>
        </p:nvSpPr>
        <p:spPr>
          <a:xfrm>
            <a:off x="609480" y="708120"/>
            <a:ext cx="10971720" cy="274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>
              <a:buNone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текста заглавия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81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3976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82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50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821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50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5" r:id="rId32"/>
  </p:sldLayoutIdLst>
</p:sldMaster>
</file>

<file path=ppt/slideMasters/slideMaster8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eee9e3">
            <a:alpha val="10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26" name="Объект 17"/>
          <p:cNvGraphicFramePr/>
          <p:nvPr/>
        </p:nvGraphicFramePr>
        <p:xfrm>
          <a:off x="225360" y="0"/>
          <a:ext cx="394920" cy="518760"/>
        </p:xfrm>
        <a:graphic>
          <a:graphicData uri="http://schemas.openxmlformats.org/presentationml/2006/ole">
            <p:oleObj r:id="rId2" spid="">
              <p:embed/>
              <p:pic>
                <p:nvPicPr>
                  <p:cNvPr id="2827" name="Объект 17" descr=""/>
                  <p:cNvPicPr/>
                  <p:nvPr/>
                </p:nvPicPr>
                <p:blipFill>
                  <a:blip r:embed="rId3"/>
                  <a:stretch/>
                </p:blipFill>
                <p:spPr>
                  <a:xfrm>
                    <a:off x="225360" y="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2828" name="Объект 18"/>
          <p:cNvGraphicFramePr/>
          <p:nvPr/>
        </p:nvGraphicFramePr>
        <p:xfrm>
          <a:off x="225360" y="446040"/>
          <a:ext cx="394920" cy="518760"/>
        </p:xfrm>
        <a:graphic>
          <a:graphicData uri="http://schemas.openxmlformats.org/presentationml/2006/ole">
            <p:oleObj r:id="rId4" spid="">
              <p:embed/>
              <p:pic>
                <p:nvPicPr>
                  <p:cNvPr id="2829" name="Объект 18" descr=""/>
                  <p:cNvPicPr/>
                  <p:nvPr/>
                </p:nvPicPr>
                <p:blipFill>
                  <a:blip r:embed="rId5"/>
                  <a:stretch/>
                </p:blipFill>
                <p:spPr>
                  <a:xfrm>
                    <a:off x="225360" y="4460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2830" name="Объект 19"/>
          <p:cNvGraphicFramePr/>
          <p:nvPr/>
        </p:nvGraphicFramePr>
        <p:xfrm>
          <a:off x="225360" y="893880"/>
          <a:ext cx="394920" cy="516960"/>
        </p:xfrm>
        <a:graphic>
          <a:graphicData uri="http://schemas.openxmlformats.org/presentationml/2006/ole">
            <p:oleObj r:id="rId6" spid="">
              <p:embed/>
              <p:pic>
                <p:nvPicPr>
                  <p:cNvPr id="2831" name="Объект 19" descr=""/>
                  <p:cNvPicPr/>
                  <p:nvPr/>
                </p:nvPicPr>
                <p:blipFill>
                  <a:blip r:embed="rId7"/>
                  <a:stretch/>
                </p:blipFill>
                <p:spPr>
                  <a:xfrm>
                    <a:off x="225360" y="89388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2832" name="Объект 20"/>
          <p:cNvGraphicFramePr/>
          <p:nvPr/>
        </p:nvGraphicFramePr>
        <p:xfrm>
          <a:off x="225360" y="1339920"/>
          <a:ext cx="394920" cy="518760"/>
        </p:xfrm>
        <a:graphic>
          <a:graphicData uri="http://schemas.openxmlformats.org/presentationml/2006/ole">
            <p:oleObj r:id="rId8" spid="">
              <p:embed/>
              <p:pic>
                <p:nvPicPr>
                  <p:cNvPr id="2833" name="Объект 20" descr=""/>
                  <p:cNvPicPr/>
                  <p:nvPr/>
                </p:nvPicPr>
                <p:blipFill>
                  <a:blip r:embed="rId9"/>
                  <a:stretch/>
                </p:blipFill>
                <p:spPr>
                  <a:xfrm>
                    <a:off x="225360" y="133992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2834" name="Объект 21"/>
          <p:cNvGraphicFramePr/>
          <p:nvPr/>
        </p:nvGraphicFramePr>
        <p:xfrm>
          <a:off x="225360" y="1817640"/>
          <a:ext cx="394920" cy="518760"/>
        </p:xfrm>
        <a:graphic>
          <a:graphicData uri="http://schemas.openxmlformats.org/presentationml/2006/ole">
            <p:oleObj r:id="rId10" spid="">
              <p:embed/>
              <p:pic>
                <p:nvPicPr>
                  <p:cNvPr id="2835" name="Объект 21" descr=""/>
                  <p:cNvPicPr/>
                  <p:nvPr/>
                </p:nvPicPr>
                <p:blipFill>
                  <a:blip r:embed="rId11"/>
                  <a:stretch/>
                </p:blipFill>
                <p:spPr>
                  <a:xfrm>
                    <a:off x="225360" y="18176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2836" name="Объект 22"/>
          <p:cNvGraphicFramePr/>
          <p:nvPr/>
        </p:nvGraphicFramePr>
        <p:xfrm>
          <a:off x="225360" y="2263680"/>
          <a:ext cx="394920" cy="518760"/>
        </p:xfrm>
        <a:graphic>
          <a:graphicData uri="http://schemas.openxmlformats.org/presentationml/2006/ole">
            <p:oleObj r:id="rId12" spid="">
              <p:embed/>
              <p:pic>
                <p:nvPicPr>
                  <p:cNvPr id="2837" name="Объект 22" descr=""/>
                  <p:cNvPicPr/>
                  <p:nvPr/>
                </p:nvPicPr>
                <p:blipFill>
                  <a:blip r:embed="rId13"/>
                  <a:stretch/>
                </p:blipFill>
                <p:spPr>
                  <a:xfrm>
                    <a:off x="225360" y="22636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2838" name="Объект 23"/>
          <p:cNvGraphicFramePr/>
          <p:nvPr/>
        </p:nvGraphicFramePr>
        <p:xfrm>
          <a:off x="225360" y="2711520"/>
          <a:ext cx="394920" cy="516960"/>
        </p:xfrm>
        <a:graphic>
          <a:graphicData uri="http://schemas.openxmlformats.org/presentationml/2006/ole">
            <p:oleObj r:id="rId14" spid="">
              <p:embed/>
              <p:pic>
                <p:nvPicPr>
                  <p:cNvPr id="2839" name="Объект 23" descr=""/>
                  <p:cNvPicPr/>
                  <p:nvPr/>
                </p:nvPicPr>
                <p:blipFill>
                  <a:blip r:embed="rId15"/>
                  <a:stretch/>
                </p:blipFill>
                <p:spPr>
                  <a:xfrm>
                    <a:off x="225360" y="271152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2840" name="Объект 24"/>
          <p:cNvGraphicFramePr/>
          <p:nvPr/>
        </p:nvGraphicFramePr>
        <p:xfrm>
          <a:off x="225360" y="3157560"/>
          <a:ext cx="394920" cy="518760"/>
        </p:xfrm>
        <a:graphic>
          <a:graphicData uri="http://schemas.openxmlformats.org/presentationml/2006/ole">
            <p:oleObj r:id="rId16" spid="">
              <p:embed/>
              <p:pic>
                <p:nvPicPr>
                  <p:cNvPr id="2841" name="Объект 24" descr=""/>
                  <p:cNvPicPr/>
                  <p:nvPr/>
                </p:nvPicPr>
                <p:blipFill>
                  <a:blip r:embed="rId17"/>
                  <a:stretch/>
                </p:blipFill>
                <p:spPr>
                  <a:xfrm>
                    <a:off x="225360" y="315756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2842" name="Объект 25"/>
          <p:cNvGraphicFramePr/>
          <p:nvPr/>
        </p:nvGraphicFramePr>
        <p:xfrm>
          <a:off x="225360" y="3605040"/>
          <a:ext cx="394920" cy="516960"/>
        </p:xfrm>
        <a:graphic>
          <a:graphicData uri="http://schemas.openxmlformats.org/presentationml/2006/ole">
            <p:oleObj r:id="rId18" spid="">
              <p:embed/>
              <p:pic>
                <p:nvPicPr>
                  <p:cNvPr id="2843" name="Объект 25" descr=""/>
                  <p:cNvPicPr/>
                  <p:nvPr/>
                </p:nvPicPr>
                <p:blipFill>
                  <a:blip r:embed="rId19"/>
                  <a:stretch/>
                </p:blipFill>
                <p:spPr>
                  <a:xfrm>
                    <a:off x="225360" y="360504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2844" name="Объект 26"/>
          <p:cNvGraphicFramePr/>
          <p:nvPr/>
        </p:nvGraphicFramePr>
        <p:xfrm>
          <a:off x="225360" y="4051440"/>
          <a:ext cx="394920" cy="518760"/>
        </p:xfrm>
        <a:graphic>
          <a:graphicData uri="http://schemas.openxmlformats.org/presentationml/2006/ole">
            <p:oleObj r:id="rId20" spid="">
              <p:embed/>
              <p:pic>
                <p:nvPicPr>
                  <p:cNvPr id="2845" name="Объект 26" descr=""/>
                  <p:cNvPicPr/>
                  <p:nvPr/>
                </p:nvPicPr>
                <p:blipFill>
                  <a:blip r:embed="rId21"/>
                  <a:stretch/>
                </p:blipFill>
                <p:spPr>
                  <a:xfrm>
                    <a:off x="225360" y="40514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2846" name="Объект 27"/>
          <p:cNvGraphicFramePr/>
          <p:nvPr/>
        </p:nvGraphicFramePr>
        <p:xfrm>
          <a:off x="225360" y="4497480"/>
          <a:ext cx="394920" cy="518760"/>
        </p:xfrm>
        <a:graphic>
          <a:graphicData uri="http://schemas.openxmlformats.org/presentationml/2006/ole">
            <p:oleObj r:id="rId22" spid="">
              <p:embed/>
              <p:pic>
                <p:nvPicPr>
                  <p:cNvPr id="2847" name="Объект 27" descr=""/>
                  <p:cNvPicPr/>
                  <p:nvPr/>
                </p:nvPicPr>
                <p:blipFill>
                  <a:blip r:embed="rId23"/>
                  <a:stretch/>
                </p:blipFill>
                <p:spPr>
                  <a:xfrm>
                    <a:off x="225360" y="44974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2848" name="Объект 28"/>
          <p:cNvGraphicFramePr/>
          <p:nvPr/>
        </p:nvGraphicFramePr>
        <p:xfrm>
          <a:off x="225360" y="4944960"/>
          <a:ext cx="394920" cy="516960"/>
        </p:xfrm>
        <a:graphic>
          <a:graphicData uri="http://schemas.openxmlformats.org/presentationml/2006/ole">
            <p:oleObj r:id="rId24" spid="">
              <p:embed/>
              <p:pic>
                <p:nvPicPr>
                  <p:cNvPr id="2849" name="Объект 28" descr=""/>
                  <p:cNvPicPr/>
                  <p:nvPr/>
                </p:nvPicPr>
                <p:blipFill>
                  <a:blip r:embed="rId25"/>
                  <a:stretch/>
                </p:blipFill>
                <p:spPr>
                  <a:xfrm>
                    <a:off x="225360" y="494496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2850" name="Объект 29"/>
          <p:cNvGraphicFramePr/>
          <p:nvPr/>
        </p:nvGraphicFramePr>
        <p:xfrm>
          <a:off x="225360" y="5435640"/>
          <a:ext cx="394920" cy="516960"/>
        </p:xfrm>
        <a:graphic>
          <a:graphicData uri="http://schemas.openxmlformats.org/presentationml/2006/ole">
            <p:oleObj r:id="rId26" spid="">
              <p:embed/>
              <p:pic>
                <p:nvPicPr>
                  <p:cNvPr id="2851" name="Объект 29" descr=""/>
                  <p:cNvPicPr/>
                  <p:nvPr/>
                </p:nvPicPr>
                <p:blipFill>
                  <a:blip r:embed="rId27"/>
                  <a:stretch/>
                </p:blipFill>
                <p:spPr>
                  <a:xfrm>
                    <a:off x="225360" y="543564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2852" name="Объект 30"/>
          <p:cNvGraphicFramePr/>
          <p:nvPr/>
        </p:nvGraphicFramePr>
        <p:xfrm>
          <a:off x="225360" y="5881680"/>
          <a:ext cx="394920" cy="518760"/>
        </p:xfrm>
        <a:graphic>
          <a:graphicData uri="http://schemas.openxmlformats.org/presentationml/2006/ole">
            <p:oleObj r:id="rId28" spid="">
              <p:embed/>
              <p:pic>
                <p:nvPicPr>
                  <p:cNvPr id="2853" name="Объект 30" descr=""/>
                  <p:cNvPicPr/>
                  <p:nvPr/>
                </p:nvPicPr>
                <p:blipFill>
                  <a:blip r:embed="rId29"/>
                  <a:stretch/>
                </p:blipFill>
                <p:spPr>
                  <a:xfrm>
                    <a:off x="225360" y="58816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2854" name="Объект 31"/>
          <p:cNvGraphicFramePr/>
          <p:nvPr/>
        </p:nvGraphicFramePr>
        <p:xfrm>
          <a:off x="225360" y="6327720"/>
          <a:ext cx="394920" cy="518760"/>
        </p:xfrm>
        <a:graphic>
          <a:graphicData uri="http://schemas.openxmlformats.org/presentationml/2006/ole">
            <p:oleObj r:id="rId30" spid="">
              <p:embed/>
              <p:pic>
                <p:nvPicPr>
                  <p:cNvPr id="2855" name="Объект 31" descr=""/>
                  <p:cNvPicPr/>
                  <p:nvPr/>
                </p:nvPicPr>
                <p:blipFill>
                  <a:blip r:embed="rId31"/>
                  <a:stretch/>
                </p:blipFill>
                <p:spPr>
                  <a:xfrm>
                    <a:off x="225360" y="632772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2856" name="PlaceHolder 1"/>
          <p:cNvSpPr>
            <a:spLocks noGrp="1"/>
          </p:cNvSpPr>
          <p:nvPr>
            <p:ph type="title"/>
          </p:nvPr>
        </p:nvSpPr>
        <p:spPr>
          <a:xfrm>
            <a:off x="609480" y="708120"/>
            <a:ext cx="10971720" cy="274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>
              <a:buNone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текста заглавия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85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50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85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50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859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50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860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50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7" r:id="rId32"/>
  </p:sldLayoutIdLst>
</p:sldMaster>
</file>

<file path=ppt/slideMasters/slideMaster8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eee9e3">
            <a:alpha val="10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66" name="Объект 17"/>
          <p:cNvGraphicFramePr/>
          <p:nvPr/>
        </p:nvGraphicFramePr>
        <p:xfrm>
          <a:off x="225360" y="0"/>
          <a:ext cx="394920" cy="518760"/>
        </p:xfrm>
        <a:graphic>
          <a:graphicData uri="http://schemas.openxmlformats.org/presentationml/2006/ole">
            <p:oleObj r:id="rId2" spid="">
              <p:embed/>
              <p:pic>
                <p:nvPicPr>
                  <p:cNvPr id="2867" name="Объект 17" descr=""/>
                  <p:cNvPicPr/>
                  <p:nvPr/>
                </p:nvPicPr>
                <p:blipFill>
                  <a:blip r:embed="rId3"/>
                  <a:stretch/>
                </p:blipFill>
                <p:spPr>
                  <a:xfrm>
                    <a:off x="225360" y="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2868" name="Объект 18"/>
          <p:cNvGraphicFramePr/>
          <p:nvPr/>
        </p:nvGraphicFramePr>
        <p:xfrm>
          <a:off x="225360" y="446040"/>
          <a:ext cx="394920" cy="518760"/>
        </p:xfrm>
        <a:graphic>
          <a:graphicData uri="http://schemas.openxmlformats.org/presentationml/2006/ole">
            <p:oleObj r:id="rId4" spid="">
              <p:embed/>
              <p:pic>
                <p:nvPicPr>
                  <p:cNvPr id="2869" name="Объект 18" descr=""/>
                  <p:cNvPicPr/>
                  <p:nvPr/>
                </p:nvPicPr>
                <p:blipFill>
                  <a:blip r:embed="rId5"/>
                  <a:stretch/>
                </p:blipFill>
                <p:spPr>
                  <a:xfrm>
                    <a:off x="225360" y="4460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2870" name="Объект 19"/>
          <p:cNvGraphicFramePr/>
          <p:nvPr/>
        </p:nvGraphicFramePr>
        <p:xfrm>
          <a:off x="225360" y="893880"/>
          <a:ext cx="394920" cy="516960"/>
        </p:xfrm>
        <a:graphic>
          <a:graphicData uri="http://schemas.openxmlformats.org/presentationml/2006/ole">
            <p:oleObj r:id="rId6" spid="">
              <p:embed/>
              <p:pic>
                <p:nvPicPr>
                  <p:cNvPr id="2871" name="Объект 19" descr=""/>
                  <p:cNvPicPr/>
                  <p:nvPr/>
                </p:nvPicPr>
                <p:blipFill>
                  <a:blip r:embed="rId7"/>
                  <a:stretch/>
                </p:blipFill>
                <p:spPr>
                  <a:xfrm>
                    <a:off x="225360" y="89388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2872" name="Объект 20"/>
          <p:cNvGraphicFramePr/>
          <p:nvPr/>
        </p:nvGraphicFramePr>
        <p:xfrm>
          <a:off x="225360" y="1339920"/>
          <a:ext cx="394920" cy="518760"/>
        </p:xfrm>
        <a:graphic>
          <a:graphicData uri="http://schemas.openxmlformats.org/presentationml/2006/ole">
            <p:oleObj r:id="rId8" spid="">
              <p:embed/>
              <p:pic>
                <p:nvPicPr>
                  <p:cNvPr id="2873" name="Объект 20" descr=""/>
                  <p:cNvPicPr/>
                  <p:nvPr/>
                </p:nvPicPr>
                <p:blipFill>
                  <a:blip r:embed="rId9"/>
                  <a:stretch/>
                </p:blipFill>
                <p:spPr>
                  <a:xfrm>
                    <a:off x="225360" y="133992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2874" name="Объект 21"/>
          <p:cNvGraphicFramePr/>
          <p:nvPr/>
        </p:nvGraphicFramePr>
        <p:xfrm>
          <a:off x="225360" y="1817640"/>
          <a:ext cx="394920" cy="518760"/>
        </p:xfrm>
        <a:graphic>
          <a:graphicData uri="http://schemas.openxmlformats.org/presentationml/2006/ole">
            <p:oleObj r:id="rId10" spid="">
              <p:embed/>
              <p:pic>
                <p:nvPicPr>
                  <p:cNvPr id="2875" name="Объект 21" descr=""/>
                  <p:cNvPicPr/>
                  <p:nvPr/>
                </p:nvPicPr>
                <p:blipFill>
                  <a:blip r:embed="rId11"/>
                  <a:stretch/>
                </p:blipFill>
                <p:spPr>
                  <a:xfrm>
                    <a:off x="225360" y="18176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2876" name="Объект 22"/>
          <p:cNvGraphicFramePr/>
          <p:nvPr/>
        </p:nvGraphicFramePr>
        <p:xfrm>
          <a:off x="225360" y="2263680"/>
          <a:ext cx="394920" cy="518760"/>
        </p:xfrm>
        <a:graphic>
          <a:graphicData uri="http://schemas.openxmlformats.org/presentationml/2006/ole">
            <p:oleObj r:id="rId12" spid="">
              <p:embed/>
              <p:pic>
                <p:nvPicPr>
                  <p:cNvPr id="2877" name="Объект 22" descr=""/>
                  <p:cNvPicPr/>
                  <p:nvPr/>
                </p:nvPicPr>
                <p:blipFill>
                  <a:blip r:embed="rId13"/>
                  <a:stretch/>
                </p:blipFill>
                <p:spPr>
                  <a:xfrm>
                    <a:off x="225360" y="22636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2878" name="Объект 23"/>
          <p:cNvGraphicFramePr/>
          <p:nvPr/>
        </p:nvGraphicFramePr>
        <p:xfrm>
          <a:off x="225360" y="2711520"/>
          <a:ext cx="394920" cy="516960"/>
        </p:xfrm>
        <a:graphic>
          <a:graphicData uri="http://schemas.openxmlformats.org/presentationml/2006/ole">
            <p:oleObj r:id="rId14" spid="">
              <p:embed/>
              <p:pic>
                <p:nvPicPr>
                  <p:cNvPr id="2879" name="Объект 23" descr=""/>
                  <p:cNvPicPr/>
                  <p:nvPr/>
                </p:nvPicPr>
                <p:blipFill>
                  <a:blip r:embed="rId15"/>
                  <a:stretch/>
                </p:blipFill>
                <p:spPr>
                  <a:xfrm>
                    <a:off x="225360" y="271152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2880" name="Объект 24"/>
          <p:cNvGraphicFramePr/>
          <p:nvPr/>
        </p:nvGraphicFramePr>
        <p:xfrm>
          <a:off x="225360" y="3157560"/>
          <a:ext cx="394920" cy="518760"/>
        </p:xfrm>
        <a:graphic>
          <a:graphicData uri="http://schemas.openxmlformats.org/presentationml/2006/ole">
            <p:oleObj r:id="rId16" spid="">
              <p:embed/>
              <p:pic>
                <p:nvPicPr>
                  <p:cNvPr id="2881" name="Объект 24" descr=""/>
                  <p:cNvPicPr/>
                  <p:nvPr/>
                </p:nvPicPr>
                <p:blipFill>
                  <a:blip r:embed="rId17"/>
                  <a:stretch/>
                </p:blipFill>
                <p:spPr>
                  <a:xfrm>
                    <a:off x="225360" y="315756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2882" name="Объект 25"/>
          <p:cNvGraphicFramePr/>
          <p:nvPr/>
        </p:nvGraphicFramePr>
        <p:xfrm>
          <a:off x="225360" y="3605040"/>
          <a:ext cx="394920" cy="516960"/>
        </p:xfrm>
        <a:graphic>
          <a:graphicData uri="http://schemas.openxmlformats.org/presentationml/2006/ole">
            <p:oleObj r:id="rId18" spid="">
              <p:embed/>
              <p:pic>
                <p:nvPicPr>
                  <p:cNvPr id="2883" name="Объект 25" descr=""/>
                  <p:cNvPicPr/>
                  <p:nvPr/>
                </p:nvPicPr>
                <p:blipFill>
                  <a:blip r:embed="rId19"/>
                  <a:stretch/>
                </p:blipFill>
                <p:spPr>
                  <a:xfrm>
                    <a:off x="225360" y="360504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2884" name="Объект 26"/>
          <p:cNvGraphicFramePr/>
          <p:nvPr/>
        </p:nvGraphicFramePr>
        <p:xfrm>
          <a:off x="225360" y="4051440"/>
          <a:ext cx="394920" cy="518760"/>
        </p:xfrm>
        <a:graphic>
          <a:graphicData uri="http://schemas.openxmlformats.org/presentationml/2006/ole">
            <p:oleObj r:id="rId20" spid="">
              <p:embed/>
              <p:pic>
                <p:nvPicPr>
                  <p:cNvPr id="2885" name="Объект 26" descr=""/>
                  <p:cNvPicPr/>
                  <p:nvPr/>
                </p:nvPicPr>
                <p:blipFill>
                  <a:blip r:embed="rId21"/>
                  <a:stretch/>
                </p:blipFill>
                <p:spPr>
                  <a:xfrm>
                    <a:off x="225360" y="40514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2886" name="Объект 27"/>
          <p:cNvGraphicFramePr/>
          <p:nvPr/>
        </p:nvGraphicFramePr>
        <p:xfrm>
          <a:off x="225360" y="4497480"/>
          <a:ext cx="394920" cy="518760"/>
        </p:xfrm>
        <a:graphic>
          <a:graphicData uri="http://schemas.openxmlformats.org/presentationml/2006/ole">
            <p:oleObj r:id="rId22" spid="">
              <p:embed/>
              <p:pic>
                <p:nvPicPr>
                  <p:cNvPr id="2887" name="Объект 27" descr=""/>
                  <p:cNvPicPr/>
                  <p:nvPr/>
                </p:nvPicPr>
                <p:blipFill>
                  <a:blip r:embed="rId23"/>
                  <a:stretch/>
                </p:blipFill>
                <p:spPr>
                  <a:xfrm>
                    <a:off x="225360" y="44974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2888" name="Объект 28"/>
          <p:cNvGraphicFramePr/>
          <p:nvPr/>
        </p:nvGraphicFramePr>
        <p:xfrm>
          <a:off x="225360" y="4944960"/>
          <a:ext cx="394920" cy="516960"/>
        </p:xfrm>
        <a:graphic>
          <a:graphicData uri="http://schemas.openxmlformats.org/presentationml/2006/ole">
            <p:oleObj r:id="rId24" spid="">
              <p:embed/>
              <p:pic>
                <p:nvPicPr>
                  <p:cNvPr id="2889" name="Объект 28" descr=""/>
                  <p:cNvPicPr/>
                  <p:nvPr/>
                </p:nvPicPr>
                <p:blipFill>
                  <a:blip r:embed="rId25"/>
                  <a:stretch/>
                </p:blipFill>
                <p:spPr>
                  <a:xfrm>
                    <a:off x="225360" y="494496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2890" name="Объект 29"/>
          <p:cNvGraphicFramePr/>
          <p:nvPr/>
        </p:nvGraphicFramePr>
        <p:xfrm>
          <a:off x="225360" y="5435640"/>
          <a:ext cx="394920" cy="516960"/>
        </p:xfrm>
        <a:graphic>
          <a:graphicData uri="http://schemas.openxmlformats.org/presentationml/2006/ole">
            <p:oleObj r:id="rId26" spid="">
              <p:embed/>
              <p:pic>
                <p:nvPicPr>
                  <p:cNvPr id="2891" name="Объект 29" descr=""/>
                  <p:cNvPicPr/>
                  <p:nvPr/>
                </p:nvPicPr>
                <p:blipFill>
                  <a:blip r:embed="rId27"/>
                  <a:stretch/>
                </p:blipFill>
                <p:spPr>
                  <a:xfrm>
                    <a:off x="225360" y="543564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2892" name="Объект 30"/>
          <p:cNvGraphicFramePr/>
          <p:nvPr/>
        </p:nvGraphicFramePr>
        <p:xfrm>
          <a:off x="225360" y="5881680"/>
          <a:ext cx="394920" cy="518760"/>
        </p:xfrm>
        <a:graphic>
          <a:graphicData uri="http://schemas.openxmlformats.org/presentationml/2006/ole">
            <p:oleObj r:id="rId28" spid="">
              <p:embed/>
              <p:pic>
                <p:nvPicPr>
                  <p:cNvPr id="2893" name="Объект 30" descr=""/>
                  <p:cNvPicPr/>
                  <p:nvPr/>
                </p:nvPicPr>
                <p:blipFill>
                  <a:blip r:embed="rId29"/>
                  <a:stretch/>
                </p:blipFill>
                <p:spPr>
                  <a:xfrm>
                    <a:off x="225360" y="58816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2894" name="Объект 31"/>
          <p:cNvGraphicFramePr/>
          <p:nvPr/>
        </p:nvGraphicFramePr>
        <p:xfrm>
          <a:off x="225360" y="6327720"/>
          <a:ext cx="394920" cy="518760"/>
        </p:xfrm>
        <a:graphic>
          <a:graphicData uri="http://schemas.openxmlformats.org/presentationml/2006/ole">
            <p:oleObj r:id="rId30" spid="">
              <p:embed/>
              <p:pic>
                <p:nvPicPr>
                  <p:cNvPr id="2895" name="Объект 31" descr=""/>
                  <p:cNvPicPr/>
                  <p:nvPr/>
                </p:nvPicPr>
                <p:blipFill>
                  <a:blip r:embed="rId31"/>
                  <a:stretch/>
                </p:blipFill>
                <p:spPr>
                  <a:xfrm>
                    <a:off x="225360" y="632772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</p:spTree>
  </p:cSld>
  <p:clrMap bg1="lt1" tx1="dk1" bg2="lt2" tx2="dk2" accent1="accent1" accent2="accent2" accent3="accent3" accent4="accent4" accent5="accent5" accent6="accent6" hlink="hlink" folHlink="folHlink"/>
  <p:sldLayoutIdLst>
    <p:sldLayoutId id="2147483789" r:id="rId32"/>
  </p:sldLayoutIdLst>
</p:sldMaster>
</file>

<file path=ppt/slideMasters/slideMaster8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eee9e3">
            <a:alpha val="10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96" name="Объект 17"/>
          <p:cNvGraphicFramePr/>
          <p:nvPr/>
        </p:nvGraphicFramePr>
        <p:xfrm>
          <a:off x="225360" y="0"/>
          <a:ext cx="394920" cy="518760"/>
        </p:xfrm>
        <a:graphic>
          <a:graphicData uri="http://schemas.openxmlformats.org/presentationml/2006/ole">
            <p:oleObj r:id="rId2" spid="">
              <p:embed/>
              <p:pic>
                <p:nvPicPr>
                  <p:cNvPr id="2897" name="Объект 17" descr=""/>
                  <p:cNvPicPr/>
                  <p:nvPr/>
                </p:nvPicPr>
                <p:blipFill>
                  <a:blip r:embed="rId3"/>
                  <a:stretch/>
                </p:blipFill>
                <p:spPr>
                  <a:xfrm>
                    <a:off x="225360" y="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2898" name="Объект 18"/>
          <p:cNvGraphicFramePr/>
          <p:nvPr/>
        </p:nvGraphicFramePr>
        <p:xfrm>
          <a:off x="225360" y="446040"/>
          <a:ext cx="394920" cy="518760"/>
        </p:xfrm>
        <a:graphic>
          <a:graphicData uri="http://schemas.openxmlformats.org/presentationml/2006/ole">
            <p:oleObj r:id="rId4" spid="">
              <p:embed/>
              <p:pic>
                <p:nvPicPr>
                  <p:cNvPr id="2899" name="Объект 18" descr=""/>
                  <p:cNvPicPr/>
                  <p:nvPr/>
                </p:nvPicPr>
                <p:blipFill>
                  <a:blip r:embed="rId5"/>
                  <a:stretch/>
                </p:blipFill>
                <p:spPr>
                  <a:xfrm>
                    <a:off x="225360" y="4460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2900" name="Объект 19"/>
          <p:cNvGraphicFramePr/>
          <p:nvPr/>
        </p:nvGraphicFramePr>
        <p:xfrm>
          <a:off x="225360" y="893880"/>
          <a:ext cx="394920" cy="516960"/>
        </p:xfrm>
        <a:graphic>
          <a:graphicData uri="http://schemas.openxmlformats.org/presentationml/2006/ole">
            <p:oleObj r:id="rId6" spid="">
              <p:embed/>
              <p:pic>
                <p:nvPicPr>
                  <p:cNvPr id="2901" name="Объект 19" descr=""/>
                  <p:cNvPicPr/>
                  <p:nvPr/>
                </p:nvPicPr>
                <p:blipFill>
                  <a:blip r:embed="rId7"/>
                  <a:stretch/>
                </p:blipFill>
                <p:spPr>
                  <a:xfrm>
                    <a:off x="225360" y="89388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2902" name="Объект 20"/>
          <p:cNvGraphicFramePr/>
          <p:nvPr/>
        </p:nvGraphicFramePr>
        <p:xfrm>
          <a:off x="225360" y="1339920"/>
          <a:ext cx="394920" cy="518760"/>
        </p:xfrm>
        <a:graphic>
          <a:graphicData uri="http://schemas.openxmlformats.org/presentationml/2006/ole">
            <p:oleObj r:id="rId8" spid="">
              <p:embed/>
              <p:pic>
                <p:nvPicPr>
                  <p:cNvPr id="2903" name="Объект 20" descr=""/>
                  <p:cNvPicPr/>
                  <p:nvPr/>
                </p:nvPicPr>
                <p:blipFill>
                  <a:blip r:embed="rId9"/>
                  <a:stretch/>
                </p:blipFill>
                <p:spPr>
                  <a:xfrm>
                    <a:off x="225360" y="133992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2904" name="Объект 21"/>
          <p:cNvGraphicFramePr/>
          <p:nvPr/>
        </p:nvGraphicFramePr>
        <p:xfrm>
          <a:off x="225360" y="1817640"/>
          <a:ext cx="394920" cy="518760"/>
        </p:xfrm>
        <a:graphic>
          <a:graphicData uri="http://schemas.openxmlformats.org/presentationml/2006/ole">
            <p:oleObj r:id="rId10" spid="">
              <p:embed/>
              <p:pic>
                <p:nvPicPr>
                  <p:cNvPr id="2905" name="Объект 21" descr=""/>
                  <p:cNvPicPr/>
                  <p:nvPr/>
                </p:nvPicPr>
                <p:blipFill>
                  <a:blip r:embed="rId11"/>
                  <a:stretch/>
                </p:blipFill>
                <p:spPr>
                  <a:xfrm>
                    <a:off x="225360" y="18176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2906" name="Объект 22"/>
          <p:cNvGraphicFramePr/>
          <p:nvPr/>
        </p:nvGraphicFramePr>
        <p:xfrm>
          <a:off x="225360" y="2263680"/>
          <a:ext cx="394920" cy="518760"/>
        </p:xfrm>
        <a:graphic>
          <a:graphicData uri="http://schemas.openxmlformats.org/presentationml/2006/ole">
            <p:oleObj r:id="rId12" spid="">
              <p:embed/>
              <p:pic>
                <p:nvPicPr>
                  <p:cNvPr id="2907" name="Объект 22" descr=""/>
                  <p:cNvPicPr/>
                  <p:nvPr/>
                </p:nvPicPr>
                <p:blipFill>
                  <a:blip r:embed="rId13"/>
                  <a:stretch/>
                </p:blipFill>
                <p:spPr>
                  <a:xfrm>
                    <a:off x="225360" y="22636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2908" name="Объект 23"/>
          <p:cNvGraphicFramePr/>
          <p:nvPr/>
        </p:nvGraphicFramePr>
        <p:xfrm>
          <a:off x="225360" y="2711520"/>
          <a:ext cx="394920" cy="516960"/>
        </p:xfrm>
        <a:graphic>
          <a:graphicData uri="http://schemas.openxmlformats.org/presentationml/2006/ole">
            <p:oleObj r:id="rId14" spid="">
              <p:embed/>
              <p:pic>
                <p:nvPicPr>
                  <p:cNvPr id="2909" name="Объект 23" descr=""/>
                  <p:cNvPicPr/>
                  <p:nvPr/>
                </p:nvPicPr>
                <p:blipFill>
                  <a:blip r:embed="rId15"/>
                  <a:stretch/>
                </p:blipFill>
                <p:spPr>
                  <a:xfrm>
                    <a:off x="225360" y="271152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2910" name="Объект 24"/>
          <p:cNvGraphicFramePr/>
          <p:nvPr/>
        </p:nvGraphicFramePr>
        <p:xfrm>
          <a:off x="225360" y="3157560"/>
          <a:ext cx="394920" cy="518760"/>
        </p:xfrm>
        <a:graphic>
          <a:graphicData uri="http://schemas.openxmlformats.org/presentationml/2006/ole">
            <p:oleObj r:id="rId16" spid="">
              <p:embed/>
              <p:pic>
                <p:nvPicPr>
                  <p:cNvPr id="2911" name="Объект 24" descr=""/>
                  <p:cNvPicPr/>
                  <p:nvPr/>
                </p:nvPicPr>
                <p:blipFill>
                  <a:blip r:embed="rId17"/>
                  <a:stretch/>
                </p:blipFill>
                <p:spPr>
                  <a:xfrm>
                    <a:off x="225360" y="315756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2912" name="Объект 25"/>
          <p:cNvGraphicFramePr/>
          <p:nvPr/>
        </p:nvGraphicFramePr>
        <p:xfrm>
          <a:off x="225360" y="3605040"/>
          <a:ext cx="394920" cy="516960"/>
        </p:xfrm>
        <a:graphic>
          <a:graphicData uri="http://schemas.openxmlformats.org/presentationml/2006/ole">
            <p:oleObj r:id="rId18" spid="">
              <p:embed/>
              <p:pic>
                <p:nvPicPr>
                  <p:cNvPr id="2913" name="Объект 25" descr=""/>
                  <p:cNvPicPr/>
                  <p:nvPr/>
                </p:nvPicPr>
                <p:blipFill>
                  <a:blip r:embed="rId19"/>
                  <a:stretch/>
                </p:blipFill>
                <p:spPr>
                  <a:xfrm>
                    <a:off x="225360" y="360504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2914" name="Объект 26"/>
          <p:cNvGraphicFramePr/>
          <p:nvPr/>
        </p:nvGraphicFramePr>
        <p:xfrm>
          <a:off x="225360" y="4051440"/>
          <a:ext cx="394920" cy="518760"/>
        </p:xfrm>
        <a:graphic>
          <a:graphicData uri="http://schemas.openxmlformats.org/presentationml/2006/ole">
            <p:oleObj r:id="rId20" spid="">
              <p:embed/>
              <p:pic>
                <p:nvPicPr>
                  <p:cNvPr id="2915" name="Объект 26" descr=""/>
                  <p:cNvPicPr/>
                  <p:nvPr/>
                </p:nvPicPr>
                <p:blipFill>
                  <a:blip r:embed="rId21"/>
                  <a:stretch/>
                </p:blipFill>
                <p:spPr>
                  <a:xfrm>
                    <a:off x="225360" y="40514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2916" name="Объект 27"/>
          <p:cNvGraphicFramePr/>
          <p:nvPr/>
        </p:nvGraphicFramePr>
        <p:xfrm>
          <a:off x="225360" y="4497480"/>
          <a:ext cx="394920" cy="518760"/>
        </p:xfrm>
        <a:graphic>
          <a:graphicData uri="http://schemas.openxmlformats.org/presentationml/2006/ole">
            <p:oleObj r:id="rId22" spid="">
              <p:embed/>
              <p:pic>
                <p:nvPicPr>
                  <p:cNvPr id="2917" name="Объект 27" descr=""/>
                  <p:cNvPicPr/>
                  <p:nvPr/>
                </p:nvPicPr>
                <p:blipFill>
                  <a:blip r:embed="rId23"/>
                  <a:stretch/>
                </p:blipFill>
                <p:spPr>
                  <a:xfrm>
                    <a:off x="225360" y="44974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2918" name="Объект 28"/>
          <p:cNvGraphicFramePr/>
          <p:nvPr/>
        </p:nvGraphicFramePr>
        <p:xfrm>
          <a:off x="225360" y="4944960"/>
          <a:ext cx="394920" cy="516960"/>
        </p:xfrm>
        <a:graphic>
          <a:graphicData uri="http://schemas.openxmlformats.org/presentationml/2006/ole">
            <p:oleObj r:id="rId24" spid="">
              <p:embed/>
              <p:pic>
                <p:nvPicPr>
                  <p:cNvPr id="2919" name="Объект 28" descr=""/>
                  <p:cNvPicPr/>
                  <p:nvPr/>
                </p:nvPicPr>
                <p:blipFill>
                  <a:blip r:embed="rId25"/>
                  <a:stretch/>
                </p:blipFill>
                <p:spPr>
                  <a:xfrm>
                    <a:off x="225360" y="494496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2920" name="Объект 29"/>
          <p:cNvGraphicFramePr/>
          <p:nvPr/>
        </p:nvGraphicFramePr>
        <p:xfrm>
          <a:off x="225360" y="5435640"/>
          <a:ext cx="394920" cy="516960"/>
        </p:xfrm>
        <a:graphic>
          <a:graphicData uri="http://schemas.openxmlformats.org/presentationml/2006/ole">
            <p:oleObj r:id="rId26" spid="">
              <p:embed/>
              <p:pic>
                <p:nvPicPr>
                  <p:cNvPr id="2921" name="Объект 29" descr=""/>
                  <p:cNvPicPr/>
                  <p:nvPr/>
                </p:nvPicPr>
                <p:blipFill>
                  <a:blip r:embed="rId27"/>
                  <a:stretch/>
                </p:blipFill>
                <p:spPr>
                  <a:xfrm>
                    <a:off x="225360" y="543564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2922" name="Объект 30"/>
          <p:cNvGraphicFramePr/>
          <p:nvPr/>
        </p:nvGraphicFramePr>
        <p:xfrm>
          <a:off x="225360" y="5881680"/>
          <a:ext cx="394920" cy="518760"/>
        </p:xfrm>
        <a:graphic>
          <a:graphicData uri="http://schemas.openxmlformats.org/presentationml/2006/ole">
            <p:oleObj r:id="rId28" spid="">
              <p:embed/>
              <p:pic>
                <p:nvPicPr>
                  <p:cNvPr id="2923" name="Объект 30" descr=""/>
                  <p:cNvPicPr/>
                  <p:nvPr/>
                </p:nvPicPr>
                <p:blipFill>
                  <a:blip r:embed="rId29"/>
                  <a:stretch/>
                </p:blipFill>
                <p:spPr>
                  <a:xfrm>
                    <a:off x="225360" y="58816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2924" name="Объект 31"/>
          <p:cNvGraphicFramePr/>
          <p:nvPr/>
        </p:nvGraphicFramePr>
        <p:xfrm>
          <a:off x="225360" y="6327720"/>
          <a:ext cx="394920" cy="518760"/>
        </p:xfrm>
        <a:graphic>
          <a:graphicData uri="http://schemas.openxmlformats.org/presentationml/2006/ole">
            <p:oleObj r:id="rId30" spid="">
              <p:embed/>
              <p:pic>
                <p:nvPicPr>
                  <p:cNvPr id="2925" name="Объект 31" descr=""/>
                  <p:cNvPicPr/>
                  <p:nvPr/>
                </p:nvPicPr>
                <p:blipFill>
                  <a:blip r:embed="rId31"/>
                  <a:stretch/>
                </p:blipFill>
                <p:spPr>
                  <a:xfrm>
                    <a:off x="225360" y="632772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2926" name="PlaceHolder 1"/>
          <p:cNvSpPr>
            <a:spLocks noGrp="1"/>
          </p:cNvSpPr>
          <p:nvPr>
            <p:ph type="title"/>
          </p:nvPr>
        </p:nvSpPr>
        <p:spPr>
          <a:xfrm>
            <a:off x="609480" y="708120"/>
            <a:ext cx="10971720" cy="274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>
              <a:buNone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текста заглавия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92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17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928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17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1" r:id="rId32"/>
  </p:sldLayoutIdLst>
</p:sldMaster>
</file>

<file path=ppt/slideMasters/slideMaster8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eee9e3">
            <a:alpha val="10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32" name="Объект 17"/>
          <p:cNvGraphicFramePr/>
          <p:nvPr/>
        </p:nvGraphicFramePr>
        <p:xfrm>
          <a:off x="225360" y="0"/>
          <a:ext cx="394920" cy="518760"/>
        </p:xfrm>
        <a:graphic>
          <a:graphicData uri="http://schemas.openxmlformats.org/presentationml/2006/ole">
            <p:oleObj r:id="rId2" spid="">
              <p:embed/>
              <p:pic>
                <p:nvPicPr>
                  <p:cNvPr id="2933" name="Объект 17" descr=""/>
                  <p:cNvPicPr/>
                  <p:nvPr/>
                </p:nvPicPr>
                <p:blipFill>
                  <a:blip r:embed="rId3"/>
                  <a:stretch/>
                </p:blipFill>
                <p:spPr>
                  <a:xfrm>
                    <a:off x="225360" y="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2934" name="Объект 18"/>
          <p:cNvGraphicFramePr/>
          <p:nvPr/>
        </p:nvGraphicFramePr>
        <p:xfrm>
          <a:off x="225360" y="446040"/>
          <a:ext cx="394920" cy="518760"/>
        </p:xfrm>
        <a:graphic>
          <a:graphicData uri="http://schemas.openxmlformats.org/presentationml/2006/ole">
            <p:oleObj r:id="rId4" spid="">
              <p:embed/>
              <p:pic>
                <p:nvPicPr>
                  <p:cNvPr id="2935" name="Объект 18" descr=""/>
                  <p:cNvPicPr/>
                  <p:nvPr/>
                </p:nvPicPr>
                <p:blipFill>
                  <a:blip r:embed="rId5"/>
                  <a:stretch/>
                </p:blipFill>
                <p:spPr>
                  <a:xfrm>
                    <a:off x="225360" y="4460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2936" name="Объект 19"/>
          <p:cNvGraphicFramePr/>
          <p:nvPr/>
        </p:nvGraphicFramePr>
        <p:xfrm>
          <a:off x="225360" y="893880"/>
          <a:ext cx="394920" cy="516960"/>
        </p:xfrm>
        <a:graphic>
          <a:graphicData uri="http://schemas.openxmlformats.org/presentationml/2006/ole">
            <p:oleObj r:id="rId6" spid="">
              <p:embed/>
              <p:pic>
                <p:nvPicPr>
                  <p:cNvPr id="2937" name="Объект 19" descr=""/>
                  <p:cNvPicPr/>
                  <p:nvPr/>
                </p:nvPicPr>
                <p:blipFill>
                  <a:blip r:embed="rId7"/>
                  <a:stretch/>
                </p:blipFill>
                <p:spPr>
                  <a:xfrm>
                    <a:off x="225360" y="89388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2938" name="Объект 20"/>
          <p:cNvGraphicFramePr/>
          <p:nvPr/>
        </p:nvGraphicFramePr>
        <p:xfrm>
          <a:off x="225360" y="1339920"/>
          <a:ext cx="394920" cy="518760"/>
        </p:xfrm>
        <a:graphic>
          <a:graphicData uri="http://schemas.openxmlformats.org/presentationml/2006/ole">
            <p:oleObj r:id="rId8" spid="">
              <p:embed/>
              <p:pic>
                <p:nvPicPr>
                  <p:cNvPr id="2939" name="Объект 20" descr=""/>
                  <p:cNvPicPr/>
                  <p:nvPr/>
                </p:nvPicPr>
                <p:blipFill>
                  <a:blip r:embed="rId9"/>
                  <a:stretch/>
                </p:blipFill>
                <p:spPr>
                  <a:xfrm>
                    <a:off x="225360" y="133992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2940" name="Объект 21"/>
          <p:cNvGraphicFramePr/>
          <p:nvPr/>
        </p:nvGraphicFramePr>
        <p:xfrm>
          <a:off x="225360" y="1817640"/>
          <a:ext cx="394920" cy="518760"/>
        </p:xfrm>
        <a:graphic>
          <a:graphicData uri="http://schemas.openxmlformats.org/presentationml/2006/ole">
            <p:oleObj r:id="rId10" spid="">
              <p:embed/>
              <p:pic>
                <p:nvPicPr>
                  <p:cNvPr id="2941" name="Объект 21" descr=""/>
                  <p:cNvPicPr/>
                  <p:nvPr/>
                </p:nvPicPr>
                <p:blipFill>
                  <a:blip r:embed="rId11"/>
                  <a:stretch/>
                </p:blipFill>
                <p:spPr>
                  <a:xfrm>
                    <a:off x="225360" y="18176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2942" name="Объект 22"/>
          <p:cNvGraphicFramePr/>
          <p:nvPr/>
        </p:nvGraphicFramePr>
        <p:xfrm>
          <a:off x="225360" y="2263680"/>
          <a:ext cx="394920" cy="518760"/>
        </p:xfrm>
        <a:graphic>
          <a:graphicData uri="http://schemas.openxmlformats.org/presentationml/2006/ole">
            <p:oleObj r:id="rId12" spid="">
              <p:embed/>
              <p:pic>
                <p:nvPicPr>
                  <p:cNvPr id="2943" name="Объект 22" descr=""/>
                  <p:cNvPicPr/>
                  <p:nvPr/>
                </p:nvPicPr>
                <p:blipFill>
                  <a:blip r:embed="rId13"/>
                  <a:stretch/>
                </p:blipFill>
                <p:spPr>
                  <a:xfrm>
                    <a:off x="225360" y="22636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2944" name="Объект 23"/>
          <p:cNvGraphicFramePr/>
          <p:nvPr/>
        </p:nvGraphicFramePr>
        <p:xfrm>
          <a:off x="225360" y="2711520"/>
          <a:ext cx="394920" cy="516960"/>
        </p:xfrm>
        <a:graphic>
          <a:graphicData uri="http://schemas.openxmlformats.org/presentationml/2006/ole">
            <p:oleObj r:id="rId14" spid="">
              <p:embed/>
              <p:pic>
                <p:nvPicPr>
                  <p:cNvPr id="2945" name="Объект 23" descr=""/>
                  <p:cNvPicPr/>
                  <p:nvPr/>
                </p:nvPicPr>
                <p:blipFill>
                  <a:blip r:embed="rId15"/>
                  <a:stretch/>
                </p:blipFill>
                <p:spPr>
                  <a:xfrm>
                    <a:off x="225360" y="271152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2946" name="Объект 24"/>
          <p:cNvGraphicFramePr/>
          <p:nvPr/>
        </p:nvGraphicFramePr>
        <p:xfrm>
          <a:off x="225360" y="3157560"/>
          <a:ext cx="394920" cy="518760"/>
        </p:xfrm>
        <a:graphic>
          <a:graphicData uri="http://schemas.openxmlformats.org/presentationml/2006/ole">
            <p:oleObj r:id="rId16" spid="">
              <p:embed/>
              <p:pic>
                <p:nvPicPr>
                  <p:cNvPr id="2947" name="Объект 24" descr=""/>
                  <p:cNvPicPr/>
                  <p:nvPr/>
                </p:nvPicPr>
                <p:blipFill>
                  <a:blip r:embed="rId17"/>
                  <a:stretch/>
                </p:blipFill>
                <p:spPr>
                  <a:xfrm>
                    <a:off x="225360" y="315756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2948" name="Объект 25"/>
          <p:cNvGraphicFramePr/>
          <p:nvPr/>
        </p:nvGraphicFramePr>
        <p:xfrm>
          <a:off x="225360" y="3605040"/>
          <a:ext cx="394920" cy="516960"/>
        </p:xfrm>
        <a:graphic>
          <a:graphicData uri="http://schemas.openxmlformats.org/presentationml/2006/ole">
            <p:oleObj r:id="rId18" spid="">
              <p:embed/>
              <p:pic>
                <p:nvPicPr>
                  <p:cNvPr id="2949" name="Объект 25" descr=""/>
                  <p:cNvPicPr/>
                  <p:nvPr/>
                </p:nvPicPr>
                <p:blipFill>
                  <a:blip r:embed="rId19"/>
                  <a:stretch/>
                </p:blipFill>
                <p:spPr>
                  <a:xfrm>
                    <a:off x="225360" y="360504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2950" name="Объект 26"/>
          <p:cNvGraphicFramePr/>
          <p:nvPr/>
        </p:nvGraphicFramePr>
        <p:xfrm>
          <a:off x="225360" y="4051440"/>
          <a:ext cx="394920" cy="518760"/>
        </p:xfrm>
        <a:graphic>
          <a:graphicData uri="http://schemas.openxmlformats.org/presentationml/2006/ole">
            <p:oleObj r:id="rId20" spid="">
              <p:embed/>
              <p:pic>
                <p:nvPicPr>
                  <p:cNvPr id="2951" name="Объект 26" descr=""/>
                  <p:cNvPicPr/>
                  <p:nvPr/>
                </p:nvPicPr>
                <p:blipFill>
                  <a:blip r:embed="rId21"/>
                  <a:stretch/>
                </p:blipFill>
                <p:spPr>
                  <a:xfrm>
                    <a:off x="225360" y="40514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2952" name="Объект 27"/>
          <p:cNvGraphicFramePr/>
          <p:nvPr/>
        </p:nvGraphicFramePr>
        <p:xfrm>
          <a:off x="225360" y="4497480"/>
          <a:ext cx="394920" cy="518760"/>
        </p:xfrm>
        <a:graphic>
          <a:graphicData uri="http://schemas.openxmlformats.org/presentationml/2006/ole">
            <p:oleObj r:id="rId22" spid="">
              <p:embed/>
              <p:pic>
                <p:nvPicPr>
                  <p:cNvPr id="2953" name="Объект 27" descr=""/>
                  <p:cNvPicPr/>
                  <p:nvPr/>
                </p:nvPicPr>
                <p:blipFill>
                  <a:blip r:embed="rId23"/>
                  <a:stretch/>
                </p:blipFill>
                <p:spPr>
                  <a:xfrm>
                    <a:off x="225360" y="44974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2954" name="Объект 28"/>
          <p:cNvGraphicFramePr/>
          <p:nvPr/>
        </p:nvGraphicFramePr>
        <p:xfrm>
          <a:off x="225360" y="4944960"/>
          <a:ext cx="394920" cy="516960"/>
        </p:xfrm>
        <a:graphic>
          <a:graphicData uri="http://schemas.openxmlformats.org/presentationml/2006/ole">
            <p:oleObj r:id="rId24" spid="">
              <p:embed/>
              <p:pic>
                <p:nvPicPr>
                  <p:cNvPr id="2955" name="Объект 28" descr=""/>
                  <p:cNvPicPr/>
                  <p:nvPr/>
                </p:nvPicPr>
                <p:blipFill>
                  <a:blip r:embed="rId25"/>
                  <a:stretch/>
                </p:blipFill>
                <p:spPr>
                  <a:xfrm>
                    <a:off x="225360" y="494496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2956" name="Объект 29"/>
          <p:cNvGraphicFramePr/>
          <p:nvPr/>
        </p:nvGraphicFramePr>
        <p:xfrm>
          <a:off x="225360" y="5435640"/>
          <a:ext cx="394920" cy="516960"/>
        </p:xfrm>
        <a:graphic>
          <a:graphicData uri="http://schemas.openxmlformats.org/presentationml/2006/ole">
            <p:oleObj r:id="rId26" spid="">
              <p:embed/>
              <p:pic>
                <p:nvPicPr>
                  <p:cNvPr id="2957" name="Объект 29" descr=""/>
                  <p:cNvPicPr/>
                  <p:nvPr/>
                </p:nvPicPr>
                <p:blipFill>
                  <a:blip r:embed="rId27"/>
                  <a:stretch/>
                </p:blipFill>
                <p:spPr>
                  <a:xfrm>
                    <a:off x="225360" y="543564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2958" name="Объект 30"/>
          <p:cNvGraphicFramePr/>
          <p:nvPr/>
        </p:nvGraphicFramePr>
        <p:xfrm>
          <a:off x="225360" y="5881680"/>
          <a:ext cx="394920" cy="518760"/>
        </p:xfrm>
        <a:graphic>
          <a:graphicData uri="http://schemas.openxmlformats.org/presentationml/2006/ole">
            <p:oleObj r:id="rId28" spid="">
              <p:embed/>
              <p:pic>
                <p:nvPicPr>
                  <p:cNvPr id="2959" name="Объект 30" descr=""/>
                  <p:cNvPicPr/>
                  <p:nvPr/>
                </p:nvPicPr>
                <p:blipFill>
                  <a:blip r:embed="rId29"/>
                  <a:stretch/>
                </p:blipFill>
                <p:spPr>
                  <a:xfrm>
                    <a:off x="225360" y="58816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2960" name="Объект 31"/>
          <p:cNvGraphicFramePr/>
          <p:nvPr/>
        </p:nvGraphicFramePr>
        <p:xfrm>
          <a:off x="225360" y="6327720"/>
          <a:ext cx="394920" cy="518760"/>
        </p:xfrm>
        <a:graphic>
          <a:graphicData uri="http://schemas.openxmlformats.org/presentationml/2006/ole">
            <p:oleObj r:id="rId30" spid="">
              <p:embed/>
              <p:pic>
                <p:nvPicPr>
                  <p:cNvPr id="2961" name="Объект 31" descr=""/>
                  <p:cNvPicPr/>
                  <p:nvPr/>
                </p:nvPicPr>
                <p:blipFill>
                  <a:blip r:embed="rId31"/>
                  <a:stretch/>
                </p:blipFill>
                <p:spPr>
                  <a:xfrm>
                    <a:off x="225360" y="632772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2962" name="PlaceHolder 1"/>
          <p:cNvSpPr>
            <a:spLocks noGrp="1"/>
          </p:cNvSpPr>
          <p:nvPr>
            <p:ph type="title"/>
          </p:nvPr>
        </p:nvSpPr>
        <p:spPr>
          <a:xfrm>
            <a:off x="609480" y="708120"/>
            <a:ext cx="10971720" cy="274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>
              <a:buNone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текста заглавия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96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3976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96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3976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32"/>
  </p:sldLayoutIdLst>
</p:sldMaster>
</file>

<file path=ppt/slideMasters/slideMaster8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eee9e3">
            <a:alpha val="10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68" name="Объект 17"/>
          <p:cNvGraphicFramePr/>
          <p:nvPr/>
        </p:nvGraphicFramePr>
        <p:xfrm>
          <a:off x="225360" y="0"/>
          <a:ext cx="394920" cy="518760"/>
        </p:xfrm>
        <a:graphic>
          <a:graphicData uri="http://schemas.openxmlformats.org/presentationml/2006/ole">
            <p:oleObj r:id="rId2" spid="">
              <p:embed/>
              <p:pic>
                <p:nvPicPr>
                  <p:cNvPr id="2969" name="Объект 17" descr=""/>
                  <p:cNvPicPr/>
                  <p:nvPr/>
                </p:nvPicPr>
                <p:blipFill>
                  <a:blip r:embed="rId3"/>
                  <a:stretch/>
                </p:blipFill>
                <p:spPr>
                  <a:xfrm>
                    <a:off x="225360" y="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2970" name="Объект 18"/>
          <p:cNvGraphicFramePr/>
          <p:nvPr/>
        </p:nvGraphicFramePr>
        <p:xfrm>
          <a:off x="225360" y="446040"/>
          <a:ext cx="394920" cy="518760"/>
        </p:xfrm>
        <a:graphic>
          <a:graphicData uri="http://schemas.openxmlformats.org/presentationml/2006/ole">
            <p:oleObj r:id="rId4" spid="">
              <p:embed/>
              <p:pic>
                <p:nvPicPr>
                  <p:cNvPr id="2971" name="Объект 18" descr=""/>
                  <p:cNvPicPr/>
                  <p:nvPr/>
                </p:nvPicPr>
                <p:blipFill>
                  <a:blip r:embed="rId5"/>
                  <a:stretch/>
                </p:blipFill>
                <p:spPr>
                  <a:xfrm>
                    <a:off x="225360" y="4460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2972" name="Объект 19"/>
          <p:cNvGraphicFramePr/>
          <p:nvPr/>
        </p:nvGraphicFramePr>
        <p:xfrm>
          <a:off x="225360" y="893880"/>
          <a:ext cx="394920" cy="516960"/>
        </p:xfrm>
        <a:graphic>
          <a:graphicData uri="http://schemas.openxmlformats.org/presentationml/2006/ole">
            <p:oleObj r:id="rId6" spid="">
              <p:embed/>
              <p:pic>
                <p:nvPicPr>
                  <p:cNvPr id="2973" name="Объект 19" descr=""/>
                  <p:cNvPicPr/>
                  <p:nvPr/>
                </p:nvPicPr>
                <p:blipFill>
                  <a:blip r:embed="rId7"/>
                  <a:stretch/>
                </p:blipFill>
                <p:spPr>
                  <a:xfrm>
                    <a:off x="225360" y="89388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2974" name="Объект 20"/>
          <p:cNvGraphicFramePr/>
          <p:nvPr/>
        </p:nvGraphicFramePr>
        <p:xfrm>
          <a:off x="225360" y="1339920"/>
          <a:ext cx="394920" cy="518760"/>
        </p:xfrm>
        <a:graphic>
          <a:graphicData uri="http://schemas.openxmlformats.org/presentationml/2006/ole">
            <p:oleObj r:id="rId8" spid="">
              <p:embed/>
              <p:pic>
                <p:nvPicPr>
                  <p:cNvPr id="2975" name="Объект 20" descr=""/>
                  <p:cNvPicPr/>
                  <p:nvPr/>
                </p:nvPicPr>
                <p:blipFill>
                  <a:blip r:embed="rId9"/>
                  <a:stretch/>
                </p:blipFill>
                <p:spPr>
                  <a:xfrm>
                    <a:off x="225360" y="133992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2976" name="Объект 21"/>
          <p:cNvGraphicFramePr/>
          <p:nvPr/>
        </p:nvGraphicFramePr>
        <p:xfrm>
          <a:off x="225360" y="1817640"/>
          <a:ext cx="394920" cy="518760"/>
        </p:xfrm>
        <a:graphic>
          <a:graphicData uri="http://schemas.openxmlformats.org/presentationml/2006/ole">
            <p:oleObj r:id="rId10" spid="">
              <p:embed/>
              <p:pic>
                <p:nvPicPr>
                  <p:cNvPr id="2977" name="Объект 21" descr=""/>
                  <p:cNvPicPr/>
                  <p:nvPr/>
                </p:nvPicPr>
                <p:blipFill>
                  <a:blip r:embed="rId11"/>
                  <a:stretch/>
                </p:blipFill>
                <p:spPr>
                  <a:xfrm>
                    <a:off x="225360" y="18176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2978" name="Объект 22"/>
          <p:cNvGraphicFramePr/>
          <p:nvPr/>
        </p:nvGraphicFramePr>
        <p:xfrm>
          <a:off x="225360" y="2263680"/>
          <a:ext cx="394920" cy="518760"/>
        </p:xfrm>
        <a:graphic>
          <a:graphicData uri="http://schemas.openxmlformats.org/presentationml/2006/ole">
            <p:oleObj r:id="rId12" spid="">
              <p:embed/>
              <p:pic>
                <p:nvPicPr>
                  <p:cNvPr id="2979" name="Объект 22" descr=""/>
                  <p:cNvPicPr/>
                  <p:nvPr/>
                </p:nvPicPr>
                <p:blipFill>
                  <a:blip r:embed="rId13"/>
                  <a:stretch/>
                </p:blipFill>
                <p:spPr>
                  <a:xfrm>
                    <a:off x="225360" y="22636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2980" name="Объект 23"/>
          <p:cNvGraphicFramePr/>
          <p:nvPr/>
        </p:nvGraphicFramePr>
        <p:xfrm>
          <a:off x="225360" y="2711520"/>
          <a:ext cx="394920" cy="516960"/>
        </p:xfrm>
        <a:graphic>
          <a:graphicData uri="http://schemas.openxmlformats.org/presentationml/2006/ole">
            <p:oleObj r:id="rId14" spid="">
              <p:embed/>
              <p:pic>
                <p:nvPicPr>
                  <p:cNvPr id="2981" name="Объект 23" descr=""/>
                  <p:cNvPicPr/>
                  <p:nvPr/>
                </p:nvPicPr>
                <p:blipFill>
                  <a:blip r:embed="rId15"/>
                  <a:stretch/>
                </p:blipFill>
                <p:spPr>
                  <a:xfrm>
                    <a:off x="225360" y="271152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2982" name="Объект 24"/>
          <p:cNvGraphicFramePr/>
          <p:nvPr/>
        </p:nvGraphicFramePr>
        <p:xfrm>
          <a:off x="225360" y="3157560"/>
          <a:ext cx="394920" cy="518760"/>
        </p:xfrm>
        <a:graphic>
          <a:graphicData uri="http://schemas.openxmlformats.org/presentationml/2006/ole">
            <p:oleObj r:id="rId16" spid="">
              <p:embed/>
              <p:pic>
                <p:nvPicPr>
                  <p:cNvPr id="2983" name="Объект 24" descr=""/>
                  <p:cNvPicPr/>
                  <p:nvPr/>
                </p:nvPicPr>
                <p:blipFill>
                  <a:blip r:embed="rId17"/>
                  <a:stretch/>
                </p:blipFill>
                <p:spPr>
                  <a:xfrm>
                    <a:off x="225360" y="315756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2984" name="Объект 25"/>
          <p:cNvGraphicFramePr/>
          <p:nvPr/>
        </p:nvGraphicFramePr>
        <p:xfrm>
          <a:off x="225360" y="3605040"/>
          <a:ext cx="394920" cy="516960"/>
        </p:xfrm>
        <a:graphic>
          <a:graphicData uri="http://schemas.openxmlformats.org/presentationml/2006/ole">
            <p:oleObj r:id="rId18" spid="">
              <p:embed/>
              <p:pic>
                <p:nvPicPr>
                  <p:cNvPr id="2985" name="Объект 25" descr=""/>
                  <p:cNvPicPr/>
                  <p:nvPr/>
                </p:nvPicPr>
                <p:blipFill>
                  <a:blip r:embed="rId19"/>
                  <a:stretch/>
                </p:blipFill>
                <p:spPr>
                  <a:xfrm>
                    <a:off x="225360" y="360504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2986" name="Объект 26"/>
          <p:cNvGraphicFramePr/>
          <p:nvPr/>
        </p:nvGraphicFramePr>
        <p:xfrm>
          <a:off x="225360" y="4051440"/>
          <a:ext cx="394920" cy="518760"/>
        </p:xfrm>
        <a:graphic>
          <a:graphicData uri="http://schemas.openxmlformats.org/presentationml/2006/ole">
            <p:oleObj r:id="rId20" spid="">
              <p:embed/>
              <p:pic>
                <p:nvPicPr>
                  <p:cNvPr id="2987" name="Объект 26" descr=""/>
                  <p:cNvPicPr/>
                  <p:nvPr/>
                </p:nvPicPr>
                <p:blipFill>
                  <a:blip r:embed="rId21"/>
                  <a:stretch/>
                </p:blipFill>
                <p:spPr>
                  <a:xfrm>
                    <a:off x="225360" y="40514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2988" name="Объект 27"/>
          <p:cNvGraphicFramePr/>
          <p:nvPr/>
        </p:nvGraphicFramePr>
        <p:xfrm>
          <a:off x="225360" y="4497480"/>
          <a:ext cx="394920" cy="518760"/>
        </p:xfrm>
        <a:graphic>
          <a:graphicData uri="http://schemas.openxmlformats.org/presentationml/2006/ole">
            <p:oleObj r:id="rId22" spid="">
              <p:embed/>
              <p:pic>
                <p:nvPicPr>
                  <p:cNvPr id="2989" name="Объект 27" descr=""/>
                  <p:cNvPicPr/>
                  <p:nvPr/>
                </p:nvPicPr>
                <p:blipFill>
                  <a:blip r:embed="rId23"/>
                  <a:stretch/>
                </p:blipFill>
                <p:spPr>
                  <a:xfrm>
                    <a:off x="225360" y="44974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2990" name="Объект 28"/>
          <p:cNvGraphicFramePr/>
          <p:nvPr/>
        </p:nvGraphicFramePr>
        <p:xfrm>
          <a:off x="225360" y="4944960"/>
          <a:ext cx="394920" cy="516960"/>
        </p:xfrm>
        <a:graphic>
          <a:graphicData uri="http://schemas.openxmlformats.org/presentationml/2006/ole">
            <p:oleObj r:id="rId24" spid="">
              <p:embed/>
              <p:pic>
                <p:nvPicPr>
                  <p:cNvPr id="2991" name="Объект 28" descr=""/>
                  <p:cNvPicPr/>
                  <p:nvPr/>
                </p:nvPicPr>
                <p:blipFill>
                  <a:blip r:embed="rId25"/>
                  <a:stretch/>
                </p:blipFill>
                <p:spPr>
                  <a:xfrm>
                    <a:off x="225360" y="494496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2992" name="Объект 29"/>
          <p:cNvGraphicFramePr/>
          <p:nvPr/>
        </p:nvGraphicFramePr>
        <p:xfrm>
          <a:off x="225360" y="5435640"/>
          <a:ext cx="394920" cy="516960"/>
        </p:xfrm>
        <a:graphic>
          <a:graphicData uri="http://schemas.openxmlformats.org/presentationml/2006/ole">
            <p:oleObj r:id="rId26" spid="">
              <p:embed/>
              <p:pic>
                <p:nvPicPr>
                  <p:cNvPr id="2993" name="Объект 29" descr=""/>
                  <p:cNvPicPr/>
                  <p:nvPr/>
                </p:nvPicPr>
                <p:blipFill>
                  <a:blip r:embed="rId27"/>
                  <a:stretch/>
                </p:blipFill>
                <p:spPr>
                  <a:xfrm>
                    <a:off x="225360" y="543564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2994" name="Объект 30"/>
          <p:cNvGraphicFramePr/>
          <p:nvPr/>
        </p:nvGraphicFramePr>
        <p:xfrm>
          <a:off x="225360" y="5881680"/>
          <a:ext cx="394920" cy="518760"/>
        </p:xfrm>
        <a:graphic>
          <a:graphicData uri="http://schemas.openxmlformats.org/presentationml/2006/ole">
            <p:oleObj r:id="rId28" spid="">
              <p:embed/>
              <p:pic>
                <p:nvPicPr>
                  <p:cNvPr id="2995" name="Объект 30" descr=""/>
                  <p:cNvPicPr/>
                  <p:nvPr/>
                </p:nvPicPr>
                <p:blipFill>
                  <a:blip r:embed="rId29"/>
                  <a:stretch/>
                </p:blipFill>
                <p:spPr>
                  <a:xfrm>
                    <a:off x="225360" y="58816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2996" name="Объект 31"/>
          <p:cNvGraphicFramePr/>
          <p:nvPr/>
        </p:nvGraphicFramePr>
        <p:xfrm>
          <a:off x="225360" y="6327720"/>
          <a:ext cx="394920" cy="518760"/>
        </p:xfrm>
        <a:graphic>
          <a:graphicData uri="http://schemas.openxmlformats.org/presentationml/2006/ole">
            <p:oleObj r:id="rId30" spid="">
              <p:embed/>
              <p:pic>
                <p:nvPicPr>
                  <p:cNvPr id="2997" name="Объект 31" descr=""/>
                  <p:cNvPicPr/>
                  <p:nvPr/>
                </p:nvPicPr>
                <p:blipFill>
                  <a:blip r:embed="rId31"/>
                  <a:stretch/>
                </p:blipFill>
                <p:spPr>
                  <a:xfrm>
                    <a:off x="225360" y="632772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2998" name="PlaceHolder 1"/>
          <p:cNvSpPr>
            <a:spLocks noGrp="1"/>
          </p:cNvSpPr>
          <p:nvPr>
            <p:ph type="title"/>
          </p:nvPr>
        </p:nvSpPr>
        <p:spPr>
          <a:xfrm>
            <a:off x="609480" y="708120"/>
            <a:ext cx="10971720" cy="274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>
              <a:buNone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текста заглавия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99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50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00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50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001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17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5" r:id="rId32"/>
  </p:sldLayoutIdLst>
</p:sldMaster>
</file>

<file path=ppt/slideMasters/slideMaster8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eee9e3">
            <a:alpha val="10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06" name="Объект 17"/>
          <p:cNvGraphicFramePr/>
          <p:nvPr/>
        </p:nvGraphicFramePr>
        <p:xfrm>
          <a:off x="225360" y="0"/>
          <a:ext cx="394920" cy="518760"/>
        </p:xfrm>
        <a:graphic>
          <a:graphicData uri="http://schemas.openxmlformats.org/presentationml/2006/ole">
            <p:oleObj r:id="rId2" spid="">
              <p:embed/>
              <p:pic>
                <p:nvPicPr>
                  <p:cNvPr id="3007" name="Объект 17" descr=""/>
                  <p:cNvPicPr/>
                  <p:nvPr/>
                </p:nvPicPr>
                <p:blipFill>
                  <a:blip r:embed="rId3"/>
                  <a:stretch/>
                </p:blipFill>
                <p:spPr>
                  <a:xfrm>
                    <a:off x="225360" y="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3008" name="Объект 18"/>
          <p:cNvGraphicFramePr/>
          <p:nvPr/>
        </p:nvGraphicFramePr>
        <p:xfrm>
          <a:off x="225360" y="446040"/>
          <a:ext cx="394920" cy="518760"/>
        </p:xfrm>
        <a:graphic>
          <a:graphicData uri="http://schemas.openxmlformats.org/presentationml/2006/ole">
            <p:oleObj r:id="rId4" spid="">
              <p:embed/>
              <p:pic>
                <p:nvPicPr>
                  <p:cNvPr id="3009" name="Объект 18" descr=""/>
                  <p:cNvPicPr/>
                  <p:nvPr/>
                </p:nvPicPr>
                <p:blipFill>
                  <a:blip r:embed="rId5"/>
                  <a:stretch/>
                </p:blipFill>
                <p:spPr>
                  <a:xfrm>
                    <a:off x="225360" y="4460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3010" name="Объект 19"/>
          <p:cNvGraphicFramePr/>
          <p:nvPr/>
        </p:nvGraphicFramePr>
        <p:xfrm>
          <a:off x="225360" y="893880"/>
          <a:ext cx="394920" cy="516960"/>
        </p:xfrm>
        <a:graphic>
          <a:graphicData uri="http://schemas.openxmlformats.org/presentationml/2006/ole">
            <p:oleObj r:id="rId6" spid="">
              <p:embed/>
              <p:pic>
                <p:nvPicPr>
                  <p:cNvPr id="3011" name="Объект 19" descr=""/>
                  <p:cNvPicPr/>
                  <p:nvPr/>
                </p:nvPicPr>
                <p:blipFill>
                  <a:blip r:embed="rId7"/>
                  <a:stretch/>
                </p:blipFill>
                <p:spPr>
                  <a:xfrm>
                    <a:off x="225360" y="89388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3012" name="Объект 20"/>
          <p:cNvGraphicFramePr/>
          <p:nvPr/>
        </p:nvGraphicFramePr>
        <p:xfrm>
          <a:off x="225360" y="1339920"/>
          <a:ext cx="394920" cy="518760"/>
        </p:xfrm>
        <a:graphic>
          <a:graphicData uri="http://schemas.openxmlformats.org/presentationml/2006/ole">
            <p:oleObj r:id="rId8" spid="">
              <p:embed/>
              <p:pic>
                <p:nvPicPr>
                  <p:cNvPr id="3013" name="Объект 20" descr=""/>
                  <p:cNvPicPr/>
                  <p:nvPr/>
                </p:nvPicPr>
                <p:blipFill>
                  <a:blip r:embed="rId9"/>
                  <a:stretch/>
                </p:blipFill>
                <p:spPr>
                  <a:xfrm>
                    <a:off x="225360" y="133992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3014" name="Объект 21"/>
          <p:cNvGraphicFramePr/>
          <p:nvPr/>
        </p:nvGraphicFramePr>
        <p:xfrm>
          <a:off x="225360" y="1817640"/>
          <a:ext cx="394920" cy="518760"/>
        </p:xfrm>
        <a:graphic>
          <a:graphicData uri="http://schemas.openxmlformats.org/presentationml/2006/ole">
            <p:oleObj r:id="rId10" spid="">
              <p:embed/>
              <p:pic>
                <p:nvPicPr>
                  <p:cNvPr id="3015" name="Объект 21" descr=""/>
                  <p:cNvPicPr/>
                  <p:nvPr/>
                </p:nvPicPr>
                <p:blipFill>
                  <a:blip r:embed="rId11"/>
                  <a:stretch/>
                </p:blipFill>
                <p:spPr>
                  <a:xfrm>
                    <a:off x="225360" y="18176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3016" name="Объект 22"/>
          <p:cNvGraphicFramePr/>
          <p:nvPr/>
        </p:nvGraphicFramePr>
        <p:xfrm>
          <a:off x="225360" y="2263680"/>
          <a:ext cx="394920" cy="518760"/>
        </p:xfrm>
        <a:graphic>
          <a:graphicData uri="http://schemas.openxmlformats.org/presentationml/2006/ole">
            <p:oleObj r:id="rId12" spid="">
              <p:embed/>
              <p:pic>
                <p:nvPicPr>
                  <p:cNvPr id="3017" name="Объект 22" descr=""/>
                  <p:cNvPicPr/>
                  <p:nvPr/>
                </p:nvPicPr>
                <p:blipFill>
                  <a:blip r:embed="rId13"/>
                  <a:stretch/>
                </p:blipFill>
                <p:spPr>
                  <a:xfrm>
                    <a:off x="225360" y="22636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3018" name="Объект 23"/>
          <p:cNvGraphicFramePr/>
          <p:nvPr/>
        </p:nvGraphicFramePr>
        <p:xfrm>
          <a:off x="225360" y="2711520"/>
          <a:ext cx="394920" cy="516960"/>
        </p:xfrm>
        <a:graphic>
          <a:graphicData uri="http://schemas.openxmlformats.org/presentationml/2006/ole">
            <p:oleObj r:id="rId14" spid="">
              <p:embed/>
              <p:pic>
                <p:nvPicPr>
                  <p:cNvPr id="3019" name="Объект 23" descr=""/>
                  <p:cNvPicPr/>
                  <p:nvPr/>
                </p:nvPicPr>
                <p:blipFill>
                  <a:blip r:embed="rId15"/>
                  <a:stretch/>
                </p:blipFill>
                <p:spPr>
                  <a:xfrm>
                    <a:off x="225360" y="271152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3020" name="Объект 24"/>
          <p:cNvGraphicFramePr/>
          <p:nvPr/>
        </p:nvGraphicFramePr>
        <p:xfrm>
          <a:off x="225360" y="3157560"/>
          <a:ext cx="394920" cy="518760"/>
        </p:xfrm>
        <a:graphic>
          <a:graphicData uri="http://schemas.openxmlformats.org/presentationml/2006/ole">
            <p:oleObj r:id="rId16" spid="">
              <p:embed/>
              <p:pic>
                <p:nvPicPr>
                  <p:cNvPr id="3021" name="Объект 24" descr=""/>
                  <p:cNvPicPr/>
                  <p:nvPr/>
                </p:nvPicPr>
                <p:blipFill>
                  <a:blip r:embed="rId17"/>
                  <a:stretch/>
                </p:blipFill>
                <p:spPr>
                  <a:xfrm>
                    <a:off x="225360" y="315756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3022" name="Объект 25"/>
          <p:cNvGraphicFramePr/>
          <p:nvPr/>
        </p:nvGraphicFramePr>
        <p:xfrm>
          <a:off x="225360" y="3605040"/>
          <a:ext cx="394920" cy="516960"/>
        </p:xfrm>
        <a:graphic>
          <a:graphicData uri="http://schemas.openxmlformats.org/presentationml/2006/ole">
            <p:oleObj r:id="rId18" spid="">
              <p:embed/>
              <p:pic>
                <p:nvPicPr>
                  <p:cNvPr id="3023" name="Объект 25" descr=""/>
                  <p:cNvPicPr/>
                  <p:nvPr/>
                </p:nvPicPr>
                <p:blipFill>
                  <a:blip r:embed="rId19"/>
                  <a:stretch/>
                </p:blipFill>
                <p:spPr>
                  <a:xfrm>
                    <a:off x="225360" y="360504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3024" name="Объект 26"/>
          <p:cNvGraphicFramePr/>
          <p:nvPr/>
        </p:nvGraphicFramePr>
        <p:xfrm>
          <a:off x="225360" y="4051440"/>
          <a:ext cx="394920" cy="518760"/>
        </p:xfrm>
        <a:graphic>
          <a:graphicData uri="http://schemas.openxmlformats.org/presentationml/2006/ole">
            <p:oleObj r:id="rId20" spid="">
              <p:embed/>
              <p:pic>
                <p:nvPicPr>
                  <p:cNvPr id="3025" name="Объект 26" descr=""/>
                  <p:cNvPicPr/>
                  <p:nvPr/>
                </p:nvPicPr>
                <p:blipFill>
                  <a:blip r:embed="rId21"/>
                  <a:stretch/>
                </p:blipFill>
                <p:spPr>
                  <a:xfrm>
                    <a:off x="225360" y="40514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3026" name="Объект 27"/>
          <p:cNvGraphicFramePr/>
          <p:nvPr/>
        </p:nvGraphicFramePr>
        <p:xfrm>
          <a:off x="225360" y="4497480"/>
          <a:ext cx="394920" cy="518760"/>
        </p:xfrm>
        <a:graphic>
          <a:graphicData uri="http://schemas.openxmlformats.org/presentationml/2006/ole">
            <p:oleObj r:id="rId22" spid="">
              <p:embed/>
              <p:pic>
                <p:nvPicPr>
                  <p:cNvPr id="3027" name="Объект 27" descr=""/>
                  <p:cNvPicPr/>
                  <p:nvPr/>
                </p:nvPicPr>
                <p:blipFill>
                  <a:blip r:embed="rId23"/>
                  <a:stretch/>
                </p:blipFill>
                <p:spPr>
                  <a:xfrm>
                    <a:off x="225360" y="44974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3028" name="Объект 28"/>
          <p:cNvGraphicFramePr/>
          <p:nvPr/>
        </p:nvGraphicFramePr>
        <p:xfrm>
          <a:off x="225360" y="4944960"/>
          <a:ext cx="394920" cy="516960"/>
        </p:xfrm>
        <a:graphic>
          <a:graphicData uri="http://schemas.openxmlformats.org/presentationml/2006/ole">
            <p:oleObj r:id="rId24" spid="">
              <p:embed/>
              <p:pic>
                <p:nvPicPr>
                  <p:cNvPr id="3029" name="Объект 28" descr=""/>
                  <p:cNvPicPr/>
                  <p:nvPr/>
                </p:nvPicPr>
                <p:blipFill>
                  <a:blip r:embed="rId25"/>
                  <a:stretch/>
                </p:blipFill>
                <p:spPr>
                  <a:xfrm>
                    <a:off x="225360" y="494496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3030" name="Объект 29"/>
          <p:cNvGraphicFramePr/>
          <p:nvPr/>
        </p:nvGraphicFramePr>
        <p:xfrm>
          <a:off x="225360" y="5435640"/>
          <a:ext cx="394920" cy="516960"/>
        </p:xfrm>
        <a:graphic>
          <a:graphicData uri="http://schemas.openxmlformats.org/presentationml/2006/ole">
            <p:oleObj r:id="rId26" spid="">
              <p:embed/>
              <p:pic>
                <p:nvPicPr>
                  <p:cNvPr id="3031" name="Объект 29" descr=""/>
                  <p:cNvPicPr/>
                  <p:nvPr/>
                </p:nvPicPr>
                <p:blipFill>
                  <a:blip r:embed="rId27"/>
                  <a:stretch/>
                </p:blipFill>
                <p:spPr>
                  <a:xfrm>
                    <a:off x="225360" y="543564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3032" name="Объект 30"/>
          <p:cNvGraphicFramePr/>
          <p:nvPr/>
        </p:nvGraphicFramePr>
        <p:xfrm>
          <a:off x="225360" y="5881680"/>
          <a:ext cx="394920" cy="518760"/>
        </p:xfrm>
        <a:graphic>
          <a:graphicData uri="http://schemas.openxmlformats.org/presentationml/2006/ole">
            <p:oleObj r:id="rId28" spid="">
              <p:embed/>
              <p:pic>
                <p:nvPicPr>
                  <p:cNvPr id="3033" name="Объект 30" descr=""/>
                  <p:cNvPicPr/>
                  <p:nvPr/>
                </p:nvPicPr>
                <p:blipFill>
                  <a:blip r:embed="rId29"/>
                  <a:stretch/>
                </p:blipFill>
                <p:spPr>
                  <a:xfrm>
                    <a:off x="225360" y="58816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3034" name="Объект 31"/>
          <p:cNvGraphicFramePr/>
          <p:nvPr/>
        </p:nvGraphicFramePr>
        <p:xfrm>
          <a:off x="225360" y="6327720"/>
          <a:ext cx="394920" cy="518760"/>
        </p:xfrm>
        <a:graphic>
          <a:graphicData uri="http://schemas.openxmlformats.org/presentationml/2006/ole">
            <p:oleObj r:id="rId30" spid="">
              <p:embed/>
              <p:pic>
                <p:nvPicPr>
                  <p:cNvPr id="3035" name="Объект 31" descr=""/>
                  <p:cNvPicPr/>
                  <p:nvPr/>
                </p:nvPicPr>
                <p:blipFill>
                  <a:blip r:embed="rId31"/>
                  <a:stretch/>
                </p:blipFill>
                <p:spPr>
                  <a:xfrm>
                    <a:off x="225360" y="632772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3036" name="PlaceHolder 1"/>
          <p:cNvSpPr>
            <a:spLocks noGrp="1"/>
          </p:cNvSpPr>
          <p:nvPr>
            <p:ph type="title"/>
          </p:nvPr>
        </p:nvSpPr>
        <p:spPr>
          <a:xfrm>
            <a:off x="609480" y="708120"/>
            <a:ext cx="10971720" cy="274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>
              <a:buNone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текста заглавия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7" r:id="rId32"/>
  </p:sldLayoutIdLst>
</p:sldMaster>
</file>

<file path=ppt/slideMasters/slideMaster8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eee9e3">
            <a:alpha val="10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38" name="Объект 17"/>
          <p:cNvGraphicFramePr/>
          <p:nvPr/>
        </p:nvGraphicFramePr>
        <p:xfrm>
          <a:off x="225360" y="0"/>
          <a:ext cx="394920" cy="518760"/>
        </p:xfrm>
        <a:graphic>
          <a:graphicData uri="http://schemas.openxmlformats.org/presentationml/2006/ole">
            <p:oleObj r:id="rId2" spid="">
              <p:embed/>
              <p:pic>
                <p:nvPicPr>
                  <p:cNvPr id="3039" name="Объект 17" descr=""/>
                  <p:cNvPicPr/>
                  <p:nvPr/>
                </p:nvPicPr>
                <p:blipFill>
                  <a:blip r:embed="rId3"/>
                  <a:stretch/>
                </p:blipFill>
                <p:spPr>
                  <a:xfrm>
                    <a:off x="225360" y="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3040" name="Объект 18"/>
          <p:cNvGraphicFramePr/>
          <p:nvPr/>
        </p:nvGraphicFramePr>
        <p:xfrm>
          <a:off x="225360" y="446040"/>
          <a:ext cx="394920" cy="518760"/>
        </p:xfrm>
        <a:graphic>
          <a:graphicData uri="http://schemas.openxmlformats.org/presentationml/2006/ole">
            <p:oleObj r:id="rId4" spid="">
              <p:embed/>
              <p:pic>
                <p:nvPicPr>
                  <p:cNvPr id="3041" name="Объект 18" descr=""/>
                  <p:cNvPicPr/>
                  <p:nvPr/>
                </p:nvPicPr>
                <p:blipFill>
                  <a:blip r:embed="rId5"/>
                  <a:stretch/>
                </p:blipFill>
                <p:spPr>
                  <a:xfrm>
                    <a:off x="225360" y="4460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3042" name="Объект 19"/>
          <p:cNvGraphicFramePr/>
          <p:nvPr/>
        </p:nvGraphicFramePr>
        <p:xfrm>
          <a:off x="225360" y="893880"/>
          <a:ext cx="394920" cy="516960"/>
        </p:xfrm>
        <a:graphic>
          <a:graphicData uri="http://schemas.openxmlformats.org/presentationml/2006/ole">
            <p:oleObj r:id="rId6" spid="">
              <p:embed/>
              <p:pic>
                <p:nvPicPr>
                  <p:cNvPr id="3043" name="Объект 19" descr=""/>
                  <p:cNvPicPr/>
                  <p:nvPr/>
                </p:nvPicPr>
                <p:blipFill>
                  <a:blip r:embed="rId7"/>
                  <a:stretch/>
                </p:blipFill>
                <p:spPr>
                  <a:xfrm>
                    <a:off x="225360" y="89388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3044" name="Объект 20"/>
          <p:cNvGraphicFramePr/>
          <p:nvPr/>
        </p:nvGraphicFramePr>
        <p:xfrm>
          <a:off x="225360" y="1339920"/>
          <a:ext cx="394920" cy="518760"/>
        </p:xfrm>
        <a:graphic>
          <a:graphicData uri="http://schemas.openxmlformats.org/presentationml/2006/ole">
            <p:oleObj r:id="rId8" spid="">
              <p:embed/>
              <p:pic>
                <p:nvPicPr>
                  <p:cNvPr id="3045" name="Объект 20" descr=""/>
                  <p:cNvPicPr/>
                  <p:nvPr/>
                </p:nvPicPr>
                <p:blipFill>
                  <a:blip r:embed="rId9"/>
                  <a:stretch/>
                </p:blipFill>
                <p:spPr>
                  <a:xfrm>
                    <a:off x="225360" y="133992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3046" name="Объект 21"/>
          <p:cNvGraphicFramePr/>
          <p:nvPr/>
        </p:nvGraphicFramePr>
        <p:xfrm>
          <a:off x="225360" y="1817640"/>
          <a:ext cx="394920" cy="518760"/>
        </p:xfrm>
        <a:graphic>
          <a:graphicData uri="http://schemas.openxmlformats.org/presentationml/2006/ole">
            <p:oleObj r:id="rId10" spid="">
              <p:embed/>
              <p:pic>
                <p:nvPicPr>
                  <p:cNvPr id="3047" name="Объект 21" descr=""/>
                  <p:cNvPicPr/>
                  <p:nvPr/>
                </p:nvPicPr>
                <p:blipFill>
                  <a:blip r:embed="rId11"/>
                  <a:stretch/>
                </p:blipFill>
                <p:spPr>
                  <a:xfrm>
                    <a:off x="225360" y="18176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3048" name="Объект 22"/>
          <p:cNvGraphicFramePr/>
          <p:nvPr/>
        </p:nvGraphicFramePr>
        <p:xfrm>
          <a:off x="225360" y="2263680"/>
          <a:ext cx="394920" cy="518760"/>
        </p:xfrm>
        <a:graphic>
          <a:graphicData uri="http://schemas.openxmlformats.org/presentationml/2006/ole">
            <p:oleObj r:id="rId12" spid="">
              <p:embed/>
              <p:pic>
                <p:nvPicPr>
                  <p:cNvPr id="3049" name="Объект 22" descr=""/>
                  <p:cNvPicPr/>
                  <p:nvPr/>
                </p:nvPicPr>
                <p:blipFill>
                  <a:blip r:embed="rId13"/>
                  <a:stretch/>
                </p:blipFill>
                <p:spPr>
                  <a:xfrm>
                    <a:off x="225360" y="22636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3050" name="Объект 23"/>
          <p:cNvGraphicFramePr/>
          <p:nvPr/>
        </p:nvGraphicFramePr>
        <p:xfrm>
          <a:off x="225360" y="2711520"/>
          <a:ext cx="394920" cy="516960"/>
        </p:xfrm>
        <a:graphic>
          <a:graphicData uri="http://schemas.openxmlformats.org/presentationml/2006/ole">
            <p:oleObj r:id="rId14" spid="">
              <p:embed/>
              <p:pic>
                <p:nvPicPr>
                  <p:cNvPr id="3051" name="Объект 23" descr=""/>
                  <p:cNvPicPr/>
                  <p:nvPr/>
                </p:nvPicPr>
                <p:blipFill>
                  <a:blip r:embed="rId15"/>
                  <a:stretch/>
                </p:blipFill>
                <p:spPr>
                  <a:xfrm>
                    <a:off x="225360" y="271152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3052" name="Объект 24"/>
          <p:cNvGraphicFramePr/>
          <p:nvPr/>
        </p:nvGraphicFramePr>
        <p:xfrm>
          <a:off x="225360" y="3157560"/>
          <a:ext cx="394920" cy="518760"/>
        </p:xfrm>
        <a:graphic>
          <a:graphicData uri="http://schemas.openxmlformats.org/presentationml/2006/ole">
            <p:oleObj r:id="rId16" spid="">
              <p:embed/>
              <p:pic>
                <p:nvPicPr>
                  <p:cNvPr id="3053" name="Объект 24" descr=""/>
                  <p:cNvPicPr/>
                  <p:nvPr/>
                </p:nvPicPr>
                <p:blipFill>
                  <a:blip r:embed="rId17"/>
                  <a:stretch/>
                </p:blipFill>
                <p:spPr>
                  <a:xfrm>
                    <a:off x="225360" y="315756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3054" name="Объект 25"/>
          <p:cNvGraphicFramePr/>
          <p:nvPr/>
        </p:nvGraphicFramePr>
        <p:xfrm>
          <a:off x="225360" y="3605040"/>
          <a:ext cx="394920" cy="516960"/>
        </p:xfrm>
        <a:graphic>
          <a:graphicData uri="http://schemas.openxmlformats.org/presentationml/2006/ole">
            <p:oleObj r:id="rId18" spid="">
              <p:embed/>
              <p:pic>
                <p:nvPicPr>
                  <p:cNvPr id="3055" name="Объект 25" descr=""/>
                  <p:cNvPicPr/>
                  <p:nvPr/>
                </p:nvPicPr>
                <p:blipFill>
                  <a:blip r:embed="rId19"/>
                  <a:stretch/>
                </p:blipFill>
                <p:spPr>
                  <a:xfrm>
                    <a:off x="225360" y="360504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3056" name="Объект 26"/>
          <p:cNvGraphicFramePr/>
          <p:nvPr/>
        </p:nvGraphicFramePr>
        <p:xfrm>
          <a:off x="225360" y="4051440"/>
          <a:ext cx="394920" cy="518760"/>
        </p:xfrm>
        <a:graphic>
          <a:graphicData uri="http://schemas.openxmlformats.org/presentationml/2006/ole">
            <p:oleObj r:id="rId20" spid="">
              <p:embed/>
              <p:pic>
                <p:nvPicPr>
                  <p:cNvPr id="3057" name="Объект 26" descr=""/>
                  <p:cNvPicPr/>
                  <p:nvPr/>
                </p:nvPicPr>
                <p:blipFill>
                  <a:blip r:embed="rId21"/>
                  <a:stretch/>
                </p:blipFill>
                <p:spPr>
                  <a:xfrm>
                    <a:off x="225360" y="40514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3058" name="Объект 27"/>
          <p:cNvGraphicFramePr/>
          <p:nvPr/>
        </p:nvGraphicFramePr>
        <p:xfrm>
          <a:off x="225360" y="4497480"/>
          <a:ext cx="394920" cy="518760"/>
        </p:xfrm>
        <a:graphic>
          <a:graphicData uri="http://schemas.openxmlformats.org/presentationml/2006/ole">
            <p:oleObj r:id="rId22" spid="">
              <p:embed/>
              <p:pic>
                <p:nvPicPr>
                  <p:cNvPr id="3059" name="Объект 27" descr=""/>
                  <p:cNvPicPr/>
                  <p:nvPr/>
                </p:nvPicPr>
                <p:blipFill>
                  <a:blip r:embed="rId23"/>
                  <a:stretch/>
                </p:blipFill>
                <p:spPr>
                  <a:xfrm>
                    <a:off x="225360" y="44974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3060" name="Объект 28"/>
          <p:cNvGraphicFramePr/>
          <p:nvPr/>
        </p:nvGraphicFramePr>
        <p:xfrm>
          <a:off x="225360" y="4944960"/>
          <a:ext cx="394920" cy="516960"/>
        </p:xfrm>
        <a:graphic>
          <a:graphicData uri="http://schemas.openxmlformats.org/presentationml/2006/ole">
            <p:oleObj r:id="rId24" spid="">
              <p:embed/>
              <p:pic>
                <p:nvPicPr>
                  <p:cNvPr id="3061" name="Объект 28" descr=""/>
                  <p:cNvPicPr/>
                  <p:nvPr/>
                </p:nvPicPr>
                <p:blipFill>
                  <a:blip r:embed="rId25"/>
                  <a:stretch/>
                </p:blipFill>
                <p:spPr>
                  <a:xfrm>
                    <a:off x="225360" y="494496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3062" name="Объект 29"/>
          <p:cNvGraphicFramePr/>
          <p:nvPr/>
        </p:nvGraphicFramePr>
        <p:xfrm>
          <a:off x="225360" y="5435640"/>
          <a:ext cx="394920" cy="516960"/>
        </p:xfrm>
        <a:graphic>
          <a:graphicData uri="http://schemas.openxmlformats.org/presentationml/2006/ole">
            <p:oleObj r:id="rId26" spid="">
              <p:embed/>
              <p:pic>
                <p:nvPicPr>
                  <p:cNvPr id="3063" name="Объект 29" descr=""/>
                  <p:cNvPicPr/>
                  <p:nvPr/>
                </p:nvPicPr>
                <p:blipFill>
                  <a:blip r:embed="rId27"/>
                  <a:stretch/>
                </p:blipFill>
                <p:spPr>
                  <a:xfrm>
                    <a:off x="225360" y="543564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3064" name="Объект 30"/>
          <p:cNvGraphicFramePr/>
          <p:nvPr/>
        </p:nvGraphicFramePr>
        <p:xfrm>
          <a:off x="225360" y="5881680"/>
          <a:ext cx="394920" cy="518760"/>
        </p:xfrm>
        <a:graphic>
          <a:graphicData uri="http://schemas.openxmlformats.org/presentationml/2006/ole">
            <p:oleObj r:id="rId28" spid="">
              <p:embed/>
              <p:pic>
                <p:nvPicPr>
                  <p:cNvPr id="3065" name="Объект 30" descr=""/>
                  <p:cNvPicPr/>
                  <p:nvPr/>
                </p:nvPicPr>
                <p:blipFill>
                  <a:blip r:embed="rId29"/>
                  <a:stretch/>
                </p:blipFill>
                <p:spPr>
                  <a:xfrm>
                    <a:off x="225360" y="58816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3066" name="Объект 31"/>
          <p:cNvGraphicFramePr/>
          <p:nvPr/>
        </p:nvGraphicFramePr>
        <p:xfrm>
          <a:off x="225360" y="6327720"/>
          <a:ext cx="394920" cy="518760"/>
        </p:xfrm>
        <a:graphic>
          <a:graphicData uri="http://schemas.openxmlformats.org/presentationml/2006/ole">
            <p:oleObj r:id="rId30" spid="">
              <p:embed/>
              <p:pic>
                <p:nvPicPr>
                  <p:cNvPr id="3067" name="Объект 31" descr=""/>
                  <p:cNvPicPr/>
                  <p:nvPr/>
                </p:nvPicPr>
                <p:blipFill>
                  <a:blip r:embed="rId31"/>
                  <a:stretch/>
                </p:blipFill>
                <p:spPr>
                  <a:xfrm>
                    <a:off x="225360" y="632772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3068" name="PlaceHolder 1"/>
          <p:cNvSpPr>
            <a:spLocks noGrp="1"/>
          </p:cNvSpPr>
          <p:nvPr>
            <p:ph type="title"/>
          </p:nvPr>
        </p:nvSpPr>
        <p:spPr>
          <a:xfrm>
            <a:off x="609480" y="708120"/>
            <a:ext cx="10971720" cy="274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>
              <a:buNone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текста заглавия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06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50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07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3976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071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50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9" r:id="rId32"/>
  </p:sldLayoutIdLst>
</p:sldMaster>
</file>

<file path=ppt/slideMasters/slideMaster8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eee9e3">
            <a:alpha val="10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6" name="Объект 17"/>
          <p:cNvGraphicFramePr/>
          <p:nvPr/>
        </p:nvGraphicFramePr>
        <p:xfrm>
          <a:off x="225360" y="0"/>
          <a:ext cx="394920" cy="518760"/>
        </p:xfrm>
        <a:graphic>
          <a:graphicData uri="http://schemas.openxmlformats.org/presentationml/2006/ole">
            <p:oleObj r:id="rId2" spid="">
              <p:embed/>
              <p:pic>
                <p:nvPicPr>
                  <p:cNvPr id="3077" name="Объект 17" descr=""/>
                  <p:cNvPicPr/>
                  <p:nvPr/>
                </p:nvPicPr>
                <p:blipFill>
                  <a:blip r:embed="rId3"/>
                  <a:stretch/>
                </p:blipFill>
                <p:spPr>
                  <a:xfrm>
                    <a:off x="225360" y="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3078" name="Объект 18"/>
          <p:cNvGraphicFramePr/>
          <p:nvPr/>
        </p:nvGraphicFramePr>
        <p:xfrm>
          <a:off x="225360" y="446040"/>
          <a:ext cx="394920" cy="518760"/>
        </p:xfrm>
        <a:graphic>
          <a:graphicData uri="http://schemas.openxmlformats.org/presentationml/2006/ole">
            <p:oleObj r:id="rId4" spid="">
              <p:embed/>
              <p:pic>
                <p:nvPicPr>
                  <p:cNvPr id="3079" name="Объект 18" descr=""/>
                  <p:cNvPicPr/>
                  <p:nvPr/>
                </p:nvPicPr>
                <p:blipFill>
                  <a:blip r:embed="rId5"/>
                  <a:stretch/>
                </p:blipFill>
                <p:spPr>
                  <a:xfrm>
                    <a:off x="225360" y="4460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3080" name="Объект 19"/>
          <p:cNvGraphicFramePr/>
          <p:nvPr/>
        </p:nvGraphicFramePr>
        <p:xfrm>
          <a:off x="225360" y="893880"/>
          <a:ext cx="394920" cy="516960"/>
        </p:xfrm>
        <a:graphic>
          <a:graphicData uri="http://schemas.openxmlformats.org/presentationml/2006/ole">
            <p:oleObj r:id="rId6" spid="">
              <p:embed/>
              <p:pic>
                <p:nvPicPr>
                  <p:cNvPr id="3081" name="Объект 19" descr=""/>
                  <p:cNvPicPr/>
                  <p:nvPr/>
                </p:nvPicPr>
                <p:blipFill>
                  <a:blip r:embed="rId7"/>
                  <a:stretch/>
                </p:blipFill>
                <p:spPr>
                  <a:xfrm>
                    <a:off x="225360" y="89388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3082" name="Объект 20"/>
          <p:cNvGraphicFramePr/>
          <p:nvPr/>
        </p:nvGraphicFramePr>
        <p:xfrm>
          <a:off x="225360" y="1339920"/>
          <a:ext cx="394920" cy="518760"/>
        </p:xfrm>
        <a:graphic>
          <a:graphicData uri="http://schemas.openxmlformats.org/presentationml/2006/ole">
            <p:oleObj r:id="rId8" spid="">
              <p:embed/>
              <p:pic>
                <p:nvPicPr>
                  <p:cNvPr id="3083" name="Объект 20" descr=""/>
                  <p:cNvPicPr/>
                  <p:nvPr/>
                </p:nvPicPr>
                <p:blipFill>
                  <a:blip r:embed="rId9"/>
                  <a:stretch/>
                </p:blipFill>
                <p:spPr>
                  <a:xfrm>
                    <a:off x="225360" y="133992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3084" name="Объект 21"/>
          <p:cNvGraphicFramePr/>
          <p:nvPr/>
        </p:nvGraphicFramePr>
        <p:xfrm>
          <a:off x="225360" y="1817640"/>
          <a:ext cx="394920" cy="518760"/>
        </p:xfrm>
        <a:graphic>
          <a:graphicData uri="http://schemas.openxmlformats.org/presentationml/2006/ole">
            <p:oleObj r:id="rId10" spid="">
              <p:embed/>
              <p:pic>
                <p:nvPicPr>
                  <p:cNvPr id="3085" name="Объект 21" descr=""/>
                  <p:cNvPicPr/>
                  <p:nvPr/>
                </p:nvPicPr>
                <p:blipFill>
                  <a:blip r:embed="rId11"/>
                  <a:stretch/>
                </p:blipFill>
                <p:spPr>
                  <a:xfrm>
                    <a:off x="225360" y="18176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3086" name="Объект 22"/>
          <p:cNvGraphicFramePr/>
          <p:nvPr/>
        </p:nvGraphicFramePr>
        <p:xfrm>
          <a:off x="225360" y="2263680"/>
          <a:ext cx="394920" cy="518760"/>
        </p:xfrm>
        <a:graphic>
          <a:graphicData uri="http://schemas.openxmlformats.org/presentationml/2006/ole">
            <p:oleObj r:id="rId12" spid="">
              <p:embed/>
              <p:pic>
                <p:nvPicPr>
                  <p:cNvPr id="3087" name="Объект 22" descr=""/>
                  <p:cNvPicPr/>
                  <p:nvPr/>
                </p:nvPicPr>
                <p:blipFill>
                  <a:blip r:embed="rId13"/>
                  <a:stretch/>
                </p:blipFill>
                <p:spPr>
                  <a:xfrm>
                    <a:off x="225360" y="22636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3088" name="Объект 23"/>
          <p:cNvGraphicFramePr/>
          <p:nvPr/>
        </p:nvGraphicFramePr>
        <p:xfrm>
          <a:off x="225360" y="2711520"/>
          <a:ext cx="394920" cy="516960"/>
        </p:xfrm>
        <a:graphic>
          <a:graphicData uri="http://schemas.openxmlformats.org/presentationml/2006/ole">
            <p:oleObj r:id="rId14" spid="">
              <p:embed/>
              <p:pic>
                <p:nvPicPr>
                  <p:cNvPr id="3089" name="Объект 23" descr=""/>
                  <p:cNvPicPr/>
                  <p:nvPr/>
                </p:nvPicPr>
                <p:blipFill>
                  <a:blip r:embed="rId15"/>
                  <a:stretch/>
                </p:blipFill>
                <p:spPr>
                  <a:xfrm>
                    <a:off x="225360" y="271152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3090" name="Объект 24"/>
          <p:cNvGraphicFramePr/>
          <p:nvPr/>
        </p:nvGraphicFramePr>
        <p:xfrm>
          <a:off x="225360" y="3157560"/>
          <a:ext cx="394920" cy="518760"/>
        </p:xfrm>
        <a:graphic>
          <a:graphicData uri="http://schemas.openxmlformats.org/presentationml/2006/ole">
            <p:oleObj r:id="rId16" spid="">
              <p:embed/>
              <p:pic>
                <p:nvPicPr>
                  <p:cNvPr id="3091" name="Объект 24" descr=""/>
                  <p:cNvPicPr/>
                  <p:nvPr/>
                </p:nvPicPr>
                <p:blipFill>
                  <a:blip r:embed="rId17"/>
                  <a:stretch/>
                </p:blipFill>
                <p:spPr>
                  <a:xfrm>
                    <a:off x="225360" y="315756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3092" name="Объект 25"/>
          <p:cNvGraphicFramePr/>
          <p:nvPr/>
        </p:nvGraphicFramePr>
        <p:xfrm>
          <a:off x="225360" y="3605040"/>
          <a:ext cx="394920" cy="516960"/>
        </p:xfrm>
        <a:graphic>
          <a:graphicData uri="http://schemas.openxmlformats.org/presentationml/2006/ole">
            <p:oleObj r:id="rId18" spid="">
              <p:embed/>
              <p:pic>
                <p:nvPicPr>
                  <p:cNvPr id="3093" name="Объект 25" descr=""/>
                  <p:cNvPicPr/>
                  <p:nvPr/>
                </p:nvPicPr>
                <p:blipFill>
                  <a:blip r:embed="rId19"/>
                  <a:stretch/>
                </p:blipFill>
                <p:spPr>
                  <a:xfrm>
                    <a:off x="225360" y="360504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3094" name="Объект 26"/>
          <p:cNvGraphicFramePr/>
          <p:nvPr/>
        </p:nvGraphicFramePr>
        <p:xfrm>
          <a:off x="225360" y="4051440"/>
          <a:ext cx="394920" cy="518760"/>
        </p:xfrm>
        <a:graphic>
          <a:graphicData uri="http://schemas.openxmlformats.org/presentationml/2006/ole">
            <p:oleObj r:id="rId20" spid="">
              <p:embed/>
              <p:pic>
                <p:nvPicPr>
                  <p:cNvPr id="3095" name="Объект 26" descr=""/>
                  <p:cNvPicPr/>
                  <p:nvPr/>
                </p:nvPicPr>
                <p:blipFill>
                  <a:blip r:embed="rId21"/>
                  <a:stretch/>
                </p:blipFill>
                <p:spPr>
                  <a:xfrm>
                    <a:off x="225360" y="40514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3096" name="Объект 27"/>
          <p:cNvGraphicFramePr/>
          <p:nvPr/>
        </p:nvGraphicFramePr>
        <p:xfrm>
          <a:off x="225360" y="4497480"/>
          <a:ext cx="394920" cy="518760"/>
        </p:xfrm>
        <a:graphic>
          <a:graphicData uri="http://schemas.openxmlformats.org/presentationml/2006/ole">
            <p:oleObj r:id="rId22" spid="">
              <p:embed/>
              <p:pic>
                <p:nvPicPr>
                  <p:cNvPr id="3097" name="Объект 27" descr=""/>
                  <p:cNvPicPr/>
                  <p:nvPr/>
                </p:nvPicPr>
                <p:blipFill>
                  <a:blip r:embed="rId23"/>
                  <a:stretch/>
                </p:blipFill>
                <p:spPr>
                  <a:xfrm>
                    <a:off x="225360" y="44974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3098" name="Объект 28"/>
          <p:cNvGraphicFramePr/>
          <p:nvPr/>
        </p:nvGraphicFramePr>
        <p:xfrm>
          <a:off x="225360" y="4944960"/>
          <a:ext cx="394920" cy="516960"/>
        </p:xfrm>
        <a:graphic>
          <a:graphicData uri="http://schemas.openxmlformats.org/presentationml/2006/ole">
            <p:oleObj r:id="rId24" spid="">
              <p:embed/>
              <p:pic>
                <p:nvPicPr>
                  <p:cNvPr id="3099" name="Объект 28" descr=""/>
                  <p:cNvPicPr/>
                  <p:nvPr/>
                </p:nvPicPr>
                <p:blipFill>
                  <a:blip r:embed="rId25"/>
                  <a:stretch/>
                </p:blipFill>
                <p:spPr>
                  <a:xfrm>
                    <a:off x="225360" y="494496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3100" name="Объект 29"/>
          <p:cNvGraphicFramePr/>
          <p:nvPr/>
        </p:nvGraphicFramePr>
        <p:xfrm>
          <a:off x="225360" y="5435640"/>
          <a:ext cx="394920" cy="516960"/>
        </p:xfrm>
        <a:graphic>
          <a:graphicData uri="http://schemas.openxmlformats.org/presentationml/2006/ole">
            <p:oleObj r:id="rId26" spid="">
              <p:embed/>
              <p:pic>
                <p:nvPicPr>
                  <p:cNvPr id="3101" name="Объект 29" descr=""/>
                  <p:cNvPicPr/>
                  <p:nvPr/>
                </p:nvPicPr>
                <p:blipFill>
                  <a:blip r:embed="rId27"/>
                  <a:stretch/>
                </p:blipFill>
                <p:spPr>
                  <a:xfrm>
                    <a:off x="225360" y="543564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3102" name="Объект 30"/>
          <p:cNvGraphicFramePr/>
          <p:nvPr/>
        </p:nvGraphicFramePr>
        <p:xfrm>
          <a:off x="225360" y="5881680"/>
          <a:ext cx="394920" cy="518760"/>
        </p:xfrm>
        <a:graphic>
          <a:graphicData uri="http://schemas.openxmlformats.org/presentationml/2006/ole">
            <p:oleObj r:id="rId28" spid="">
              <p:embed/>
              <p:pic>
                <p:nvPicPr>
                  <p:cNvPr id="3103" name="Объект 30" descr=""/>
                  <p:cNvPicPr/>
                  <p:nvPr/>
                </p:nvPicPr>
                <p:blipFill>
                  <a:blip r:embed="rId29"/>
                  <a:stretch/>
                </p:blipFill>
                <p:spPr>
                  <a:xfrm>
                    <a:off x="225360" y="58816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3104" name="Объект 31"/>
          <p:cNvGraphicFramePr/>
          <p:nvPr/>
        </p:nvGraphicFramePr>
        <p:xfrm>
          <a:off x="225360" y="6327720"/>
          <a:ext cx="394920" cy="518760"/>
        </p:xfrm>
        <a:graphic>
          <a:graphicData uri="http://schemas.openxmlformats.org/presentationml/2006/ole">
            <p:oleObj r:id="rId30" spid="">
              <p:embed/>
              <p:pic>
                <p:nvPicPr>
                  <p:cNvPr id="3105" name="Объект 31" descr=""/>
                  <p:cNvPicPr/>
                  <p:nvPr/>
                </p:nvPicPr>
                <p:blipFill>
                  <a:blip r:embed="rId31"/>
                  <a:stretch/>
                </p:blipFill>
                <p:spPr>
                  <a:xfrm>
                    <a:off x="225360" y="632772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3106" name="PlaceHolder 1"/>
          <p:cNvSpPr>
            <a:spLocks noGrp="1"/>
          </p:cNvSpPr>
          <p:nvPr>
            <p:ph type="title"/>
          </p:nvPr>
        </p:nvSpPr>
        <p:spPr>
          <a:xfrm>
            <a:off x="609480" y="708120"/>
            <a:ext cx="10971720" cy="274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>
              <a:buNone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текста заглавия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10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3976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10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50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109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50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1" r:id="rId32"/>
  </p:sldLayoutIdLst>
</p:sldMaster>
</file>

<file path=ppt/slideMasters/slideMaster9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eee9e3">
            <a:alpha val="10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14" name="Объект 17"/>
          <p:cNvGraphicFramePr/>
          <p:nvPr/>
        </p:nvGraphicFramePr>
        <p:xfrm>
          <a:off x="225360" y="0"/>
          <a:ext cx="394920" cy="518760"/>
        </p:xfrm>
        <a:graphic>
          <a:graphicData uri="http://schemas.openxmlformats.org/presentationml/2006/ole">
            <p:oleObj r:id="rId2" spid="">
              <p:embed/>
              <p:pic>
                <p:nvPicPr>
                  <p:cNvPr id="3115" name="Объект 17" descr=""/>
                  <p:cNvPicPr/>
                  <p:nvPr/>
                </p:nvPicPr>
                <p:blipFill>
                  <a:blip r:embed="rId3"/>
                  <a:stretch/>
                </p:blipFill>
                <p:spPr>
                  <a:xfrm>
                    <a:off x="225360" y="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3116" name="Объект 18"/>
          <p:cNvGraphicFramePr/>
          <p:nvPr/>
        </p:nvGraphicFramePr>
        <p:xfrm>
          <a:off x="225360" y="446040"/>
          <a:ext cx="394920" cy="518760"/>
        </p:xfrm>
        <a:graphic>
          <a:graphicData uri="http://schemas.openxmlformats.org/presentationml/2006/ole">
            <p:oleObj r:id="rId4" spid="">
              <p:embed/>
              <p:pic>
                <p:nvPicPr>
                  <p:cNvPr id="3117" name="Объект 18" descr=""/>
                  <p:cNvPicPr/>
                  <p:nvPr/>
                </p:nvPicPr>
                <p:blipFill>
                  <a:blip r:embed="rId5"/>
                  <a:stretch/>
                </p:blipFill>
                <p:spPr>
                  <a:xfrm>
                    <a:off x="225360" y="4460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3118" name="Объект 19"/>
          <p:cNvGraphicFramePr/>
          <p:nvPr/>
        </p:nvGraphicFramePr>
        <p:xfrm>
          <a:off x="225360" y="893880"/>
          <a:ext cx="394920" cy="516960"/>
        </p:xfrm>
        <a:graphic>
          <a:graphicData uri="http://schemas.openxmlformats.org/presentationml/2006/ole">
            <p:oleObj r:id="rId6" spid="">
              <p:embed/>
              <p:pic>
                <p:nvPicPr>
                  <p:cNvPr id="3119" name="Объект 19" descr=""/>
                  <p:cNvPicPr/>
                  <p:nvPr/>
                </p:nvPicPr>
                <p:blipFill>
                  <a:blip r:embed="rId7"/>
                  <a:stretch/>
                </p:blipFill>
                <p:spPr>
                  <a:xfrm>
                    <a:off x="225360" y="89388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3120" name="Объект 20"/>
          <p:cNvGraphicFramePr/>
          <p:nvPr/>
        </p:nvGraphicFramePr>
        <p:xfrm>
          <a:off x="225360" y="1339920"/>
          <a:ext cx="394920" cy="518760"/>
        </p:xfrm>
        <a:graphic>
          <a:graphicData uri="http://schemas.openxmlformats.org/presentationml/2006/ole">
            <p:oleObj r:id="rId8" spid="">
              <p:embed/>
              <p:pic>
                <p:nvPicPr>
                  <p:cNvPr id="3121" name="Объект 20" descr=""/>
                  <p:cNvPicPr/>
                  <p:nvPr/>
                </p:nvPicPr>
                <p:blipFill>
                  <a:blip r:embed="rId9"/>
                  <a:stretch/>
                </p:blipFill>
                <p:spPr>
                  <a:xfrm>
                    <a:off x="225360" y="133992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3122" name="Объект 21"/>
          <p:cNvGraphicFramePr/>
          <p:nvPr/>
        </p:nvGraphicFramePr>
        <p:xfrm>
          <a:off x="225360" y="1817640"/>
          <a:ext cx="394920" cy="518760"/>
        </p:xfrm>
        <a:graphic>
          <a:graphicData uri="http://schemas.openxmlformats.org/presentationml/2006/ole">
            <p:oleObj r:id="rId10" spid="">
              <p:embed/>
              <p:pic>
                <p:nvPicPr>
                  <p:cNvPr id="3123" name="Объект 21" descr=""/>
                  <p:cNvPicPr/>
                  <p:nvPr/>
                </p:nvPicPr>
                <p:blipFill>
                  <a:blip r:embed="rId11"/>
                  <a:stretch/>
                </p:blipFill>
                <p:spPr>
                  <a:xfrm>
                    <a:off x="225360" y="18176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3124" name="Объект 22"/>
          <p:cNvGraphicFramePr/>
          <p:nvPr/>
        </p:nvGraphicFramePr>
        <p:xfrm>
          <a:off x="225360" y="2263680"/>
          <a:ext cx="394920" cy="518760"/>
        </p:xfrm>
        <a:graphic>
          <a:graphicData uri="http://schemas.openxmlformats.org/presentationml/2006/ole">
            <p:oleObj r:id="rId12" spid="">
              <p:embed/>
              <p:pic>
                <p:nvPicPr>
                  <p:cNvPr id="3125" name="Объект 22" descr=""/>
                  <p:cNvPicPr/>
                  <p:nvPr/>
                </p:nvPicPr>
                <p:blipFill>
                  <a:blip r:embed="rId13"/>
                  <a:stretch/>
                </p:blipFill>
                <p:spPr>
                  <a:xfrm>
                    <a:off x="225360" y="22636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3126" name="Объект 23"/>
          <p:cNvGraphicFramePr/>
          <p:nvPr/>
        </p:nvGraphicFramePr>
        <p:xfrm>
          <a:off x="225360" y="2711520"/>
          <a:ext cx="394920" cy="516960"/>
        </p:xfrm>
        <a:graphic>
          <a:graphicData uri="http://schemas.openxmlformats.org/presentationml/2006/ole">
            <p:oleObj r:id="rId14" spid="">
              <p:embed/>
              <p:pic>
                <p:nvPicPr>
                  <p:cNvPr id="3127" name="Объект 23" descr=""/>
                  <p:cNvPicPr/>
                  <p:nvPr/>
                </p:nvPicPr>
                <p:blipFill>
                  <a:blip r:embed="rId15"/>
                  <a:stretch/>
                </p:blipFill>
                <p:spPr>
                  <a:xfrm>
                    <a:off x="225360" y="271152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3128" name="Объект 24"/>
          <p:cNvGraphicFramePr/>
          <p:nvPr/>
        </p:nvGraphicFramePr>
        <p:xfrm>
          <a:off x="225360" y="3157560"/>
          <a:ext cx="394920" cy="518760"/>
        </p:xfrm>
        <a:graphic>
          <a:graphicData uri="http://schemas.openxmlformats.org/presentationml/2006/ole">
            <p:oleObj r:id="rId16" spid="">
              <p:embed/>
              <p:pic>
                <p:nvPicPr>
                  <p:cNvPr id="3129" name="Объект 24" descr=""/>
                  <p:cNvPicPr/>
                  <p:nvPr/>
                </p:nvPicPr>
                <p:blipFill>
                  <a:blip r:embed="rId17"/>
                  <a:stretch/>
                </p:blipFill>
                <p:spPr>
                  <a:xfrm>
                    <a:off x="225360" y="315756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3130" name="Объект 25"/>
          <p:cNvGraphicFramePr/>
          <p:nvPr/>
        </p:nvGraphicFramePr>
        <p:xfrm>
          <a:off x="225360" y="3605040"/>
          <a:ext cx="394920" cy="516960"/>
        </p:xfrm>
        <a:graphic>
          <a:graphicData uri="http://schemas.openxmlformats.org/presentationml/2006/ole">
            <p:oleObj r:id="rId18" spid="">
              <p:embed/>
              <p:pic>
                <p:nvPicPr>
                  <p:cNvPr id="3131" name="Объект 25" descr=""/>
                  <p:cNvPicPr/>
                  <p:nvPr/>
                </p:nvPicPr>
                <p:blipFill>
                  <a:blip r:embed="rId19"/>
                  <a:stretch/>
                </p:blipFill>
                <p:spPr>
                  <a:xfrm>
                    <a:off x="225360" y="360504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3132" name="Объект 26"/>
          <p:cNvGraphicFramePr/>
          <p:nvPr/>
        </p:nvGraphicFramePr>
        <p:xfrm>
          <a:off x="225360" y="4051440"/>
          <a:ext cx="394920" cy="518760"/>
        </p:xfrm>
        <a:graphic>
          <a:graphicData uri="http://schemas.openxmlformats.org/presentationml/2006/ole">
            <p:oleObj r:id="rId20" spid="">
              <p:embed/>
              <p:pic>
                <p:nvPicPr>
                  <p:cNvPr id="3133" name="Объект 26" descr=""/>
                  <p:cNvPicPr/>
                  <p:nvPr/>
                </p:nvPicPr>
                <p:blipFill>
                  <a:blip r:embed="rId21"/>
                  <a:stretch/>
                </p:blipFill>
                <p:spPr>
                  <a:xfrm>
                    <a:off x="225360" y="40514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3134" name="Объект 27"/>
          <p:cNvGraphicFramePr/>
          <p:nvPr/>
        </p:nvGraphicFramePr>
        <p:xfrm>
          <a:off x="225360" y="4497480"/>
          <a:ext cx="394920" cy="518760"/>
        </p:xfrm>
        <a:graphic>
          <a:graphicData uri="http://schemas.openxmlformats.org/presentationml/2006/ole">
            <p:oleObj r:id="rId22" spid="">
              <p:embed/>
              <p:pic>
                <p:nvPicPr>
                  <p:cNvPr id="3135" name="Объект 27" descr=""/>
                  <p:cNvPicPr/>
                  <p:nvPr/>
                </p:nvPicPr>
                <p:blipFill>
                  <a:blip r:embed="rId23"/>
                  <a:stretch/>
                </p:blipFill>
                <p:spPr>
                  <a:xfrm>
                    <a:off x="225360" y="44974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3136" name="Объект 28"/>
          <p:cNvGraphicFramePr/>
          <p:nvPr/>
        </p:nvGraphicFramePr>
        <p:xfrm>
          <a:off x="225360" y="4944960"/>
          <a:ext cx="394920" cy="516960"/>
        </p:xfrm>
        <a:graphic>
          <a:graphicData uri="http://schemas.openxmlformats.org/presentationml/2006/ole">
            <p:oleObj r:id="rId24" spid="">
              <p:embed/>
              <p:pic>
                <p:nvPicPr>
                  <p:cNvPr id="3137" name="Объект 28" descr=""/>
                  <p:cNvPicPr/>
                  <p:nvPr/>
                </p:nvPicPr>
                <p:blipFill>
                  <a:blip r:embed="rId25"/>
                  <a:stretch/>
                </p:blipFill>
                <p:spPr>
                  <a:xfrm>
                    <a:off x="225360" y="494496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3138" name="Объект 29"/>
          <p:cNvGraphicFramePr/>
          <p:nvPr/>
        </p:nvGraphicFramePr>
        <p:xfrm>
          <a:off x="225360" y="5435640"/>
          <a:ext cx="394920" cy="516960"/>
        </p:xfrm>
        <a:graphic>
          <a:graphicData uri="http://schemas.openxmlformats.org/presentationml/2006/ole">
            <p:oleObj r:id="rId26" spid="">
              <p:embed/>
              <p:pic>
                <p:nvPicPr>
                  <p:cNvPr id="3139" name="Объект 29" descr=""/>
                  <p:cNvPicPr/>
                  <p:nvPr/>
                </p:nvPicPr>
                <p:blipFill>
                  <a:blip r:embed="rId27"/>
                  <a:stretch/>
                </p:blipFill>
                <p:spPr>
                  <a:xfrm>
                    <a:off x="225360" y="543564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3140" name="Объект 30"/>
          <p:cNvGraphicFramePr/>
          <p:nvPr/>
        </p:nvGraphicFramePr>
        <p:xfrm>
          <a:off x="225360" y="5881680"/>
          <a:ext cx="394920" cy="518760"/>
        </p:xfrm>
        <a:graphic>
          <a:graphicData uri="http://schemas.openxmlformats.org/presentationml/2006/ole">
            <p:oleObj r:id="rId28" spid="">
              <p:embed/>
              <p:pic>
                <p:nvPicPr>
                  <p:cNvPr id="3141" name="Объект 30" descr=""/>
                  <p:cNvPicPr/>
                  <p:nvPr/>
                </p:nvPicPr>
                <p:blipFill>
                  <a:blip r:embed="rId29"/>
                  <a:stretch/>
                </p:blipFill>
                <p:spPr>
                  <a:xfrm>
                    <a:off x="225360" y="58816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3142" name="Объект 31"/>
          <p:cNvGraphicFramePr/>
          <p:nvPr/>
        </p:nvGraphicFramePr>
        <p:xfrm>
          <a:off x="225360" y="6327720"/>
          <a:ext cx="394920" cy="518760"/>
        </p:xfrm>
        <a:graphic>
          <a:graphicData uri="http://schemas.openxmlformats.org/presentationml/2006/ole">
            <p:oleObj r:id="rId30" spid="">
              <p:embed/>
              <p:pic>
                <p:nvPicPr>
                  <p:cNvPr id="3143" name="Объект 31" descr=""/>
                  <p:cNvPicPr/>
                  <p:nvPr/>
                </p:nvPicPr>
                <p:blipFill>
                  <a:blip r:embed="rId31"/>
                  <a:stretch/>
                </p:blipFill>
                <p:spPr>
                  <a:xfrm>
                    <a:off x="225360" y="632772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3144" name="PlaceHolder 1"/>
          <p:cNvSpPr>
            <a:spLocks noGrp="1"/>
          </p:cNvSpPr>
          <p:nvPr>
            <p:ph type="title"/>
          </p:nvPr>
        </p:nvSpPr>
        <p:spPr>
          <a:xfrm>
            <a:off x="609480" y="708120"/>
            <a:ext cx="10971720" cy="274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>
              <a:buNone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текста заглавия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14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50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14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50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147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50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148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50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3" r:id="rId32"/>
  </p:sldLayoutIdLst>
</p:sldMaster>
</file>

<file path=ppt/slideMasters/slideMaster9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eee9e3">
            <a:alpha val="10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54" name="Объект 17"/>
          <p:cNvGraphicFramePr/>
          <p:nvPr/>
        </p:nvGraphicFramePr>
        <p:xfrm>
          <a:off x="225360" y="0"/>
          <a:ext cx="394920" cy="518760"/>
        </p:xfrm>
        <a:graphic>
          <a:graphicData uri="http://schemas.openxmlformats.org/presentationml/2006/ole">
            <p:oleObj r:id="rId2" spid="">
              <p:embed/>
              <p:pic>
                <p:nvPicPr>
                  <p:cNvPr id="3155" name="Объект 17" descr=""/>
                  <p:cNvPicPr/>
                  <p:nvPr/>
                </p:nvPicPr>
                <p:blipFill>
                  <a:blip r:embed="rId3"/>
                  <a:stretch/>
                </p:blipFill>
                <p:spPr>
                  <a:xfrm>
                    <a:off x="225360" y="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3156" name="Объект 18"/>
          <p:cNvGraphicFramePr/>
          <p:nvPr/>
        </p:nvGraphicFramePr>
        <p:xfrm>
          <a:off x="225360" y="446040"/>
          <a:ext cx="394920" cy="518760"/>
        </p:xfrm>
        <a:graphic>
          <a:graphicData uri="http://schemas.openxmlformats.org/presentationml/2006/ole">
            <p:oleObj r:id="rId4" spid="">
              <p:embed/>
              <p:pic>
                <p:nvPicPr>
                  <p:cNvPr id="3157" name="Объект 18" descr=""/>
                  <p:cNvPicPr/>
                  <p:nvPr/>
                </p:nvPicPr>
                <p:blipFill>
                  <a:blip r:embed="rId5"/>
                  <a:stretch/>
                </p:blipFill>
                <p:spPr>
                  <a:xfrm>
                    <a:off x="225360" y="4460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3158" name="Объект 19"/>
          <p:cNvGraphicFramePr/>
          <p:nvPr/>
        </p:nvGraphicFramePr>
        <p:xfrm>
          <a:off x="225360" y="893880"/>
          <a:ext cx="394920" cy="516960"/>
        </p:xfrm>
        <a:graphic>
          <a:graphicData uri="http://schemas.openxmlformats.org/presentationml/2006/ole">
            <p:oleObj r:id="rId6" spid="">
              <p:embed/>
              <p:pic>
                <p:nvPicPr>
                  <p:cNvPr id="3159" name="Объект 19" descr=""/>
                  <p:cNvPicPr/>
                  <p:nvPr/>
                </p:nvPicPr>
                <p:blipFill>
                  <a:blip r:embed="rId7"/>
                  <a:stretch/>
                </p:blipFill>
                <p:spPr>
                  <a:xfrm>
                    <a:off x="225360" y="89388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3160" name="Объект 20"/>
          <p:cNvGraphicFramePr/>
          <p:nvPr/>
        </p:nvGraphicFramePr>
        <p:xfrm>
          <a:off x="225360" y="1339920"/>
          <a:ext cx="394920" cy="518760"/>
        </p:xfrm>
        <a:graphic>
          <a:graphicData uri="http://schemas.openxmlformats.org/presentationml/2006/ole">
            <p:oleObj r:id="rId8" spid="">
              <p:embed/>
              <p:pic>
                <p:nvPicPr>
                  <p:cNvPr id="3161" name="Объект 20" descr=""/>
                  <p:cNvPicPr/>
                  <p:nvPr/>
                </p:nvPicPr>
                <p:blipFill>
                  <a:blip r:embed="rId9"/>
                  <a:stretch/>
                </p:blipFill>
                <p:spPr>
                  <a:xfrm>
                    <a:off x="225360" y="133992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3162" name="Объект 21"/>
          <p:cNvGraphicFramePr/>
          <p:nvPr/>
        </p:nvGraphicFramePr>
        <p:xfrm>
          <a:off x="225360" y="1817640"/>
          <a:ext cx="394920" cy="518760"/>
        </p:xfrm>
        <a:graphic>
          <a:graphicData uri="http://schemas.openxmlformats.org/presentationml/2006/ole">
            <p:oleObj r:id="rId10" spid="">
              <p:embed/>
              <p:pic>
                <p:nvPicPr>
                  <p:cNvPr id="3163" name="Объект 21" descr=""/>
                  <p:cNvPicPr/>
                  <p:nvPr/>
                </p:nvPicPr>
                <p:blipFill>
                  <a:blip r:embed="rId11"/>
                  <a:stretch/>
                </p:blipFill>
                <p:spPr>
                  <a:xfrm>
                    <a:off x="225360" y="18176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3164" name="Объект 22"/>
          <p:cNvGraphicFramePr/>
          <p:nvPr/>
        </p:nvGraphicFramePr>
        <p:xfrm>
          <a:off x="225360" y="2263680"/>
          <a:ext cx="394920" cy="518760"/>
        </p:xfrm>
        <a:graphic>
          <a:graphicData uri="http://schemas.openxmlformats.org/presentationml/2006/ole">
            <p:oleObj r:id="rId12" spid="">
              <p:embed/>
              <p:pic>
                <p:nvPicPr>
                  <p:cNvPr id="3165" name="Объект 22" descr=""/>
                  <p:cNvPicPr/>
                  <p:nvPr/>
                </p:nvPicPr>
                <p:blipFill>
                  <a:blip r:embed="rId13"/>
                  <a:stretch/>
                </p:blipFill>
                <p:spPr>
                  <a:xfrm>
                    <a:off x="225360" y="22636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3166" name="Объект 23"/>
          <p:cNvGraphicFramePr/>
          <p:nvPr/>
        </p:nvGraphicFramePr>
        <p:xfrm>
          <a:off x="225360" y="2711520"/>
          <a:ext cx="394920" cy="516960"/>
        </p:xfrm>
        <a:graphic>
          <a:graphicData uri="http://schemas.openxmlformats.org/presentationml/2006/ole">
            <p:oleObj r:id="rId14" spid="">
              <p:embed/>
              <p:pic>
                <p:nvPicPr>
                  <p:cNvPr id="3167" name="Объект 23" descr=""/>
                  <p:cNvPicPr/>
                  <p:nvPr/>
                </p:nvPicPr>
                <p:blipFill>
                  <a:blip r:embed="rId15"/>
                  <a:stretch/>
                </p:blipFill>
                <p:spPr>
                  <a:xfrm>
                    <a:off x="225360" y="271152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3168" name="Объект 24"/>
          <p:cNvGraphicFramePr/>
          <p:nvPr/>
        </p:nvGraphicFramePr>
        <p:xfrm>
          <a:off x="225360" y="3157560"/>
          <a:ext cx="394920" cy="518760"/>
        </p:xfrm>
        <a:graphic>
          <a:graphicData uri="http://schemas.openxmlformats.org/presentationml/2006/ole">
            <p:oleObj r:id="rId16" spid="">
              <p:embed/>
              <p:pic>
                <p:nvPicPr>
                  <p:cNvPr id="3169" name="Объект 24" descr=""/>
                  <p:cNvPicPr/>
                  <p:nvPr/>
                </p:nvPicPr>
                <p:blipFill>
                  <a:blip r:embed="rId17"/>
                  <a:stretch/>
                </p:blipFill>
                <p:spPr>
                  <a:xfrm>
                    <a:off x="225360" y="315756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3170" name="Объект 25"/>
          <p:cNvGraphicFramePr/>
          <p:nvPr/>
        </p:nvGraphicFramePr>
        <p:xfrm>
          <a:off x="225360" y="3605040"/>
          <a:ext cx="394920" cy="516960"/>
        </p:xfrm>
        <a:graphic>
          <a:graphicData uri="http://schemas.openxmlformats.org/presentationml/2006/ole">
            <p:oleObj r:id="rId18" spid="">
              <p:embed/>
              <p:pic>
                <p:nvPicPr>
                  <p:cNvPr id="3171" name="Объект 25" descr=""/>
                  <p:cNvPicPr/>
                  <p:nvPr/>
                </p:nvPicPr>
                <p:blipFill>
                  <a:blip r:embed="rId19"/>
                  <a:stretch/>
                </p:blipFill>
                <p:spPr>
                  <a:xfrm>
                    <a:off x="225360" y="360504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3172" name="Объект 26"/>
          <p:cNvGraphicFramePr/>
          <p:nvPr/>
        </p:nvGraphicFramePr>
        <p:xfrm>
          <a:off x="225360" y="4051440"/>
          <a:ext cx="394920" cy="518760"/>
        </p:xfrm>
        <a:graphic>
          <a:graphicData uri="http://schemas.openxmlformats.org/presentationml/2006/ole">
            <p:oleObj r:id="rId20" spid="">
              <p:embed/>
              <p:pic>
                <p:nvPicPr>
                  <p:cNvPr id="3173" name="Объект 26" descr=""/>
                  <p:cNvPicPr/>
                  <p:nvPr/>
                </p:nvPicPr>
                <p:blipFill>
                  <a:blip r:embed="rId21"/>
                  <a:stretch/>
                </p:blipFill>
                <p:spPr>
                  <a:xfrm>
                    <a:off x="225360" y="40514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3174" name="Объект 27"/>
          <p:cNvGraphicFramePr/>
          <p:nvPr/>
        </p:nvGraphicFramePr>
        <p:xfrm>
          <a:off x="225360" y="4497480"/>
          <a:ext cx="394920" cy="518760"/>
        </p:xfrm>
        <a:graphic>
          <a:graphicData uri="http://schemas.openxmlformats.org/presentationml/2006/ole">
            <p:oleObj r:id="rId22" spid="">
              <p:embed/>
              <p:pic>
                <p:nvPicPr>
                  <p:cNvPr id="3175" name="Объект 27" descr=""/>
                  <p:cNvPicPr/>
                  <p:nvPr/>
                </p:nvPicPr>
                <p:blipFill>
                  <a:blip r:embed="rId23"/>
                  <a:stretch/>
                </p:blipFill>
                <p:spPr>
                  <a:xfrm>
                    <a:off x="225360" y="44974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3176" name="Объект 28"/>
          <p:cNvGraphicFramePr/>
          <p:nvPr/>
        </p:nvGraphicFramePr>
        <p:xfrm>
          <a:off x="225360" y="4944960"/>
          <a:ext cx="394920" cy="516960"/>
        </p:xfrm>
        <a:graphic>
          <a:graphicData uri="http://schemas.openxmlformats.org/presentationml/2006/ole">
            <p:oleObj r:id="rId24" spid="">
              <p:embed/>
              <p:pic>
                <p:nvPicPr>
                  <p:cNvPr id="3177" name="Объект 28" descr=""/>
                  <p:cNvPicPr/>
                  <p:nvPr/>
                </p:nvPicPr>
                <p:blipFill>
                  <a:blip r:embed="rId25"/>
                  <a:stretch/>
                </p:blipFill>
                <p:spPr>
                  <a:xfrm>
                    <a:off x="225360" y="494496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3178" name="Объект 29"/>
          <p:cNvGraphicFramePr/>
          <p:nvPr/>
        </p:nvGraphicFramePr>
        <p:xfrm>
          <a:off x="225360" y="5435640"/>
          <a:ext cx="394920" cy="516960"/>
        </p:xfrm>
        <a:graphic>
          <a:graphicData uri="http://schemas.openxmlformats.org/presentationml/2006/ole">
            <p:oleObj r:id="rId26" spid="">
              <p:embed/>
              <p:pic>
                <p:nvPicPr>
                  <p:cNvPr id="3179" name="Объект 29" descr=""/>
                  <p:cNvPicPr/>
                  <p:nvPr/>
                </p:nvPicPr>
                <p:blipFill>
                  <a:blip r:embed="rId27"/>
                  <a:stretch/>
                </p:blipFill>
                <p:spPr>
                  <a:xfrm>
                    <a:off x="225360" y="543564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3180" name="Объект 30"/>
          <p:cNvGraphicFramePr/>
          <p:nvPr/>
        </p:nvGraphicFramePr>
        <p:xfrm>
          <a:off x="225360" y="5881680"/>
          <a:ext cx="394920" cy="518760"/>
        </p:xfrm>
        <a:graphic>
          <a:graphicData uri="http://schemas.openxmlformats.org/presentationml/2006/ole">
            <p:oleObj r:id="rId28" spid="">
              <p:embed/>
              <p:pic>
                <p:nvPicPr>
                  <p:cNvPr id="3181" name="Объект 30" descr=""/>
                  <p:cNvPicPr/>
                  <p:nvPr/>
                </p:nvPicPr>
                <p:blipFill>
                  <a:blip r:embed="rId29"/>
                  <a:stretch/>
                </p:blipFill>
                <p:spPr>
                  <a:xfrm>
                    <a:off x="225360" y="58816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3182" name="Объект 31"/>
          <p:cNvGraphicFramePr/>
          <p:nvPr/>
        </p:nvGraphicFramePr>
        <p:xfrm>
          <a:off x="225360" y="6327720"/>
          <a:ext cx="394920" cy="518760"/>
        </p:xfrm>
        <a:graphic>
          <a:graphicData uri="http://schemas.openxmlformats.org/presentationml/2006/ole">
            <p:oleObj r:id="rId30" spid="">
              <p:embed/>
              <p:pic>
                <p:nvPicPr>
                  <p:cNvPr id="3183" name="Объект 31" descr=""/>
                  <p:cNvPicPr/>
                  <p:nvPr/>
                </p:nvPicPr>
                <p:blipFill>
                  <a:blip r:embed="rId31"/>
                  <a:stretch/>
                </p:blipFill>
                <p:spPr>
                  <a:xfrm>
                    <a:off x="225360" y="632772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32"/>
  </p:sldLayoutIdLst>
</p:sldMaster>
</file>

<file path=ppt/slideMasters/slideMaster9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eee9e3">
            <a:alpha val="10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84" name="Объект 17"/>
          <p:cNvGraphicFramePr/>
          <p:nvPr/>
        </p:nvGraphicFramePr>
        <p:xfrm>
          <a:off x="225360" y="0"/>
          <a:ext cx="394920" cy="518760"/>
        </p:xfrm>
        <a:graphic>
          <a:graphicData uri="http://schemas.openxmlformats.org/presentationml/2006/ole">
            <p:oleObj r:id="rId2" spid="">
              <p:embed/>
              <p:pic>
                <p:nvPicPr>
                  <p:cNvPr id="3185" name="Объект 17" descr=""/>
                  <p:cNvPicPr/>
                  <p:nvPr/>
                </p:nvPicPr>
                <p:blipFill>
                  <a:blip r:embed="rId3"/>
                  <a:stretch/>
                </p:blipFill>
                <p:spPr>
                  <a:xfrm>
                    <a:off x="225360" y="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3186" name="Объект 18"/>
          <p:cNvGraphicFramePr/>
          <p:nvPr/>
        </p:nvGraphicFramePr>
        <p:xfrm>
          <a:off x="225360" y="446040"/>
          <a:ext cx="394920" cy="518760"/>
        </p:xfrm>
        <a:graphic>
          <a:graphicData uri="http://schemas.openxmlformats.org/presentationml/2006/ole">
            <p:oleObj r:id="rId4" spid="">
              <p:embed/>
              <p:pic>
                <p:nvPicPr>
                  <p:cNvPr id="3187" name="Объект 18" descr=""/>
                  <p:cNvPicPr/>
                  <p:nvPr/>
                </p:nvPicPr>
                <p:blipFill>
                  <a:blip r:embed="rId5"/>
                  <a:stretch/>
                </p:blipFill>
                <p:spPr>
                  <a:xfrm>
                    <a:off x="225360" y="4460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3188" name="Объект 19"/>
          <p:cNvGraphicFramePr/>
          <p:nvPr/>
        </p:nvGraphicFramePr>
        <p:xfrm>
          <a:off x="225360" y="893880"/>
          <a:ext cx="394920" cy="516960"/>
        </p:xfrm>
        <a:graphic>
          <a:graphicData uri="http://schemas.openxmlformats.org/presentationml/2006/ole">
            <p:oleObj r:id="rId6" spid="">
              <p:embed/>
              <p:pic>
                <p:nvPicPr>
                  <p:cNvPr id="3189" name="Объект 19" descr=""/>
                  <p:cNvPicPr/>
                  <p:nvPr/>
                </p:nvPicPr>
                <p:blipFill>
                  <a:blip r:embed="rId7"/>
                  <a:stretch/>
                </p:blipFill>
                <p:spPr>
                  <a:xfrm>
                    <a:off x="225360" y="89388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3190" name="Объект 20"/>
          <p:cNvGraphicFramePr/>
          <p:nvPr/>
        </p:nvGraphicFramePr>
        <p:xfrm>
          <a:off x="225360" y="1339920"/>
          <a:ext cx="394920" cy="518760"/>
        </p:xfrm>
        <a:graphic>
          <a:graphicData uri="http://schemas.openxmlformats.org/presentationml/2006/ole">
            <p:oleObj r:id="rId8" spid="">
              <p:embed/>
              <p:pic>
                <p:nvPicPr>
                  <p:cNvPr id="3191" name="Объект 20" descr=""/>
                  <p:cNvPicPr/>
                  <p:nvPr/>
                </p:nvPicPr>
                <p:blipFill>
                  <a:blip r:embed="rId9"/>
                  <a:stretch/>
                </p:blipFill>
                <p:spPr>
                  <a:xfrm>
                    <a:off x="225360" y="133992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3192" name="Объект 21"/>
          <p:cNvGraphicFramePr/>
          <p:nvPr/>
        </p:nvGraphicFramePr>
        <p:xfrm>
          <a:off x="225360" y="1817640"/>
          <a:ext cx="394920" cy="518760"/>
        </p:xfrm>
        <a:graphic>
          <a:graphicData uri="http://schemas.openxmlformats.org/presentationml/2006/ole">
            <p:oleObj r:id="rId10" spid="">
              <p:embed/>
              <p:pic>
                <p:nvPicPr>
                  <p:cNvPr id="3193" name="Объект 21" descr=""/>
                  <p:cNvPicPr/>
                  <p:nvPr/>
                </p:nvPicPr>
                <p:blipFill>
                  <a:blip r:embed="rId11"/>
                  <a:stretch/>
                </p:blipFill>
                <p:spPr>
                  <a:xfrm>
                    <a:off x="225360" y="18176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3194" name="Объект 22"/>
          <p:cNvGraphicFramePr/>
          <p:nvPr/>
        </p:nvGraphicFramePr>
        <p:xfrm>
          <a:off x="225360" y="2263680"/>
          <a:ext cx="394920" cy="518760"/>
        </p:xfrm>
        <a:graphic>
          <a:graphicData uri="http://schemas.openxmlformats.org/presentationml/2006/ole">
            <p:oleObj r:id="rId12" spid="">
              <p:embed/>
              <p:pic>
                <p:nvPicPr>
                  <p:cNvPr id="3195" name="Объект 22" descr=""/>
                  <p:cNvPicPr/>
                  <p:nvPr/>
                </p:nvPicPr>
                <p:blipFill>
                  <a:blip r:embed="rId13"/>
                  <a:stretch/>
                </p:blipFill>
                <p:spPr>
                  <a:xfrm>
                    <a:off x="225360" y="22636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3196" name="Объект 23"/>
          <p:cNvGraphicFramePr/>
          <p:nvPr/>
        </p:nvGraphicFramePr>
        <p:xfrm>
          <a:off x="225360" y="2711520"/>
          <a:ext cx="394920" cy="516960"/>
        </p:xfrm>
        <a:graphic>
          <a:graphicData uri="http://schemas.openxmlformats.org/presentationml/2006/ole">
            <p:oleObj r:id="rId14" spid="">
              <p:embed/>
              <p:pic>
                <p:nvPicPr>
                  <p:cNvPr id="3197" name="Объект 23" descr=""/>
                  <p:cNvPicPr/>
                  <p:nvPr/>
                </p:nvPicPr>
                <p:blipFill>
                  <a:blip r:embed="rId15"/>
                  <a:stretch/>
                </p:blipFill>
                <p:spPr>
                  <a:xfrm>
                    <a:off x="225360" y="271152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3198" name="Объект 24"/>
          <p:cNvGraphicFramePr/>
          <p:nvPr/>
        </p:nvGraphicFramePr>
        <p:xfrm>
          <a:off x="225360" y="3157560"/>
          <a:ext cx="394920" cy="518760"/>
        </p:xfrm>
        <a:graphic>
          <a:graphicData uri="http://schemas.openxmlformats.org/presentationml/2006/ole">
            <p:oleObj r:id="rId16" spid="">
              <p:embed/>
              <p:pic>
                <p:nvPicPr>
                  <p:cNvPr id="3199" name="Объект 24" descr=""/>
                  <p:cNvPicPr/>
                  <p:nvPr/>
                </p:nvPicPr>
                <p:blipFill>
                  <a:blip r:embed="rId17"/>
                  <a:stretch/>
                </p:blipFill>
                <p:spPr>
                  <a:xfrm>
                    <a:off x="225360" y="315756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3200" name="Объект 25"/>
          <p:cNvGraphicFramePr/>
          <p:nvPr/>
        </p:nvGraphicFramePr>
        <p:xfrm>
          <a:off x="225360" y="3605040"/>
          <a:ext cx="394920" cy="516960"/>
        </p:xfrm>
        <a:graphic>
          <a:graphicData uri="http://schemas.openxmlformats.org/presentationml/2006/ole">
            <p:oleObj r:id="rId18" spid="">
              <p:embed/>
              <p:pic>
                <p:nvPicPr>
                  <p:cNvPr id="3201" name="Объект 25" descr=""/>
                  <p:cNvPicPr/>
                  <p:nvPr/>
                </p:nvPicPr>
                <p:blipFill>
                  <a:blip r:embed="rId19"/>
                  <a:stretch/>
                </p:blipFill>
                <p:spPr>
                  <a:xfrm>
                    <a:off x="225360" y="360504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3202" name="Объект 26"/>
          <p:cNvGraphicFramePr/>
          <p:nvPr/>
        </p:nvGraphicFramePr>
        <p:xfrm>
          <a:off x="225360" y="4051440"/>
          <a:ext cx="394920" cy="518760"/>
        </p:xfrm>
        <a:graphic>
          <a:graphicData uri="http://schemas.openxmlformats.org/presentationml/2006/ole">
            <p:oleObj r:id="rId20" spid="">
              <p:embed/>
              <p:pic>
                <p:nvPicPr>
                  <p:cNvPr id="3203" name="Объект 26" descr=""/>
                  <p:cNvPicPr/>
                  <p:nvPr/>
                </p:nvPicPr>
                <p:blipFill>
                  <a:blip r:embed="rId21"/>
                  <a:stretch/>
                </p:blipFill>
                <p:spPr>
                  <a:xfrm>
                    <a:off x="225360" y="40514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3204" name="Объект 27"/>
          <p:cNvGraphicFramePr/>
          <p:nvPr/>
        </p:nvGraphicFramePr>
        <p:xfrm>
          <a:off x="225360" y="4497480"/>
          <a:ext cx="394920" cy="518760"/>
        </p:xfrm>
        <a:graphic>
          <a:graphicData uri="http://schemas.openxmlformats.org/presentationml/2006/ole">
            <p:oleObj r:id="rId22" spid="">
              <p:embed/>
              <p:pic>
                <p:nvPicPr>
                  <p:cNvPr id="3205" name="Объект 27" descr=""/>
                  <p:cNvPicPr/>
                  <p:nvPr/>
                </p:nvPicPr>
                <p:blipFill>
                  <a:blip r:embed="rId23"/>
                  <a:stretch/>
                </p:blipFill>
                <p:spPr>
                  <a:xfrm>
                    <a:off x="225360" y="44974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3206" name="Объект 28"/>
          <p:cNvGraphicFramePr/>
          <p:nvPr/>
        </p:nvGraphicFramePr>
        <p:xfrm>
          <a:off x="225360" y="4944960"/>
          <a:ext cx="394920" cy="516960"/>
        </p:xfrm>
        <a:graphic>
          <a:graphicData uri="http://schemas.openxmlformats.org/presentationml/2006/ole">
            <p:oleObj r:id="rId24" spid="">
              <p:embed/>
              <p:pic>
                <p:nvPicPr>
                  <p:cNvPr id="3207" name="Объект 28" descr=""/>
                  <p:cNvPicPr/>
                  <p:nvPr/>
                </p:nvPicPr>
                <p:blipFill>
                  <a:blip r:embed="rId25"/>
                  <a:stretch/>
                </p:blipFill>
                <p:spPr>
                  <a:xfrm>
                    <a:off x="225360" y="494496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3208" name="Объект 29"/>
          <p:cNvGraphicFramePr/>
          <p:nvPr/>
        </p:nvGraphicFramePr>
        <p:xfrm>
          <a:off x="225360" y="5435640"/>
          <a:ext cx="394920" cy="516960"/>
        </p:xfrm>
        <a:graphic>
          <a:graphicData uri="http://schemas.openxmlformats.org/presentationml/2006/ole">
            <p:oleObj r:id="rId26" spid="">
              <p:embed/>
              <p:pic>
                <p:nvPicPr>
                  <p:cNvPr id="3209" name="Объект 29" descr=""/>
                  <p:cNvPicPr/>
                  <p:nvPr/>
                </p:nvPicPr>
                <p:blipFill>
                  <a:blip r:embed="rId27"/>
                  <a:stretch/>
                </p:blipFill>
                <p:spPr>
                  <a:xfrm>
                    <a:off x="225360" y="543564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3210" name="Объект 30"/>
          <p:cNvGraphicFramePr/>
          <p:nvPr/>
        </p:nvGraphicFramePr>
        <p:xfrm>
          <a:off x="225360" y="5881680"/>
          <a:ext cx="394920" cy="518760"/>
        </p:xfrm>
        <a:graphic>
          <a:graphicData uri="http://schemas.openxmlformats.org/presentationml/2006/ole">
            <p:oleObj r:id="rId28" spid="">
              <p:embed/>
              <p:pic>
                <p:nvPicPr>
                  <p:cNvPr id="3211" name="Объект 30" descr=""/>
                  <p:cNvPicPr/>
                  <p:nvPr/>
                </p:nvPicPr>
                <p:blipFill>
                  <a:blip r:embed="rId29"/>
                  <a:stretch/>
                </p:blipFill>
                <p:spPr>
                  <a:xfrm>
                    <a:off x="225360" y="58816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3212" name="Объект 31"/>
          <p:cNvGraphicFramePr/>
          <p:nvPr/>
        </p:nvGraphicFramePr>
        <p:xfrm>
          <a:off x="225360" y="6327720"/>
          <a:ext cx="394920" cy="518760"/>
        </p:xfrm>
        <a:graphic>
          <a:graphicData uri="http://schemas.openxmlformats.org/presentationml/2006/ole">
            <p:oleObj r:id="rId30" spid="">
              <p:embed/>
              <p:pic>
                <p:nvPicPr>
                  <p:cNvPr id="3213" name="Объект 31" descr=""/>
                  <p:cNvPicPr/>
                  <p:nvPr/>
                </p:nvPicPr>
                <p:blipFill>
                  <a:blip r:embed="rId31"/>
                  <a:stretch/>
                </p:blipFill>
                <p:spPr>
                  <a:xfrm>
                    <a:off x="225360" y="632772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3214" name="PlaceHolder 1"/>
          <p:cNvSpPr>
            <a:spLocks noGrp="1"/>
          </p:cNvSpPr>
          <p:nvPr>
            <p:ph type="title"/>
          </p:nvPr>
        </p:nvSpPr>
        <p:spPr>
          <a:xfrm>
            <a:off x="609480" y="708120"/>
            <a:ext cx="10971720" cy="274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>
              <a:buNone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текста заглавия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21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17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216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17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7" r:id="rId32"/>
  </p:sldLayoutIdLst>
</p:sldMaster>
</file>

<file path=ppt/slideMasters/slideMaster9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eee9e3">
            <a:alpha val="10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20" name="Объект 17"/>
          <p:cNvGraphicFramePr/>
          <p:nvPr/>
        </p:nvGraphicFramePr>
        <p:xfrm>
          <a:off x="225360" y="0"/>
          <a:ext cx="394920" cy="518760"/>
        </p:xfrm>
        <a:graphic>
          <a:graphicData uri="http://schemas.openxmlformats.org/presentationml/2006/ole">
            <p:oleObj r:id="rId2" spid="">
              <p:embed/>
              <p:pic>
                <p:nvPicPr>
                  <p:cNvPr id="3221" name="Объект 17" descr=""/>
                  <p:cNvPicPr/>
                  <p:nvPr/>
                </p:nvPicPr>
                <p:blipFill>
                  <a:blip r:embed="rId3"/>
                  <a:stretch/>
                </p:blipFill>
                <p:spPr>
                  <a:xfrm>
                    <a:off x="225360" y="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3222" name="Объект 18"/>
          <p:cNvGraphicFramePr/>
          <p:nvPr/>
        </p:nvGraphicFramePr>
        <p:xfrm>
          <a:off x="225360" y="446040"/>
          <a:ext cx="394920" cy="518760"/>
        </p:xfrm>
        <a:graphic>
          <a:graphicData uri="http://schemas.openxmlformats.org/presentationml/2006/ole">
            <p:oleObj r:id="rId4" spid="">
              <p:embed/>
              <p:pic>
                <p:nvPicPr>
                  <p:cNvPr id="3223" name="Объект 18" descr=""/>
                  <p:cNvPicPr/>
                  <p:nvPr/>
                </p:nvPicPr>
                <p:blipFill>
                  <a:blip r:embed="rId5"/>
                  <a:stretch/>
                </p:blipFill>
                <p:spPr>
                  <a:xfrm>
                    <a:off x="225360" y="4460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3224" name="Объект 19"/>
          <p:cNvGraphicFramePr/>
          <p:nvPr/>
        </p:nvGraphicFramePr>
        <p:xfrm>
          <a:off x="225360" y="893880"/>
          <a:ext cx="394920" cy="516960"/>
        </p:xfrm>
        <a:graphic>
          <a:graphicData uri="http://schemas.openxmlformats.org/presentationml/2006/ole">
            <p:oleObj r:id="rId6" spid="">
              <p:embed/>
              <p:pic>
                <p:nvPicPr>
                  <p:cNvPr id="3225" name="Объект 19" descr=""/>
                  <p:cNvPicPr/>
                  <p:nvPr/>
                </p:nvPicPr>
                <p:blipFill>
                  <a:blip r:embed="rId7"/>
                  <a:stretch/>
                </p:blipFill>
                <p:spPr>
                  <a:xfrm>
                    <a:off x="225360" y="89388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3226" name="Объект 20"/>
          <p:cNvGraphicFramePr/>
          <p:nvPr/>
        </p:nvGraphicFramePr>
        <p:xfrm>
          <a:off x="225360" y="1339920"/>
          <a:ext cx="394920" cy="518760"/>
        </p:xfrm>
        <a:graphic>
          <a:graphicData uri="http://schemas.openxmlformats.org/presentationml/2006/ole">
            <p:oleObj r:id="rId8" spid="">
              <p:embed/>
              <p:pic>
                <p:nvPicPr>
                  <p:cNvPr id="3227" name="Объект 20" descr=""/>
                  <p:cNvPicPr/>
                  <p:nvPr/>
                </p:nvPicPr>
                <p:blipFill>
                  <a:blip r:embed="rId9"/>
                  <a:stretch/>
                </p:blipFill>
                <p:spPr>
                  <a:xfrm>
                    <a:off x="225360" y="133992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3228" name="Объект 21"/>
          <p:cNvGraphicFramePr/>
          <p:nvPr/>
        </p:nvGraphicFramePr>
        <p:xfrm>
          <a:off x="225360" y="1817640"/>
          <a:ext cx="394920" cy="518760"/>
        </p:xfrm>
        <a:graphic>
          <a:graphicData uri="http://schemas.openxmlformats.org/presentationml/2006/ole">
            <p:oleObj r:id="rId10" spid="">
              <p:embed/>
              <p:pic>
                <p:nvPicPr>
                  <p:cNvPr id="3229" name="Объект 21" descr=""/>
                  <p:cNvPicPr/>
                  <p:nvPr/>
                </p:nvPicPr>
                <p:blipFill>
                  <a:blip r:embed="rId11"/>
                  <a:stretch/>
                </p:blipFill>
                <p:spPr>
                  <a:xfrm>
                    <a:off x="225360" y="18176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3230" name="Объект 22"/>
          <p:cNvGraphicFramePr/>
          <p:nvPr/>
        </p:nvGraphicFramePr>
        <p:xfrm>
          <a:off x="225360" y="2263680"/>
          <a:ext cx="394920" cy="518760"/>
        </p:xfrm>
        <a:graphic>
          <a:graphicData uri="http://schemas.openxmlformats.org/presentationml/2006/ole">
            <p:oleObj r:id="rId12" spid="">
              <p:embed/>
              <p:pic>
                <p:nvPicPr>
                  <p:cNvPr id="3231" name="Объект 22" descr=""/>
                  <p:cNvPicPr/>
                  <p:nvPr/>
                </p:nvPicPr>
                <p:blipFill>
                  <a:blip r:embed="rId13"/>
                  <a:stretch/>
                </p:blipFill>
                <p:spPr>
                  <a:xfrm>
                    <a:off x="225360" y="22636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3232" name="Объект 23"/>
          <p:cNvGraphicFramePr/>
          <p:nvPr/>
        </p:nvGraphicFramePr>
        <p:xfrm>
          <a:off x="225360" y="2711520"/>
          <a:ext cx="394920" cy="516960"/>
        </p:xfrm>
        <a:graphic>
          <a:graphicData uri="http://schemas.openxmlformats.org/presentationml/2006/ole">
            <p:oleObj r:id="rId14" spid="">
              <p:embed/>
              <p:pic>
                <p:nvPicPr>
                  <p:cNvPr id="3233" name="Объект 23" descr=""/>
                  <p:cNvPicPr/>
                  <p:nvPr/>
                </p:nvPicPr>
                <p:blipFill>
                  <a:blip r:embed="rId15"/>
                  <a:stretch/>
                </p:blipFill>
                <p:spPr>
                  <a:xfrm>
                    <a:off x="225360" y="271152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3234" name="Объект 24"/>
          <p:cNvGraphicFramePr/>
          <p:nvPr/>
        </p:nvGraphicFramePr>
        <p:xfrm>
          <a:off x="225360" y="3157560"/>
          <a:ext cx="394920" cy="518760"/>
        </p:xfrm>
        <a:graphic>
          <a:graphicData uri="http://schemas.openxmlformats.org/presentationml/2006/ole">
            <p:oleObj r:id="rId16" spid="">
              <p:embed/>
              <p:pic>
                <p:nvPicPr>
                  <p:cNvPr id="3235" name="Объект 24" descr=""/>
                  <p:cNvPicPr/>
                  <p:nvPr/>
                </p:nvPicPr>
                <p:blipFill>
                  <a:blip r:embed="rId17"/>
                  <a:stretch/>
                </p:blipFill>
                <p:spPr>
                  <a:xfrm>
                    <a:off x="225360" y="315756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3236" name="Объект 25"/>
          <p:cNvGraphicFramePr/>
          <p:nvPr/>
        </p:nvGraphicFramePr>
        <p:xfrm>
          <a:off x="225360" y="3605040"/>
          <a:ext cx="394920" cy="516960"/>
        </p:xfrm>
        <a:graphic>
          <a:graphicData uri="http://schemas.openxmlformats.org/presentationml/2006/ole">
            <p:oleObj r:id="rId18" spid="">
              <p:embed/>
              <p:pic>
                <p:nvPicPr>
                  <p:cNvPr id="3237" name="Объект 25" descr=""/>
                  <p:cNvPicPr/>
                  <p:nvPr/>
                </p:nvPicPr>
                <p:blipFill>
                  <a:blip r:embed="rId19"/>
                  <a:stretch/>
                </p:blipFill>
                <p:spPr>
                  <a:xfrm>
                    <a:off x="225360" y="360504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3238" name="Объект 26"/>
          <p:cNvGraphicFramePr/>
          <p:nvPr/>
        </p:nvGraphicFramePr>
        <p:xfrm>
          <a:off x="225360" y="4051440"/>
          <a:ext cx="394920" cy="518760"/>
        </p:xfrm>
        <a:graphic>
          <a:graphicData uri="http://schemas.openxmlformats.org/presentationml/2006/ole">
            <p:oleObj r:id="rId20" spid="">
              <p:embed/>
              <p:pic>
                <p:nvPicPr>
                  <p:cNvPr id="3239" name="Объект 26" descr=""/>
                  <p:cNvPicPr/>
                  <p:nvPr/>
                </p:nvPicPr>
                <p:blipFill>
                  <a:blip r:embed="rId21"/>
                  <a:stretch/>
                </p:blipFill>
                <p:spPr>
                  <a:xfrm>
                    <a:off x="225360" y="40514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3240" name="Объект 27"/>
          <p:cNvGraphicFramePr/>
          <p:nvPr/>
        </p:nvGraphicFramePr>
        <p:xfrm>
          <a:off x="225360" y="4497480"/>
          <a:ext cx="394920" cy="518760"/>
        </p:xfrm>
        <a:graphic>
          <a:graphicData uri="http://schemas.openxmlformats.org/presentationml/2006/ole">
            <p:oleObj r:id="rId22" spid="">
              <p:embed/>
              <p:pic>
                <p:nvPicPr>
                  <p:cNvPr id="3241" name="Объект 27" descr=""/>
                  <p:cNvPicPr/>
                  <p:nvPr/>
                </p:nvPicPr>
                <p:blipFill>
                  <a:blip r:embed="rId23"/>
                  <a:stretch/>
                </p:blipFill>
                <p:spPr>
                  <a:xfrm>
                    <a:off x="225360" y="44974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3242" name="Объект 28"/>
          <p:cNvGraphicFramePr/>
          <p:nvPr/>
        </p:nvGraphicFramePr>
        <p:xfrm>
          <a:off x="225360" y="4944960"/>
          <a:ext cx="394920" cy="516960"/>
        </p:xfrm>
        <a:graphic>
          <a:graphicData uri="http://schemas.openxmlformats.org/presentationml/2006/ole">
            <p:oleObj r:id="rId24" spid="">
              <p:embed/>
              <p:pic>
                <p:nvPicPr>
                  <p:cNvPr id="3243" name="Объект 28" descr=""/>
                  <p:cNvPicPr/>
                  <p:nvPr/>
                </p:nvPicPr>
                <p:blipFill>
                  <a:blip r:embed="rId25"/>
                  <a:stretch/>
                </p:blipFill>
                <p:spPr>
                  <a:xfrm>
                    <a:off x="225360" y="494496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3244" name="Объект 29"/>
          <p:cNvGraphicFramePr/>
          <p:nvPr/>
        </p:nvGraphicFramePr>
        <p:xfrm>
          <a:off x="225360" y="5435640"/>
          <a:ext cx="394920" cy="516960"/>
        </p:xfrm>
        <a:graphic>
          <a:graphicData uri="http://schemas.openxmlformats.org/presentationml/2006/ole">
            <p:oleObj r:id="rId26" spid="">
              <p:embed/>
              <p:pic>
                <p:nvPicPr>
                  <p:cNvPr id="3245" name="Объект 29" descr=""/>
                  <p:cNvPicPr/>
                  <p:nvPr/>
                </p:nvPicPr>
                <p:blipFill>
                  <a:blip r:embed="rId27"/>
                  <a:stretch/>
                </p:blipFill>
                <p:spPr>
                  <a:xfrm>
                    <a:off x="225360" y="543564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3246" name="Объект 30"/>
          <p:cNvGraphicFramePr/>
          <p:nvPr/>
        </p:nvGraphicFramePr>
        <p:xfrm>
          <a:off x="225360" y="5881680"/>
          <a:ext cx="394920" cy="518760"/>
        </p:xfrm>
        <a:graphic>
          <a:graphicData uri="http://schemas.openxmlformats.org/presentationml/2006/ole">
            <p:oleObj r:id="rId28" spid="">
              <p:embed/>
              <p:pic>
                <p:nvPicPr>
                  <p:cNvPr id="3247" name="Объект 30" descr=""/>
                  <p:cNvPicPr/>
                  <p:nvPr/>
                </p:nvPicPr>
                <p:blipFill>
                  <a:blip r:embed="rId29"/>
                  <a:stretch/>
                </p:blipFill>
                <p:spPr>
                  <a:xfrm>
                    <a:off x="225360" y="58816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3248" name="Объект 31"/>
          <p:cNvGraphicFramePr/>
          <p:nvPr/>
        </p:nvGraphicFramePr>
        <p:xfrm>
          <a:off x="225360" y="6327720"/>
          <a:ext cx="394920" cy="518760"/>
        </p:xfrm>
        <a:graphic>
          <a:graphicData uri="http://schemas.openxmlformats.org/presentationml/2006/ole">
            <p:oleObj r:id="rId30" spid="">
              <p:embed/>
              <p:pic>
                <p:nvPicPr>
                  <p:cNvPr id="3249" name="Объект 31" descr=""/>
                  <p:cNvPicPr/>
                  <p:nvPr/>
                </p:nvPicPr>
                <p:blipFill>
                  <a:blip r:embed="rId31"/>
                  <a:stretch/>
                </p:blipFill>
                <p:spPr>
                  <a:xfrm>
                    <a:off x="225360" y="632772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3250" name="PlaceHolder 1"/>
          <p:cNvSpPr>
            <a:spLocks noGrp="1"/>
          </p:cNvSpPr>
          <p:nvPr>
            <p:ph type="title"/>
          </p:nvPr>
        </p:nvSpPr>
        <p:spPr>
          <a:xfrm>
            <a:off x="609480" y="708120"/>
            <a:ext cx="10971720" cy="274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>
              <a:buNone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текста заглавия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25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3976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25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3976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9" r:id="rId32"/>
  </p:sldLayoutIdLst>
</p:sldMaster>
</file>

<file path=ppt/slideMasters/slideMaster9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eee9e3">
            <a:alpha val="10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56" name="Объект 17"/>
          <p:cNvGraphicFramePr/>
          <p:nvPr/>
        </p:nvGraphicFramePr>
        <p:xfrm>
          <a:off x="225360" y="0"/>
          <a:ext cx="394920" cy="518760"/>
        </p:xfrm>
        <a:graphic>
          <a:graphicData uri="http://schemas.openxmlformats.org/presentationml/2006/ole">
            <p:oleObj r:id="rId2" spid="">
              <p:embed/>
              <p:pic>
                <p:nvPicPr>
                  <p:cNvPr id="3257" name="Объект 17" descr=""/>
                  <p:cNvPicPr/>
                  <p:nvPr/>
                </p:nvPicPr>
                <p:blipFill>
                  <a:blip r:embed="rId3"/>
                  <a:stretch/>
                </p:blipFill>
                <p:spPr>
                  <a:xfrm>
                    <a:off x="225360" y="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3258" name="Объект 18"/>
          <p:cNvGraphicFramePr/>
          <p:nvPr/>
        </p:nvGraphicFramePr>
        <p:xfrm>
          <a:off x="225360" y="446040"/>
          <a:ext cx="394920" cy="518760"/>
        </p:xfrm>
        <a:graphic>
          <a:graphicData uri="http://schemas.openxmlformats.org/presentationml/2006/ole">
            <p:oleObj r:id="rId4" spid="">
              <p:embed/>
              <p:pic>
                <p:nvPicPr>
                  <p:cNvPr id="3259" name="Объект 18" descr=""/>
                  <p:cNvPicPr/>
                  <p:nvPr/>
                </p:nvPicPr>
                <p:blipFill>
                  <a:blip r:embed="rId5"/>
                  <a:stretch/>
                </p:blipFill>
                <p:spPr>
                  <a:xfrm>
                    <a:off x="225360" y="4460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3260" name="Объект 19"/>
          <p:cNvGraphicFramePr/>
          <p:nvPr/>
        </p:nvGraphicFramePr>
        <p:xfrm>
          <a:off x="225360" y="893880"/>
          <a:ext cx="394920" cy="516960"/>
        </p:xfrm>
        <a:graphic>
          <a:graphicData uri="http://schemas.openxmlformats.org/presentationml/2006/ole">
            <p:oleObj r:id="rId6" spid="">
              <p:embed/>
              <p:pic>
                <p:nvPicPr>
                  <p:cNvPr id="3261" name="Объект 19" descr=""/>
                  <p:cNvPicPr/>
                  <p:nvPr/>
                </p:nvPicPr>
                <p:blipFill>
                  <a:blip r:embed="rId7"/>
                  <a:stretch/>
                </p:blipFill>
                <p:spPr>
                  <a:xfrm>
                    <a:off x="225360" y="89388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3262" name="Объект 20"/>
          <p:cNvGraphicFramePr/>
          <p:nvPr/>
        </p:nvGraphicFramePr>
        <p:xfrm>
          <a:off x="225360" y="1339920"/>
          <a:ext cx="394920" cy="518760"/>
        </p:xfrm>
        <a:graphic>
          <a:graphicData uri="http://schemas.openxmlformats.org/presentationml/2006/ole">
            <p:oleObj r:id="rId8" spid="">
              <p:embed/>
              <p:pic>
                <p:nvPicPr>
                  <p:cNvPr id="3263" name="Объект 20" descr=""/>
                  <p:cNvPicPr/>
                  <p:nvPr/>
                </p:nvPicPr>
                <p:blipFill>
                  <a:blip r:embed="rId9"/>
                  <a:stretch/>
                </p:blipFill>
                <p:spPr>
                  <a:xfrm>
                    <a:off x="225360" y="133992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3264" name="Объект 21"/>
          <p:cNvGraphicFramePr/>
          <p:nvPr/>
        </p:nvGraphicFramePr>
        <p:xfrm>
          <a:off x="225360" y="1817640"/>
          <a:ext cx="394920" cy="518760"/>
        </p:xfrm>
        <a:graphic>
          <a:graphicData uri="http://schemas.openxmlformats.org/presentationml/2006/ole">
            <p:oleObj r:id="rId10" spid="">
              <p:embed/>
              <p:pic>
                <p:nvPicPr>
                  <p:cNvPr id="3265" name="Объект 21" descr=""/>
                  <p:cNvPicPr/>
                  <p:nvPr/>
                </p:nvPicPr>
                <p:blipFill>
                  <a:blip r:embed="rId11"/>
                  <a:stretch/>
                </p:blipFill>
                <p:spPr>
                  <a:xfrm>
                    <a:off x="225360" y="18176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3266" name="Объект 22"/>
          <p:cNvGraphicFramePr/>
          <p:nvPr/>
        </p:nvGraphicFramePr>
        <p:xfrm>
          <a:off x="225360" y="2263680"/>
          <a:ext cx="394920" cy="518760"/>
        </p:xfrm>
        <a:graphic>
          <a:graphicData uri="http://schemas.openxmlformats.org/presentationml/2006/ole">
            <p:oleObj r:id="rId12" spid="">
              <p:embed/>
              <p:pic>
                <p:nvPicPr>
                  <p:cNvPr id="3267" name="Объект 22" descr=""/>
                  <p:cNvPicPr/>
                  <p:nvPr/>
                </p:nvPicPr>
                <p:blipFill>
                  <a:blip r:embed="rId13"/>
                  <a:stretch/>
                </p:blipFill>
                <p:spPr>
                  <a:xfrm>
                    <a:off x="225360" y="22636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3268" name="Объект 23"/>
          <p:cNvGraphicFramePr/>
          <p:nvPr/>
        </p:nvGraphicFramePr>
        <p:xfrm>
          <a:off x="225360" y="2711520"/>
          <a:ext cx="394920" cy="516960"/>
        </p:xfrm>
        <a:graphic>
          <a:graphicData uri="http://schemas.openxmlformats.org/presentationml/2006/ole">
            <p:oleObj r:id="rId14" spid="">
              <p:embed/>
              <p:pic>
                <p:nvPicPr>
                  <p:cNvPr id="3269" name="Объект 23" descr=""/>
                  <p:cNvPicPr/>
                  <p:nvPr/>
                </p:nvPicPr>
                <p:blipFill>
                  <a:blip r:embed="rId15"/>
                  <a:stretch/>
                </p:blipFill>
                <p:spPr>
                  <a:xfrm>
                    <a:off x="225360" y="271152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3270" name="Объект 24"/>
          <p:cNvGraphicFramePr/>
          <p:nvPr/>
        </p:nvGraphicFramePr>
        <p:xfrm>
          <a:off x="225360" y="3157560"/>
          <a:ext cx="394920" cy="518760"/>
        </p:xfrm>
        <a:graphic>
          <a:graphicData uri="http://schemas.openxmlformats.org/presentationml/2006/ole">
            <p:oleObj r:id="rId16" spid="">
              <p:embed/>
              <p:pic>
                <p:nvPicPr>
                  <p:cNvPr id="3271" name="Объект 24" descr=""/>
                  <p:cNvPicPr/>
                  <p:nvPr/>
                </p:nvPicPr>
                <p:blipFill>
                  <a:blip r:embed="rId17"/>
                  <a:stretch/>
                </p:blipFill>
                <p:spPr>
                  <a:xfrm>
                    <a:off x="225360" y="315756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3272" name="Объект 25"/>
          <p:cNvGraphicFramePr/>
          <p:nvPr/>
        </p:nvGraphicFramePr>
        <p:xfrm>
          <a:off x="225360" y="3605040"/>
          <a:ext cx="394920" cy="516960"/>
        </p:xfrm>
        <a:graphic>
          <a:graphicData uri="http://schemas.openxmlformats.org/presentationml/2006/ole">
            <p:oleObj r:id="rId18" spid="">
              <p:embed/>
              <p:pic>
                <p:nvPicPr>
                  <p:cNvPr id="3273" name="Объект 25" descr=""/>
                  <p:cNvPicPr/>
                  <p:nvPr/>
                </p:nvPicPr>
                <p:blipFill>
                  <a:blip r:embed="rId19"/>
                  <a:stretch/>
                </p:blipFill>
                <p:spPr>
                  <a:xfrm>
                    <a:off x="225360" y="360504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3274" name="Объект 26"/>
          <p:cNvGraphicFramePr/>
          <p:nvPr/>
        </p:nvGraphicFramePr>
        <p:xfrm>
          <a:off x="225360" y="4051440"/>
          <a:ext cx="394920" cy="518760"/>
        </p:xfrm>
        <a:graphic>
          <a:graphicData uri="http://schemas.openxmlformats.org/presentationml/2006/ole">
            <p:oleObj r:id="rId20" spid="">
              <p:embed/>
              <p:pic>
                <p:nvPicPr>
                  <p:cNvPr id="3275" name="Объект 26" descr=""/>
                  <p:cNvPicPr/>
                  <p:nvPr/>
                </p:nvPicPr>
                <p:blipFill>
                  <a:blip r:embed="rId21"/>
                  <a:stretch/>
                </p:blipFill>
                <p:spPr>
                  <a:xfrm>
                    <a:off x="225360" y="40514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3276" name="Объект 27"/>
          <p:cNvGraphicFramePr/>
          <p:nvPr/>
        </p:nvGraphicFramePr>
        <p:xfrm>
          <a:off x="225360" y="4497480"/>
          <a:ext cx="394920" cy="518760"/>
        </p:xfrm>
        <a:graphic>
          <a:graphicData uri="http://schemas.openxmlformats.org/presentationml/2006/ole">
            <p:oleObj r:id="rId22" spid="">
              <p:embed/>
              <p:pic>
                <p:nvPicPr>
                  <p:cNvPr id="3277" name="Объект 27" descr=""/>
                  <p:cNvPicPr/>
                  <p:nvPr/>
                </p:nvPicPr>
                <p:blipFill>
                  <a:blip r:embed="rId23"/>
                  <a:stretch/>
                </p:blipFill>
                <p:spPr>
                  <a:xfrm>
                    <a:off x="225360" y="44974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3278" name="Объект 28"/>
          <p:cNvGraphicFramePr/>
          <p:nvPr/>
        </p:nvGraphicFramePr>
        <p:xfrm>
          <a:off x="225360" y="4944960"/>
          <a:ext cx="394920" cy="516960"/>
        </p:xfrm>
        <a:graphic>
          <a:graphicData uri="http://schemas.openxmlformats.org/presentationml/2006/ole">
            <p:oleObj r:id="rId24" spid="">
              <p:embed/>
              <p:pic>
                <p:nvPicPr>
                  <p:cNvPr id="3279" name="Объект 28" descr=""/>
                  <p:cNvPicPr/>
                  <p:nvPr/>
                </p:nvPicPr>
                <p:blipFill>
                  <a:blip r:embed="rId25"/>
                  <a:stretch/>
                </p:blipFill>
                <p:spPr>
                  <a:xfrm>
                    <a:off x="225360" y="494496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3280" name="Объект 29"/>
          <p:cNvGraphicFramePr/>
          <p:nvPr/>
        </p:nvGraphicFramePr>
        <p:xfrm>
          <a:off x="225360" y="5435640"/>
          <a:ext cx="394920" cy="516960"/>
        </p:xfrm>
        <a:graphic>
          <a:graphicData uri="http://schemas.openxmlformats.org/presentationml/2006/ole">
            <p:oleObj r:id="rId26" spid="">
              <p:embed/>
              <p:pic>
                <p:nvPicPr>
                  <p:cNvPr id="3281" name="Объект 29" descr=""/>
                  <p:cNvPicPr/>
                  <p:nvPr/>
                </p:nvPicPr>
                <p:blipFill>
                  <a:blip r:embed="rId27"/>
                  <a:stretch/>
                </p:blipFill>
                <p:spPr>
                  <a:xfrm>
                    <a:off x="225360" y="543564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3282" name="Объект 30"/>
          <p:cNvGraphicFramePr/>
          <p:nvPr/>
        </p:nvGraphicFramePr>
        <p:xfrm>
          <a:off x="225360" y="5881680"/>
          <a:ext cx="394920" cy="518760"/>
        </p:xfrm>
        <a:graphic>
          <a:graphicData uri="http://schemas.openxmlformats.org/presentationml/2006/ole">
            <p:oleObj r:id="rId28" spid="">
              <p:embed/>
              <p:pic>
                <p:nvPicPr>
                  <p:cNvPr id="3283" name="Объект 30" descr=""/>
                  <p:cNvPicPr/>
                  <p:nvPr/>
                </p:nvPicPr>
                <p:blipFill>
                  <a:blip r:embed="rId29"/>
                  <a:stretch/>
                </p:blipFill>
                <p:spPr>
                  <a:xfrm>
                    <a:off x="225360" y="58816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3284" name="Объект 31"/>
          <p:cNvGraphicFramePr/>
          <p:nvPr/>
        </p:nvGraphicFramePr>
        <p:xfrm>
          <a:off x="225360" y="6327720"/>
          <a:ext cx="394920" cy="518760"/>
        </p:xfrm>
        <a:graphic>
          <a:graphicData uri="http://schemas.openxmlformats.org/presentationml/2006/ole">
            <p:oleObj r:id="rId30" spid="">
              <p:embed/>
              <p:pic>
                <p:nvPicPr>
                  <p:cNvPr id="3285" name="Объект 31" descr=""/>
                  <p:cNvPicPr/>
                  <p:nvPr/>
                </p:nvPicPr>
                <p:blipFill>
                  <a:blip r:embed="rId31"/>
                  <a:stretch/>
                </p:blipFill>
                <p:spPr>
                  <a:xfrm>
                    <a:off x="225360" y="632772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3286" name="PlaceHolder 1"/>
          <p:cNvSpPr>
            <a:spLocks noGrp="1"/>
          </p:cNvSpPr>
          <p:nvPr>
            <p:ph type="title"/>
          </p:nvPr>
        </p:nvSpPr>
        <p:spPr>
          <a:xfrm>
            <a:off x="609480" y="708120"/>
            <a:ext cx="10971720" cy="274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>
              <a:buNone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текста заглавия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28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50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28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50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289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17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1" r:id="rId32"/>
  </p:sldLayoutIdLst>
</p:sldMaster>
</file>

<file path=ppt/slideMasters/slideMaster9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eee9e3">
            <a:alpha val="10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94" name="Объект 17"/>
          <p:cNvGraphicFramePr/>
          <p:nvPr/>
        </p:nvGraphicFramePr>
        <p:xfrm>
          <a:off x="225360" y="0"/>
          <a:ext cx="394920" cy="518760"/>
        </p:xfrm>
        <a:graphic>
          <a:graphicData uri="http://schemas.openxmlformats.org/presentationml/2006/ole">
            <p:oleObj r:id="rId2" spid="">
              <p:embed/>
              <p:pic>
                <p:nvPicPr>
                  <p:cNvPr id="3295" name="Объект 17" descr=""/>
                  <p:cNvPicPr/>
                  <p:nvPr/>
                </p:nvPicPr>
                <p:blipFill>
                  <a:blip r:embed="rId3"/>
                  <a:stretch/>
                </p:blipFill>
                <p:spPr>
                  <a:xfrm>
                    <a:off x="225360" y="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3296" name="Объект 18"/>
          <p:cNvGraphicFramePr/>
          <p:nvPr/>
        </p:nvGraphicFramePr>
        <p:xfrm>
          <a:off x="225360" y="446040"/>
          <a:ext cx="394920" cy="518760"/>
        </p:xfrm>
        <a:graphic>
          <a:graphicData uri="http://schemas.openxmlformats.org/presentationml/2006/ole">
            <p:oleObj r:id="rId4" spid="">
              <p:embed/>
              <p:pic>
                <p:nvPicPr>
                  <p:cNvPr id="3297" name="Объект 18" descr=""/>
                  <p:cNvPicPr/>
                  <p:nvPr/>
                </p:nvPicPr>
                <p:blipFill>
                  <a:blip r:embed="rId5"/>
                  <a:stretch/>
                </p:blipFill>
                <p:spPr>
                  <a:xfrm>
                    <a:off x="225360" y="4460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3298" name="Объект 19"/>
          <p:cNvGraphicFramePr/>
          <p:nvPr/>
        </p:nvGraphicFramePr>
        <p:xfrm>
          <a:off x="225360" y="893880"/>
          <a:ext cx="394920" cy="516960"/>
        </p:xfrm>
        <a:graphic>
          <a:graphicData uri="http://schemas.openxmlformats.org/presentationml/2006/ole">
            <p:oleObj r:id="rId6" spid="">
              <p:embed/>
              <p:pic>
                <p:nvPicPr>
                  <p:cNvPr id="3299" name="Объект 19" descr=""/>
                  <p:cNvPicPr/>
                  <p:nvPr/>
                </p:nvPicPr>
                <p:blipFill>
                  <a:blip r:embed="rId7"/>
                  <a:stretch/>
                </p:blipFill>
                <p:spPr>
                  <a:xfrm>
                    <a:off x="225360" y="89388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3300" name="Объект 20"/>
          <p:cNvGraphicFramePr/>
          <p:nvPr/>
        </p:nvGraphicFramePr>
        <p:xfrm>
          <a:off x="225360" y="1339920"/>
          <a:ext cx="394920" cy="518760"/>
        </p:xfrm>
        <a:graphic>
          <a:graphicData uri="http://schemas.openxmlformats.org/presentationml/2006/ole">
            <p:oleObj r:id="rId8" spid="">
              <p:embed/>
              <p:pic>
                <p:nvPicPr>
                  <p:cNvPr id="3301" name="Объект 20" descr=""/>
                  <p:cNvPicPr/>
                  <p:nvPr/>
                </p:nvPicPr>
                <p:blipFill>
                  <a:blip r:embed="rId9"/>
                  <a:stretch/>
                </p:blipFill>
                <p:spPr>
                  <a:xfrm>
                    <a:off x="225360" y="133992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3302" name="Объект 21"/>
          <p:cNvGraphicFramePr/>
          <p:nvPr/>
        </p:nvGraphicFramePr>
        <p:xfrm>
          <a:off x="225360" y="1817640"/>
          <a:ext cx="394920" cy="518760"/>
        </p:xfrm>
        <a:graphic>
          <a:graphicData uri="http://schemas.openxmlformats.org/presentationml/2006/ole">
            <p:oleObj r:id="rId10" spid="">
              <p:embed/>
              <p:pic>
                <p:nvPicPr>
                  <p:cNvPr id="3303" name="Объект 21" descr=""/>
                  <p:cNvPicPr/>
                  <p:nvPr/>
                </p:nvPicPr>
                <p:blipFill>
                  <a:blip r:embed="rId11"/>
                  <a:stretch/>
                </p:blipFill>
                <p:spPr>
                  <a:xfrm>
                    <a:off x="225360" y="18176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3304" name="Объект 22"/>
          <p:cNvGraphicFramePr/>
          <p:nvPr/>
        </p:nvGraphicFramePr>
        <p:xfrm>
          <a:off x="225360" y="2263680"/>
          <a:ext cx="394920" cy="518760"/>
        </p:xfrm>
        <a:graphic>
          <a:graphicData uri="http://schemas.openxmlformats.org/presentationml/2006/ole">
            <p:oleObj r:id="rId12" spid="">
              <p:embed/>
              <p:pic>
                <p:nvPicPr>
                  <p:cNvPr id="3305" name="Объект 22" descr=""/>
                  <p:cNvPicPr/>
                  <p:nvPr/>
                </p:nvPicPr>
                <p:blipFill>
                  <a:blip r:embed="rId13"/>
                  <a:stretch/>
                </p:blipFill>
                <p:spPr>
                  <a:xfrm>
                    <a:off x="225360" y="22636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3306" name="Объект 23"/>
          <p:cNvGraphicFramePr/>
          <p:nvPr/>
        </p:nvGraphicFramePr>
        <p:xfrm>
          <a:off x="225360" y="2711520"/>
          <a:ext cx="394920" cy="516960"/>
        </p:xfrm>
        <a:graphic>
          <a:graphicData uri="http://schemas.openxmlformats.org/presentationml/2006/ole">
            <p:oleObj r:id="rId14" spid="">
              <p:embed/>
              <p:pic>
                <p:nvPicPr>
                  <p:cNvPr id="3307" name="Объект 23" descr=""/>
                  <p:cNvPicPr/>
                  <p:nvPr/>
                </p:nvPicPr>
                <p:blipFill>
                  <a:blip r:embed="rId15"/>
                  <a:stretch/>
                </p:blipFill>
                <p:spPr>
                  <a:xfrm>
                    <a:off x="225360" y="271152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3308" name="Объект 24"/>
          <p:cNvGraphicFramePr/>
          <p:nvPr/>
        </p:nvGraphicFramePr>
        <p:xfrm>
          <a:off x="225360" y="3157560"/>
          <a:ext cx="394920" cy="518760"/>
        </p:xfrm>
        <a:graphic>
          <a:graphicData uri="http://schemas.openxmlformats.org/presentationml/2006/ole">
            <p:oleObj r:id="rId16" spid="">
              <p:embed/>
              <p:pic>
                <p:nvPicPr>
                  <p:cNvPr id="3309" name="Объект 24" descr=""/>
                  <p:cNvPicPr/>
                  <p:nvPr/>
                </p:nvPicPr>
                <p:blipFill>
                  <a:blip r:embed="rId17"/>
                  <a:stretch/>
                </p:blipFill>
                <p:spPr>
                  <a:xfrm>
                    <a:off x="225360" y="315756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3310" name="Объект 25"/>
          <p:cNvGraphicFramePr/>
          <p:nvPr/>
        </p:nvGraphicFramePr>
        <p:xfrm>
          <a:off x="225360" y="3605040"/>
          <a:ext cx="394920" cy="516960"/>
        </p:xfrm>
        <a:graphic>
          <a:graphicData uri="http://schemas.openxmlformats.org/presentationml/2006/ole">
            <p:oleObj r:id="rId18" spid="">
              <p:embed/>
              <p:pic>
                <p:nvPicPr>
                  <p:cNvPr id="3311" name="Объект 25" descr=""/>
                  <p:cNvPicPr/>
                  <p:nvPr/>
                </p:nvPicPr>
                <p:blipFill>
                  <a:blip r:embed="rId19"/>
                  <a:stretch/>
                </p:blipFill>
                <p:spPr>
                  <a:xfrm>
                    <a:off x="225360" y="360504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3312" name="Объект 26"/>
          <p:cNvGraphicFramePr/>
          <p:nvPr/>
        </p:nvGraphicFramePr>
        <p:xfrm>
          <a:off x="225360" y="4051440"/>
          <a:ext cx="394920" cy="518760"/>
        </p:xfrm>
        <a:graphic>
          <a:graphicData uri="http://schemas.openxmlformats.org/presentationml/2006/ole">
            <p:oleObj r:id="rId20" spid="">
              <p:embed/>
              <p:pic>
                <p:nvPicPr>
                  <p:cNvPr id="3313" name="Объект 26" descr=""/>
                  <p:cNvPicPr/>
                  <p:nvPr/>
                </p:nvPicPr>
                <p:blipFill>
                  <a:blip r:embed="rId21"/>
                  <a:stretch/>
                </p:blipFill>
                <p:spPr>
                  <a:xfrm>
                    <a:off x="225360" y="40514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3314" name="Объект 27"/>
          <p:cNvGraphicFramePr/>
          <p:nvPr/>
        </p:nvGraphicFramePr>
        <p:xfrm>
          <a:off x="225360" y="4497480"/>
          <a:ext cx="394920" cy="518760"/>
        </p:xfrm>
        <a:graphic>
          <a:graphicData uri="http://schemas.openxmlformats.org/presentationml/2006/ole">
            <p:oleObj r:id="rId22" spid="">
              <p:embed/>
              <p:pic>
                <p:nvPicPr>
                  <p:cNvPr id="3315" name="Объект 27" descr=""/>
                  <p:cNvPicPr/>
                  <p:nvPr/>
                </p:nvPicPr>
                <p:blipFill>
                  <a:blip r:embed="rId23"/>
                  <a:stretch/>
                </p:blipFill>
                <p:spPr>
                  <a:xfrm>
                    <a:off x="225360" y="44974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3316" name="Объект 28"/>
          <p:cNvGraphicFramePr/>
          <p:nvPr/>
        </p:nvGraphicFramePr>
        <p:xfrm>
          <a:off x="225360" y="4944960"/>
          <a:ext cx="394920" cy="516960"/>
        </p:xfrm>
        <a:graphic>
          <a:graphicData uri="http://schemas.openxmlformats.org/presentationml/2006/ole">
            <p:oleObj r:id="rId24" spid="">
              <p:embed/>
              <p:pic>
                <p:nvPicPr>
                  <p:cNvPr id="3317" name="Объект 28" descr=""/>
                  <p:cNvPicPr/>
                  <p:nvPr/>
                </p:nvPicPr>
                <p:blipFill>
                  <a:blip r:embed="rId25"/>
                  <a:stretch/>
                </p:blipFill>
                <p:spPr>
                  <a:xfrm>
                    <a:off x="225360" y="494496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3318" name="Объект 29"/>
          <p:cNvGraphicFramePr/>
          <p:nvPr/>
        </p:nvGraphicFramePr>
        <p:xfrm>
          <a:off x="225360" y="5435640"/>
          <a:ext cx="394920" cy="516960"/>
        </p:xfrm>
        <a:graphic>
          <a:graphicData uri="http://schemas.openxmlformats.org/presentationml/2006/ole">
            <p:oleObj r:id="rId26" spid="">
              <p:embed/>
              <p:pic>
                <p:nvPicPr>
                  <p:cNvPr id="3319" name="Объект 29" descr=""/>
                  <p:cNvPicPr/>
                  <p:nvPr/>
                </p:nvPicPr>
                <p:blipFill>
                  <a:blip r:embed="rId27"/>
                  <a:stretch/>
                </p:blipFill>
                <p:spPr>
                  <a:xfrm>
                    <a:off x="225360" y="543564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3320" name="Объект 30"/>
          <p:cNvGraphicFramePr/>
          <p:nvPr/>
        </p:nvGraphicFramePr>
        <p:xfrm>
          <a:off x="225360" y="5881680"/>
          <a:ext cx="394920" cy="518760"/>
        </p:xfrm>
        <a:graphic>
          <a:graphicData uri="http://schemas.openxmlformats.org/presentationml/2006/ole">
            <p:oleObj r:id="rId28" spid="">
              <p:embed/>
              <p:pic>
                <p:nvPicPr>
                  <p:cNvPr id="3321" name="Объект 30" descr=""/>
                  <p:cNvPicPr/>
                  <p:nvPr/>
                </p:nvPicPr>
                <p:blipFill>
                  <a:blip r:embed="rId29"/>
                  <a:stretch/>
                </p:blipFill>
                <p:spPr>
                  <a:xfrm>
                    <a:off x="225360" y="58816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3322" name="Объект 31"/>
          <p:cNvGraphicFramePr/>
          <p:nvPr/>
        </p:nvGraphicFramePr>
        <p:xfrm>
          <a:off x="225360" y="6327720"/>
          <a:ext cx="394920" cy="518760"/>
        </p:xfrm>
        <a:graphic>
          <a:graphicData uri="http://schemas.openxmlformats.org/presentationml/2006/ole">
            <p:oleObj r:id="rId30" spid="">
              <p:embed/>
              <p:pic>
                <p:nvPicPr>
                  <p:cNvPr id="3323" name="Объект 31" descr=""/>
                  <p:cNvPicPr/>
                  <p:nvPr/>
                </p:nvPicPr>
                <p:blipFill>
                  <a:blip r:embed="rId31"/>
                  <a:stretch/>
                </p:blipFill>
                <p:spPr>
                  <a:xfrm>
                    <a:off x="225360" y="632772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3324" name="PlaceHolder 1"/>
          <p:cNvSpPr>
            <a:spLocks noGrp="1"/>
          </p:cNvSpPr>
          <p:nvPr>
            <p:ph type="title"/>
          </p:nvPr>
        </p:nvSpPr>
        <p:spPr>
          <a:xfrm>
            <a:off x="609480" y="708120"/>
            <a:ext cx="10971720" cy="274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>
              <a:buNone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текста заглавия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3" r:id="rId32"/>
  </p:sldLayoutIdLst>
</p:sldMaster>
</file>

<file path=ppt/slideMasters/slideMaster9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eee9e3">
            <a:alpha val="10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26" name="Объект 17"/>
          <p:cNvGraphicFramePr/>
          <p:nvPr/>
        </p:nvGraphicFramePr>
        <p:xfrm>
          <a:off x="225360" y="0"/>
          <a:ext cx="394920" cy="518760"/>
        </p:xfrm>
        <a:graphic>
          <a:graphicData uri="http://schemas.openxmlformats.org/presentationml/2006/ole">
            <p:oleObj r:id="rId2" spid="">
              <p:embed/>
              <p:pic>
                <p:nvPicPr>
                  <p:cNvPr id="3327" name="Объект 17" descr=""/>
                  <p:cNvPicPr/>
                  <p:nvPr/>
                </p:nvPicPr>
                <p:blipFill>
                  <a:blip r:embed="rId3"/>
                  <a:stretch/>
                </p:blipFill>
                <p:spPr>
                  <a:xfrm>
                    <a:off x="225360" y="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3328" name="Объект 18"/>
          <p:cNvGraphicFramePr/>
          <p:nvPr/>
        </p:nvGraphicFramePr>
        <p:xfrm>
          <a:off x="225360" y="446040"/>
          <a:ext cx="394920" cy="518760"/>
        </p:xfrm>
        <a:graphic>
          <a:graphicData uri="http://schemas.openxmlformats.org/presentationml/2006/ole">
            <p:oleObj r:id="rId4" spid="">
              <p:embed/>
              <p:pic>
                <p:nvPicPr>
                  <p:cNvPr id="3329" name="Объект 18" descr=""/>
                  <p:cNvPicPr/>
                  <p:nvPr/>
                </p:nvPicPr>
                <p:blipFill>
                  <a:blip r:embed="rId5"/>
                  <a:stretch/>
                </p:blipFill>
                <p:spPr>
                  <a:xfrm>
                    <a:off x="225360" y="4460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3330" name="Объект 19"/>
          <p:cNvGraphicFramePr/>
          <p:nvPr/>
        </p:nvGraphicFramePr>
        <p:xfrm>
          <a:off x="225360" y="893880"/>
          <a:ext cx="394920" cy="516960"/>
        </p:xfrm>
        <a:graphic>
          <a:graphicData uri="http://schemas.openxmlformats.org/presentationml/2006/ole">
            <p:oleObj r:id="rId6" spid="">
              <p:embed/>
              <p:pic>
                <p:nvPicPr>
                  <p:cNvPr id="3331" name="Объект 19" descr=""/>
                  <p:cNvPicPr/>
                  <p:nvPr/>
                </p:nvPicPr>
                <p:blipFill>
                  <a:blip r:embed="rId7"/>
                  <a:stretch/>
                </p:blipFill>
                <p:spPr>
                  <a:xfrm>
                    <a:off x="225360" y="89388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3332" name="Объект 20"/>
          <p:cNvGraphicFramePr/>
          <p:nvPr/>
        </p:nvGraphicFramePr>
        <p:xfrm>
          <a:off x="225360" y="1339920"/>
          <a:ext cx="394920" cy="518760"/>
        </p:xfrm>
        <a:graphic>
          <a:graphicData uri="http://schemas.openxmlformats.org/presentationml/2006/ole">
            <p:oleObj r:id="rId8" spid="">
              <p:embed/>
              <p:pic>
                <p:nvPicPr>
                  <p:cNvPr id="3333" name="Объект 20" descr=""/>
                  <p:cNvPicPr/>
                  <p:nvPr/>
                </p:nvPicPr>
                <p:blipFill>
                  <a:blip r:embed="rId9"/>
                  <a:stretch/>
                </p:blipFill>
                <p:spPr>
                  <a:xfrm>
                    <a:off x="225360" y="133992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3334" name="Объект 21"/>
          <p:cNvGraphicFramePr/>
          <p:nvPr/>
        </p:nvGraphicFramePr>
        <p:xfrm>
          <a:off x="225360" y="1817640"/>
          <a:ext cx="394920" cy="518760"/>
        </p:xfrm>
        <a:graphic>
          <a:graphicData uri="http://schemas.openxmlformats.org/presentationml/2006/ole">
            <p:oleObj r:id="rId10" spid="">
              <p:embed/>
              <p:pic>
                <p:nvPicPr>
                  <p:cNvPr id="3335" name="Объект 21" descr=""/>
                  <p:cNvPicPr/>
                  <p:nvPr/>
                </p:nvPicPr>
                <p:blipFill>
                  <a:blip r:embed="rId11"/>
                  <a:stretch/>
                </p:blipFill>
                <p:spPr>
                  <a:xfrm>
                    <a:off x="225360" y="18176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3336" name="Объект 22"/>
          <p:cNvGraphicFramePr/>
          <p:nvPr/>
        </p:nvGraphicFramePr>
        <p:xfrm>
          <a:off x="225360" y="2263680"/>
          <a:ext cx="394920" cy="518760"/>
        </p:xfrm>
        <a:graphic>
          <a:graphicData uri="http://schemas.openxmlformats.org/presentationml/2006/ole">
            <p:oleObj r:id="rId12" spid="">
              <p:embed/>
              <p:pic>
                <p:nvPicPr>
                  <p:cNvPr id="3337" name="Объект 22" descr=""/>
                  <p:cNvPicPr/>
                  <p:nvPr/>
                </p:nvPicPr>
                <p:blipFill>
                  <a:blip r:embed="rId13"/>
                  <a:stretch/>
                </p:blipFill>
                <p:spPr>
                  <a:xfrm>
                    <a:off x="225360" y="22636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3338" name="Объект 23"/>
          <p:cNvGraphicFramePr/>
          <p:nvPr/>
        </p:nvGraphicFramePr>
        <p:xfrm>
          <a:off x="225360" y="2711520"/>
          <a:ext cx="394920" cy="516960"/>
        </p:xfrm>
        <a:graphic>
          <a:graphicData uri="http://schemas.openxmlformats.org/presentationml/2006/ole">
            <p:oleObj r:id="rId14" spid="">
              <p:embed/>
              <p:pic>
                <p:nvPicPr>
                  <p:cNvPr id="3339" name="Объект 23" descr=""/>
                  <p:cNvPicPr/>
                  <p:nvPr/>
                </p:nvPicPr>
                <p:blipFill>
                  <a:blip r:embed="rId15"/>
                  <a:stretch/>
                </p:blipFill>
                <p:spPr>
                  <a:xfrm>
                    <a:off x="225360" y="271152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3340" name="Объект 24"/>
          <p:cNvGraphicFramePr/>
          <p:nvPr/>
        </p:nvGraphicFramePr>
        <p:xfrm>
          <a:off x="225360" y="3157560"/>
          <a:ext cx="394920" cy="518760"/>
        </p:xfrm>
        <a:graphic>
          <a:graphicData uri="http://schemas.openxmlformats.org/presentationml/2006/ole">
            <p:oleObj r:id="rId16" spid="">
              <p:embed/>
              <p:pic>
                <p:nvPicPr>
                  <p:cNvPr id="3341" name="Объект 24" descr=""/>
                  <p:cNvPicPr/>
                  <p:nvPr/>
                </p:nvPicPr>
                <p:blipFill>
                  <a:blip r:embed="rId17"/>
                  <a:stretch/>
                </p:blipFill>
                <p:spPr>
                  <a:xfrm>
                    <a:off x="225360" y="315756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3342" name="Объект 25"/>
          <p:cNvGraphicFramePr/>
          <p:nvPr/>
        </p:nvGraphicFramePr>
        <p:xfrm>
          <a:off x="225360" y="3605040"/>
          <a:ext cx="394920" cy="516960"/>
        </p:xfrm>
        <a:graphic>
          <a:graphicData uri="http://schemas.openxmlformats.org/presentationml/2006/ole">
            <p:oleObj r:id="rId18" spid="">
              <p:embed/>
              <p:pic>
                <p:nvPicPr>
                  <p:cNvPr id="3343" name="Объект 25" descr=""/>
                  <p:cNvPicPr/>
                  <p:nvPr/>
                </p:nvPicPr>
                <p:blipFill>
                  <a:blip r:embed="rId19"/>
                  <a:stretch/>
                </p:blipFill>
                <p:spPr>
                  <a:xfrm>
                    <a:off x="225360" y="360504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3344" name="Объект 26"/>
          <p:cNvGraphicFramePr/>
          <p:nvPr/>
        </p:nvGraphicFramePr>
        <p:xfrm>
          <a:off x="225360" y="4051440"/>
          <a:ext cx="394920" cy="518760"/>
        </p:xfrm>
        <a:graphic>
          <a:graphicData uri="http://schemas.openxmlformats.org/presentationml/2006/ole">
            <p:oleObj r:id="rId20" spid="">
              <p:embed/>
              <p:pic>
                <p:nvPicPr>
                  <p:cNvPr id="3345" name="Объект 26" descr=""/>
                  <p:cNvPicPr/>
                  <p:nvPr/>
                </p:nvPicPr>
                <p:blipFill>
                  <a:blip r:embed="rId21"/>
                  <a:stretch/>
                </p:blipFill>
                <p:spPr>
                  <a:xfrm>
                    <a:off x="225360" y="40514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3346" name="Объект 27"/>
          <p:cNvGraphicFramePr/>
          <p:nvPr/>
        </p:nvGraphicFramePr>
        <p:xfrm>
          <a:off x="225360" y="4497480"/>
          <a:ext cx="394920" cy="518760"/>
        </p:xfrm>
        <a:graphic>
          <a:graphicData uri="http://schemas.openxmlformats.org/presentationml/2006/ole">
            <p:oleObj r:id="rId22" spid="">
              <p:embed/>
              <p:pic>
                <p:nvPicPr>
                  <p:cNvPr id="3347" name="Объект 27" descr=""/>
                  <p:cNvPicPr/>
                  <p:nvPr/>
                </p:nvPicPr>
                <p:blipFill>
                  <a:blip r:embed="rId23"/>
                  <a:stretch/>
                </p:blipFill>
                <p:spPr>
                  <a:xfrm>
                    <a:off x="225360" y="44974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3348" name="Объект 28"/>
          <p:cNvGraphicFramePr/>
          <p:nvPr/>
        </p:nvGraphicFramePr>
        <p:xfrm>
          <a:off x="225360" y="4944960"/>
          <a:ext cx="394920" cy="516960"/>
        </p:xfrm>
        <a:graphic>
          <a:graphicData uri="http://schemas.openxmlformats.org/presentationml/2006/ole">
            <p:oleObj r:id="rId24" spid="">
              <p:embed/>
              <p:pic>
                <p:nvPicPr>
                  <p:cNvPr id="3349" name="Объект 28" descr=""/>
                  <p:cNvPicPr/>
                  <p:nvPr/>
                </p:nvPicPr>
                <p:blipFill>
                  <a:blip r:embed="rId25"/>
                  <a:stretch/>
                </p:blipFill>
                <p:spPr>
                  <a:xfrm>
                    <a:off x="225360" y="494496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3350" name="Объект 29"/>
          <p:cNvGraphicFramePr/>
          <p:nvPr/>
        </p:nvGraphicFramePr>
        <p:xfrm>
          <a:off x="225360" y="5435640"/>
          <a:ext cx="394920" cy="516960"/>
        </p:xfrm>
        <a:graphic>
          <a:graphicData uri="http://schemas.openxmlformats.org/presentationml/2006/ole">
            <p:oleObj r:id="rId26" spid="">
              <p:embed/>
              <p:pic>
                <p:nvPicPr>
                  <p:cNvPr id="3351" name="Объект 29" descr=""/>
                  <p:cNvPicPr/>
                  <p:nvPr/>
                </p:nvPicPr>
                <p:blipFill>
                  <a:blip r:embed="rId27"/>
                  <a:stretch/>
                </p:blipFill>
                <p:spPr>
                  <a:xfrm>
                    <a:off x="225360" y="543564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3352" name="Объект 30"/>
          <p:cNvGraphicFramePr/>
          <p:nvPr/>
        </p:nvGraphicFramePr>
        <p:xfrm>
          <a:off x="225360" y="5881680"/>
          <a:ext cx="394920" cy="518760"/>
        </p:xfrm>
        <a:graphic>
          <a:graphicData uri="http://schemas.openxmlformats.org/presentationml/2006/ole">
            <p:oleObj r:id="rId28" spid="">
              <p:embed/>
              <p:pic>
                <p:nvPicPr>
                  <p:cNvPr id="3353" name="Объект 30" descr=""/>
                  <p:cNvPicPr/>
                  <p:nvPr/>
                </p:nvPicPr>
                <p:blipFill>
                  <a:blip r:embed="rId29"/>
                  <a:stretch/>
                </p:blipFill>
                <p:spPr>
                  <a:xfrm>
                    <a:off x="225360" y="58816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3354" name="Объект 31"/>
          <p:cNvGraphicFramePr/>
          <p:nvPr/>
        </p:nvGraphicFramePr>
        <p:xfrm>
          <a:off x="225360" y="6327720"/>
          <a:ext cx="394920" cy="518760"/>
        </p:xfrm>
        <a:graphic>
          <a:graphicData uri="http://schemas.openxmlformats.org/presentationml/2006/ole">
            <p:oleObj r:id="rId30" spid="">
              <p:embed/>
              <p:pic>
                <p:nvPicPr>
                  <p:cNvPr id="3355" name="Объект 31" descr=""/>
                  <p:cNvPicPr/>
                  <p:nvPr/>
                </p:nvPicPr>
                <p:blipFill>
                  <a:blip r:embed="rId31"/>
                  <a:stretch/>
                </p:blipFill>
                <p:spPr>
                  <a:xfrm>
                    <a:off x="225360" y="632772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3356" name="PlaceHolder 1"/>
          <p:cNvSpPr>
            <a:spLocks noGrp="1"/>
          </p:cNvSpPr>
          <p:nvPr>
            <p:ph type="title"/>
          </p:nvPr>
        </p:nvSpPr>
        <p:spPr>
          <a:xfrm>
            <a:off x="609480" y="708120"/>
            <a:ext cx="10971720" cy="274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>
              <a:buNone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текста заглавия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35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50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35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3976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359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50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5" r:id="rId32"/>
  </p:sldLayoutIdLst>
</p:sldMaster>
</file>

<file path=ppt/slideMasters/slideMaster9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eee9e3">
            <a:alpha val="10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64" name="Объект 17"/>
          <p:cNvGraphicFramePr/>
          <p:nvPr/>
        </p:nvGraphicFramePr>
        <p:xfrm>
          <a:off x="225360" y="0"/>
          <a:ext cx="394920" cy="518760"/>
        </p:xfrm>
        <a:graphic>
          <a:graphicData uri="http://schemas.openxmlformats.org/presentationml/2006/ole">
            <p:oleObj r:id="rId2" spid="">
              <p:embed/>
              <p:pic>
                <p:nvPicPr>
                  <p:cNvPr id="3365" name="Объект 17" descr=""/>
                  <p:cNvPicPr/>
                  <p:nvPr/>
                </p:nvPicPr>
                <p:blipFill>
                  <a:blip r:embed="rId3"/>
                  <a:stretch/>
                </p:blipFill>
                <p:spPr>
                  <a:xfrm>
                    <a:off x="225360" y="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3366" name="Объект 18"/>
          <p:cNvGraphicFramePr/>
          <p:nvPr/>
        </p:nvGraphicFramePr>
        <p:xfrm>
          <a:off x="225360" y="446040"/>
          <a:ext cx="394920" cy="518760"/>
        </p:xfrm>
        <a:graphic>
          <a:graphicData uri="http://schemas.openxmlformats.org/presentationml/2006/ole">
            <p:oleObj r:id="rId4" spid="">
              <p:embed/>
              <p:pic>
                <p:nvPicPr>
                  <p:cNvPr id="3367" name="Объект 18" descr=""/>
                  <p:cNvPicPr/>
                  <p:nvPr/>
                </p:nvPicPr>
                <p:blipFill>
                  <a:blip r:embed="rId5"/>
                  <a:stretch/>
                </p:blipFill>
                <p:spPr>
                  <a:xfrm>
                    <a:off x="225360" y="4460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3368" name="Объект 19"/>
          <p:cNvGraphicFramePr/>
          <p:nvPr/>
        </p:nvGraphicFramePr>
        <p:xfrm>
          <a:off x="225360" y="893880"/>
          <a:ext cx="394920" cy="516960"/>
        </p:xfrm>
        <a:graphic>
          <a:graphicData uri="http://schemas.openxmlformats.org/presentationml/2006/ole">
            <p:oleObj r:id="rId6" spid="">
              <p:embed/>
              <p:pic>
                <p:nvPicPr>
                  <p:cNvPr id="3369" name="Объект 19" descr=""/>
                  <p:cNvPicPr/>
                  <p:nvPr/>
                </p:nvPicPr>
                <p:blipFill>
                  <a:blip r:embed="rId7"/>
                  <a:stretch/>
                </p:blipFill>
                <p:spPr>
                  <a:xfrm>
                    <a:off x="225360" y="89388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3370" name="Объект 20"/>
          <p:cNvGraphicFramePr/>
          <p:nvPr/>
        </p:nvGraphicFramePr>
        <p:xfrm>
          <a:off x="225360" y="1339920"/>
          <a:ext cx="394920" cy="518760"/>
        </p:xfrm>
        <a:graphic>
          <a:graphicData uri="http://schemas.openxmlformats.org/presentationml/2006/ole">
            <p:oleObj r:id="rId8" spid="">
              <p:embed/>
              <p:pic>
                <p:nvPicPr>
                  <p:cNvPr id="3371" name="Объект 20" descr=""/>
                  <p:cNvPicPr/>
                  <p:nvPr/>
                </p:nvPicPr>
                <p:blipFill>
                  <a:blip r:embed="rId9"/>
                  <a:stretch/>
                </p:blipFill>
                <p:spPr>
                  <a:xfrm>
                    <a:off x="225360" y="133992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3372" name="Объект 21"/>
          <p:cNvGraphicFramePr/>
          <p:nvPr/>
        </p:nvGraphicFramePr>
        <p:xfrm>
          <a:off x="225360" y="1817640"/>
          <a:ext cx="394920" cy="518760"/>
        </p:xfrm>
        <a:graphic>
          <a:graphicData uri="http://schemas.openxmlformats.org/presentationml/2006/ole">
            <p:oleObj r:id="rId10" spid="">
              <p:embed/>
              <p:pic>
                <p:nvPicPr>
                  <p:cNvPr id="3373" name="Объект 21" descr=""/>
                  <p:cNvPicPr/>
                  <p:nvPr/>
                </p:nvPicPr>
                <p:blipFill>
                  <a:blip r:embed="rId11"/>
                  <a:stretch/>
                </p:blipFill>
                <p:spPr>
                  <a:xfrm>
                    <a:off x="225360" y="18176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3374" name="Объект 22"/>
          <p:cNvGraphicFramePr/>
          <p:nvPr/>
        </p:nvGraphicFramePr>
        <p:xfrm>
          <a:off x="225360" y="2263680"/>
          <a:ext cx="394920" cy="518760"/>
        </p:xfrm>
        <a:graphic>
          <a:graphicData uri="http://schemas.openxmlformats.org/presentationml/2006/ole">
            <p:oleObj r:id="rId12" spid="">
              <p:embed/>
              <p:pic>
                <p:nvPicPr>
                  <p:cNvPr id="3375" name="Объект 22" descr=""/>
                  <p:cNvPicPr/>
                  <p:nvPr/>
                </p:nvPicPr>
                <p:blipFill>
                  <a:blip r:embed="rId13"/>
                  <a:stretch/>
                </p:blipFill>
                <p:spPr>
                  <a:xfrm>
                    <a:off x="225360" y="22636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3376" name="Объект 23"/>
          <p:cNvGraphicFramePr/>
          <p:nvPr/>
        </p:nvGraphicFramePr>
        <p:xfrm>
          <a:off x="225360" y="2711520"/>
          <a:ext cx="394920" cy="516960"/>
        </p:xfrm>
        <a:graphic>
          <a:graphicData uri="http://schemas.openxmlformats.org/presentationml/2006/ole">
            <p:oleObj r:id="rId14" spid="">
              <p:embed/>
              <p:pic>
                <p:nvPicPr>
                  <p:cNvPr id="3377" name="Объект 23" descr=""/>
                  <p:cNvPicPr/>
                  <p:nvPr/>
                </p:nvPicPr>
                <p:blipFill>
                  <a:blip r:embed="rId15"/>
                  <a:stretch/>
                </p:blipFill>
                <p:spPr>
                  <a:xfrm>
                    <a:off x="225360" y="271152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3378" name="Объект 24"/>
          <p:cNvGraphicFramePr/>
          <p:nvPr/>
        </p:nvGraphicFramePr>
        <p:xfrm>
          <a:off x="225360" y="3157560"/>
          <a:ext cx="394920" cy="518760"/>
        </p:xfrm>
        <a:graphic>
          <a:graphicData uri="http://schemas.openxmlformats.org/presentationml/2006/ole">
            <p:oleObj r:id="rId16" spid="">
              <p:embed/>
              <p:pic>
                <p:nvPicPr>
                  <p:cNvPr id="3379" name="Объект 24" descr=""/>
                  <p:cNvPicPr/>
                  <p:nvPr/>
                </p:nvPicPr>
                <p:blipFill>
                  <a:blip r:embed="rId17"/>
                  <a:stretch/>
                </p:blipFill>
                <p:spPr>
                  <a:xfrm>
                    <a:off x="225360" y="315756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3380" name="Объект 25"/>
          <p:cNvGraphicFramePr/>
          <p:nvPr/>
        </p:nvGraphicFramePr>
        <p:xfrm>
          <a:off x="225360" y="3605040"/>
          <a:ext cx="394920" cy="516960"/>
        </p:xfrm>
        <a:graphic>
          <a:graphicData uri="http://schemas.openxmlformats.org/presentationml/2006/ole">
            <p:oleObj r:id="rId18" spid="">
              <p:embed/>
              <p:pic>
                <p:nvPicPr>
                  <p:cNvPr id="3381" name="Объект 25" descr=""/>
                  <p:cNvPicPr/>
                  <p:nvPr/>
                </p:nvPicPr>
                <p:blipFill>
                  <a:blip r:embed="rId19"/>
                  <a:stretch/>
                </p:blipFill>
                <p:spPr>
                  <a:xfrm>
                    <a:off x="225360" y="360504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3382" name="Объект 26"/>
          <p:cNvGraphicFramePr/>
          <p:nvPr/>
        </p:nvGraphicFramePr>
        <p:xfrm>
          <a:off x="225360" y="4051440"/>
          <a:ext cx="394920" cy="518760"/>
        </p:xfrm>
        <a:graphic>
          <a:graphicData uri="http://schemas.openxmlformats.org/presentationml/2006/ole">
            <p:oleObj r:id="rId20" spid="">
              <p:embed/>
              <p:pic>
                <p:nvPicPr>
                  <p:cNvPr id="3383" name="Объект 26" descr=""/>
                  <p:cNvPicPr/>
                  <p:nvPr/>
                </p:nvPicPr>
                <p:blipFill>
                  <a:blip r:embed="rId21"/>
                  <a:stretch/>
                </p:blipFill>
                <p:spPr>
                  <a:xfrm>
                    <a:off x="225360" y="40514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3384" name="Объект 27"/>
          <p:cNvGraphicFramePr/>
          <p:nvPr/>
        </p:nvGraphicFramePr>
        <p:xfrm>
          <a:off x="225360" y="4497480"/>
          <a:ext cx="394920" cy="518760"/>
        </p:xfrm>
        <a:graphic>
          <a:graphicData uri="http://schemas.openxmlformats.org/presentationml/2006/ole">
            <p:oleObj r:id="rId22" spid="">
              <p:embed/>
              <p:pic>
                <p:nvPicPr>
                  <p:cNvPr id="3385" name="Объект 27" descr=""/>
                  <p:cNvPicPr/>
                  <p:nvPr/>
                </p:nvPicPr>
                <p:blipFill>
                  <a:blip r:embed="rId23"/>
                  <a:stretch/>
                </p:blipFill>
                <p:spPr>
                  <a:xfrm>
                    <a:off x="225360" y="44974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3386" name="Объект 28"/>
          <p:cNvGraphicFramePr/>
          <p:nvPr/>
        </p:nvGraphicFramePr>
        <p:xfrm>
          <a:off x="225360" y="4944960"/>
          <a:ext cx="394920" cy="516960"/>
        </p:xfrm>
        <a:graphic>
          <a:graphicData uri="http://schemas.openxmlformats.org/presentationml/2006/ole">
            <p:oleObj r:id="rId24" spid="">
              <p:embed/>
              <p:pic>
                <p:nvPicPr>
                  <p:cNvPr id="3387" name="Объект 28" descr=""/>
                  <p:cNvPicPr/>
                  <p:nvPr/>
                </p:nvPicPr>
                <p:blipFill>
                  <a:blip r:embed="rId25"/>
                  <a:stretch/>
                </p:blipFill>
                <p:spPr>
                  <a:xfrm>
                    <a:off x="225360" y="494496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3388" name="Объект 29"/>
          <p:cNvGraphicFramePr/>
          <p:nvPr/>
        </p:nvGraphicFramePr>
        <p:xfrm>
          <a:off x="225360" y="5435640"/>
          <a:ext cx="394920" cy="516960"/>
        </p:xfrm>
        <a:graphic>
          <a:graphicData uri="http://schemas.openxmlformats.org/presentationml/2006/ole">
            <p:oleObj r:id="rId26" spid="">
              <p:embed/>
              <p:pic>
                <p:nvPicPr>
                  <p:cNvPr id="3389" name="Объект 29" descr=""/>
                  <p:cNvPicPr/>
                  <p:nvPr/>
                </p:nvPicPr>
                <p:blipFill>
                  <a:blip r:embed="rId27"/>
                  <a:stretch/>
                </p:blipFill>
                <p:spPr>
                  <a:xfrm>
                    <a:off x="225360" y="543564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3390" name="Объект 30"/>
          <p:cNvGraphicFramePr/>
          <p:nvPr/>
        </p:nvGraphicFramePr>
        <p:xfrm>
          <a:off x="225360" y="5881680"/>
          <a:ext cx="394920" cy="518760"/>
        </p:xfrm>
        <a:graphic>
          <a:graphicData uri="http://schemas.openxmlformats.org/presentationml/2006/ole">
            <p:oleObj r:id="rId28" spid="">
              <p:embed/>
              <p:pic>
                <p:nvPicPr>
                  <p:cNvPr id="3391" name="Объект 30" descr=""/>
                  <p:cNvPicPr/>
                  <p:nvPr/>
                </p:nvPicPr>
                <p:blipFill>
                  <a:blip r:embed="rId29"/>
                  <a:stretch/>
                </p:blipFill>
                <p:spPr>
                  <a:xfrm>
                    <a:off x="225360" y="58816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3392" name="Объект 31"/>
          <p:cNvGraphicFramePr/>
          <p:nvPr/>
        </p:nvGraphicFramePr>
        <p:xfrm>
          <a:off x="225360" y="6327720"/>
          <a:ext cx="394920" cy="518760"/>
        </p:xfrm>
        <a:graphic>
          <a:graphicData uri="http://schemas.openxmlformats.org/presentationml/2006/ole">
            <p:oleObj r:id="rId30" spid="">
              <p:embed/>
              <p:pic>
                <p:nvPicPr>
                  <p:cNvPr id="3393" name="Объект 31" descr=""/>
                  <p:cNvPicPr/>
                  <p:nvPr/>
                </p:nvPicPr>
                <p:blipFill>
                  <a:blip r:embed="rId31"/>
                  <a:stretch/>
                </p:blipFill>
                <p:spPr>
                  <a:xfrm>
                    <a:off x="225360" y="632772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3394" name="PlaceHolder 1"/>
          <p:cNvSpPr>
            <a:spLocks noGrp="1"/>
          </p:cNvSpPr>
          <p:nvPr>
            <p:ph type="title"/>
          </p:nvPr>
        </p:nvSpPr>
        <p:spPr>
          <a:xfrm>
            <a:off x="609480" y="708120"/>
            <a:ext cx="10971720" cy="274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>
              <a:buNone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текста заглавия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39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3976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39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50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397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50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32"/>
  </p:sldLayoutIdLst>
</p:sldMaster>
</file>

<file path=ppt/slideMasters/slideMaster9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eee9e3">
            <a:alpha val="10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02" name="Объект 17"/>
          <p:cNvGraphicFramePr/>
          <p:nvPr/>
        </p:nvGraphicFramePr>
        <p:xfrm>
          <a:off x="225360" y="0"/>
          <a:ext cx="394920" cy="518760"/>
        </p:xfrm>
        <a:graphic>
          <a:graphicData uri="http://schemas.openxmlformats.org/presentationml/2006/ole">
            <p:oleObj r:id="rId2" spid="">
              <p:embed/>
              <p:pic>
                <p:nvPicPr>
                  <p:cNvPr id="3403" name="Объект 17" descr=""/>
                  <p:cNvPicPr/>
                  <p:nvPr/>
                </p:nvPicPr>
                <p:blipFill>
                  <a:blip r:embed="rId3"/>
                  <a:stretch/>
                </p:blipFill>
                <p:spPr>
                  <a:xfrm>
                    <a:off x="225360" y="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3404" name="Объект 18"/>
          <p:cNvGraphicFramePr/>
          <p:nvPr/>
        </p:nvGraphicFramePr>
        <p:xfrm>
          <a:off x="225360" y="446040"/>
          <a:ext cx="394920" cy="518760"/>
        </p:xfrm>
        <a:graphic>
          <a:graphicData uri="http://schemas.openxmlformats.org/presentationml/2006/ole">
            <p:oleObj r:id="rId4" spid="">
              <p:embed/>
              <p:pic>
                <p:nvPicPr>
                  <p:cNvPr id="3405" name="Объект 18" descr=""/>
                  <p:cNvPicPr/>
                  <p:nvPr/>
                </p:nvPicPr>
                <p:blipFill>
                  <a:blip r:embed="rId5"/>
                  <a:stretch/>
                </p:blipFill>
                <p:spPr>
                  <a:xfrm>
                    <a:off x="225360" y="4460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3406" name="Объект 19"/>
          <p:cNvGraphicFramePr/>
          <p:nvPr/>
        </p:nvGraphicFramePr>
        <p:xfrm>
          <a:off x="225360" y="893880"/>
          <a:ext cx="394920" cy="516960"/>
        </p:xfrm>
        <a:graphic>
          <a:graphicData uri="http://schemas.openxmlformats.org/presentationml/2006/ole">
            <p:oleObj r:id="rId6" spid="">
              <p:embed/>
              <p:pic>
                <p:nvPicPr>
                  <p:cNvPr id="3407" name="Объект 19" descr=""/>
                  <p:cNvPicPr/>
                  <p:nvPr/>
                </p:nvPicPr>
                <p:blipFill>
                  <a:blip r:embed="rId7"/>
                  <a:stretch/>
                </p:blipFill>
                <p:spPr>
                  <a:xfrm>
                    <a:off x="225360" y="89388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3408" name="Объект 20"/>
          <p:cNvGraphicFramePr/>
          <p:nvPr/>
        </p:nvGraphicFramePr>
        <p:xfrm>
          <a:off x="225360" y="1339920"/>
          <a:ext cx="394920" cy="518760"/>
        </p:xfrm>
        <a:graphic>
          <a:graphicData uri="http://schemas.openxmlformats.org/presentationml/2006/ole">
            <p:oleObj r:id="rId8" spid="">
              <p:embed/>
              <p:pic>
                <p:nvPicPr>
                  <p:cNvPr id="3409" name="Объект 20" descr=""/>
                  <p:cNvPicPr/>
                  <p:nvPr/>
                </p:nvPicPr>
                <p:blipFill>
                  <a:blip r:embed="rId9"/>
                  <a:stretch/>
                </p:blipFill>
                <p:spPr>
                  <a:xfrm>
                    <a:off x="225360" y="133992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3410" name="Объект 21"/>
          <p:cNvGraphicFramePr/>
          <p:nvPr/>
        </p:nvGraphicFramePr>
        <p:xfrm>
          <a:off x="225360" y="1817640"/>
          <a:ext cx="394920" cy="518760"/>
        </p:xfrm>
        <a:graphic>
          <a:graphicData uri="http://schemas.openxmlformats.org/presentationml/2006/ole">
            <p:oleObj r:id="rId10" spid="">
              <p:embed/>
              <p:pic>
                <p:nvPicPr>
                  <p:cNvPr id="3411" name="Объект 21" descr=""/>
                  <p:cNvPicPr/>
                  <p:nvPr/>
                </p:nvPicPr>
                <p:blipFill>
                  <a:blip r:embed="rId11"/>
                  <a:stretch/>
                </p:blipFill>
                <p:spPr>
                  <a:xfrm>
                    <a:off x="225360" y="18176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3412" name="Объект 22"/>
          <p:cNvGraphicFramePr/>
          <p:nvPr/>
        </p:nvGraphicFramePr>
        <p:xfrm>
          <a:off x="225360" y="2263680"/>
          <a:ext cx="394920" cy="518760"/>
        </p:xfrm>
        <a:graphic>
          <a:graphicData uri="http://schemas.openxmlformats.org/presentationml/2006/ole">
            <p:oleObj r:id="rId12" spid="">
              <p:embed/>
              <p:pic>
                <p:nvPicPr>
                  <p:cNvPr id="3413" name="Объект 22" descr=""/>
                  <p:cNvPicPr/>
                  <p:nvPr/>
                </p:nvPicPr>
                <p:blipFill>
                  <a:blip r:embed="rId13"/>
                  <a:stretch/>
                </p:blipFill>
                <p:spPr>
                  <a:xfrm>
                    <a:off x="225360" y="22636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3414" name="Объект 23"/>
          <p:cNvGraphicFramePr/>
          <p:nvPr/>
        </p:nvGraphicFramePr>
        <p:xfrm>
          <a:off x="225360" y="2711520"/>
          <a:ext cx="394920" cy="516960"/>
        </p:xfrm>
        <a:graphic>
          <a:graphicData uri="http://schemas.openxmlformats.org/presentationml/2006/ole">
            <p:oleObj r:id="rId14" spid="">
              <p:embed/>
              <p:pic>
                <p:nvPicPr>
                  <p:cNvPr id="3415" name="Объект 23" descr=""/>
                  <p:cNvPicPr/>
                  <p:nvPr/>
                </p:nvPicPr>
                <p:blipFill>
                  <a:blip r:embed="rId15"/>
                  <a:stretch/>
                </p:blipFill>
                <p:spPr>
                  <a:xfrm>
                    <a:off x="225360" y="271152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3416" name="Объект 24"/>
          <p:cNvGraphicFramePr/>
          <p:nvPr/>
        </p:nvGraphicFramePr>
        <p:xfrm>
          <a:off x="225360" y="3157560"/>
          <a:ext cx="394920" cy="518760"/>
        </p:xfrm>
        <a:graphic>
          <a:graphicData uri="http://schemas.openxmlformats.org/presentationml/2006/ole">
            <p:oleObj r:id="rId16" spid="">
              <p:embed/>
              <p:pic>
                <p:nvPicPr>
                  <p:cNvPr id="3417" name="Объект 24" descr=""/>
                  <p:cNvPicPr/>
                  <p:nvPr/>
                </p:nvPicPr>
                <p:blipFill>
                  <a:blip r:embed="rId17"/>
                  <a:stretch/>
                </p:blipFill>
                <p:spPr>
                  <a:xfrm>
                    <a:off x="225360" y="315756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3418" name="Объект 25"/>
          <p:cNvGraphicFramePr/>
          <p:nvPr/>
        </p:nvGraphicFramePr>
        <p:xfrm>
          <a:off x="225360" y="3605040"/>
          <a:ext cx="394920" cy="516960"/>
        </p:xfrm>
        <a:graphic>
          <a:graphicData uri="http://schemas.openxmlformats.org/presentationml/2006/ole">
            <p:oleObj r:id="rId18" spid="">
              <p:embed/>
              <p:pic>
                <p:nvPicPr>
                  <p:cNvPr id="3419" name="Объект 25" descr=""/>
                  <p:cNvPicPr/>
                  <p:nvPr/>
                </p:nvPicPr>
                <p:blipFill>
                  <a:blip r:embed="rId19"/>
                  <a:stretch/>
                </p:blipFill>
                <p:spPr>
                  <a:xfrm>
                    <a:off x="225360" y="360504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3420" name="Объект 26"/>
          <p:cNvGraphicFramePr/>
          <p:nvPr/>
        </p:nvGraphicFramePr>
        <p:xfrm>
          <a:off x="225360" y="4051440"/>
          <a:ext cx="394920" cy="518760"/>
        </p:xfrm>
        <a:graphic>
          <a:graphicData uri="http://schemas.openxmlformats.org/presentationml/2006/ole">
            <p:oleObj r:id="rId20" spid="">
              <p:embed/>
              <p:pic>
                <p:nvPicPr>
                  <p:cNvPr id="3421" name="Объект 26" descr=""/>
                  <p:cNvPicPr/>
                  <p:nvPr/>
                </p:nvPicPr>
                <p:blipFill>
                  <a:blip r:embed="rId21"/>
                  <a:stretch/>
                </p:blipFill>
                <p:spPr>
                  <a:xfrm>
                    <a:off x="225360" y="40514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3422" name="Объект 27"/>
          <p:cNvGraphicFramePr/>
          <p:nvPr/>
        </p:nvGraphicFramePr>
        <p:xfrm>
          <a:off x="225360" y="4497480"/>
          <a:ext cx="394920" cy="518760"/>
        </p:xfrm>
        <a:graphic>
          <a:graphicData uri="http://schemas.openxmlformats.org/presentationml/2006/ole">
            <p:oleObj r:id="rId22" spid="">
              <p:embed/>
              <p:pic>
                <p:nvPicPr>
                  <p:cNvPr id="3423" name="Объект 27" descr=""/>
                  <p:cNvPicPr/>
                  <p:nvPr/>
                </p:nvPicPr>
                <p:blipFill>
                  <a:blip r:embed="rId23"/>
                  <a:stretch/>
                </p:blipFill>
                <p:spPr>
                  <a:xfrm>
                    <a:off x="225360" y="44974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3424" name="Объект 28"/>
          <p:cNvGraphicFramePr/>
          <p:nvPr/>
        </p:nvGraphicFramePr>
        <p:xfrm>
          <a:off x="225360" y="4944960"/>
          <a:ext cx="394920" cy="516960"/>
        </p:xfrm>
        <a:graphic>
          <a:graphicData uri="http://schemas.openxmlformats.org/presentationml/2006/ole">
            <p:oleObj r:id="rId24" spid="">
              <p:embed/>
              <p:pic>
                <p:nvPicPr>
                  <p:cNvPr id="3425" name="Объект 28" descr=""/>
                  <p:cNvPicPr/>
                  <p:nvPr/>
                </p:nvPicPr>
                <p:blipFill>
                  <a:blip r:embed="rId25"/>
                  <a:stretch/>
                </p:blipFill>
                <p:spPr>
                  <a:xfrm>
                    <a:off x="225360" y="494496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3426" name="Объект 29"/>
          <p:cNvGraphicFramePr/>
          <p:nvPr/>
        </p:nvGraphicFramePr>
        <p:xfrm>
          <a:off x="225360" y="5435640"/>
          <a:ext cx="394920" cy="516960"/>
        </p:xfrm>
        <a:graphic>
          <a:graphicData uri="http://schemas.openxmlformats.org/presentationml/2006/ole">
            <p:oleObj r:id="rId26" spid="">
              <p:embed/>
              <p:pic>
                <p:nvPicPr>
                  <p:cNvPr id="3427" name="Объект 29" descr=""/>
                  <p:cNvPicPr/>
                  <p:nvPr/>
                </p:nvPicPr>
                <p:blipFill>
                  <a:blip r:embed="rId27"/>
                  <a:stretch/>
                </p:blipFill>
                <p:spPr>
                  <a:xfrm>
                    <a:off x="225360" y="543564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3428" name="Объект 30"/>
          <p:cNvGraphicFramePr/>
          <p:nvPr/>
        </p:nvGraphicFramePr>
        <p:xfrm>
          <a:off x="225360" y="5881680"/>
          <a:ext cx="394920" cy="518760"/>
        </p:xfrm>
        <a:graphic>
          <a:graphicData uri="http://schemas.openxmlformats.org/presentationml/2006/ole">
            <p:oleObj r:id="rId28" spid="">
              <p:embed/>
              <p:pic>
                <p:nvPicPr>
                  <p:cNvPr id="3429" name="Объект 30" descr=""/>
                  <p:cNvPicPr/>
                  <p:nvPr/>
                </p:nvPicPr>
                <p:blipFill>
                  <a:blip r:embed="rId29"/>
                  <a:stretch/>
                </p:blipFill>
                <p:spPr>
                  <a:xfrm>
                    <a:off x="225360" y="58816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3430" name="Объект 31"/>
          <p:cNvGraphicFramePr/>
          <p:nvPr/>
        </p:nvGraphicFramePr>
        <p:xfrm>
          <a:off x="225360" y="6327720"/>
          <a:ext cx="394920" cy="518760"/>
        </p:xfrm>
        <a:graphic>
          <a:graphicData uri="http://schemas.openxmlformats.org/presentationml/2006/ole">
            <p:oleObj r:id="rId30" spid="">
              <p:embed/>
              <p:pic>
                <p:nvPicPr>
                  <p:cNvPr id="3431" name="Объект 31" descr=""/>
                  <p:cNvPicPr/>
                  <p:nvPr/>
                </p:nvPicPr>
                <p:blipFill>
                  <a:blip r:embed="rId31"/>
                  <a:stretch/>
                </p:blipFill>
                <p:spPr>
                  <a:xfrm>
                    <a:off x="225360" y="632772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3432" name="PlaceHolder 1"/>
          <p:cNvSpPr>
            <a:spLocks noGrp="1"/>
          </p:cNvSpPr>
          <p:nvPr>
            <p:ph type="title"/>
          </p:nvPr>
        </p:nvSpPr>
        <p:spPr>
          <a:xfrm>
            <a:off x="609480" y="708120"/>
            <a:ext cx="10971720" cy="274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>
              <a:buNone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текста заглавия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43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50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43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50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435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50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436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50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9" r:id="rId32"/>
  </p:sldLayoutIdLst>
</p:sldMaster>
</file>

<file path=ppt/slideMasters/slideMaster9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eee9e3">
            <a:alpha val="10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42" name="Объект 17"/>
          <p:cNvGraphicFramePr/>
          <p:nvPr/>
        </p:nvGraphicFramePr>
        <p:xfrm>
          <a:off x="225360" y="0"/>
          <a:ext cx="394920" cy="518760"/>
        </p:xfrm>
        <a:graphic>
          <a:graphicData uri="http://schemas.openxmlformats.org/presentationml/2006/ole">
            <p:oleObj r:id="rId2" spid="">
              <p:embed/>
              <p:pic>
                <p:nvPicPr>
                  <p:cNvPr id="3443" name="Объект 17" descr=""/>
                  <p:cNvPicPr/>
                  <p:nvPr/>
                </p:nvPicPr>
                <p:blipFill>
                  <a:blip r:embed="rId3"/>
                  <a:stretch/>
                </p:blipFill>
                <p:spPr>
                  <a:xfrm>
                    <a:off x="225360" y="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3444" name="Объект 18"/>
          <p:cNvGraphicFramePr/>
          <p:nvPr/>
        </p:nvGraphicFramePr>
        <p:xfrm>
          <a:off x="225360" y="446040"/>
          <a:ext cx="394920" cy="518760"/>
        </p:xfrm>
        <a:graphic>
          <a:graphicData uri="http://schemas.openxmlformats.org/presentationml/2006/ole">
            <p:oleObj r:id="rId4" spid="">
              <p:embed/>
              <p:pic>
                <p:nvPicPr>
                  <p:cNvPr id="3445" name="Объект 18" descr=""/>
                  <p:cNvPicPr/>
                  <p:nvPr/>
                </p:nvPicPr>
                <p:blipFill>
                  <a:blip r:embed="rId5"/>
                  <a:stretch/>
                </p:blipFill>
                <p:spPr>
                  <a:xfrm>
                    <a:off x="225360" y="4460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3446" name="Объект 19"/>
          <p:cNvGraphicFramePr/>
          <p:nvPr/>
        </p:nvGraphicFramePr>
        <p:xfrm>
          <a:off x="225360" y="893880"/>
          <a:ext cx="394920" cy="516960"/>
        </p:xfrm>
        <a:graphic>
          <a:graphicData uri="http://schemas.openxmlformats.org/presentationml/2006/ole">
            <p:oleObj r:id="rId6" spid="">
              <p:embed/>
              <p:pic>
                <p:nvPicPr>
                  <p:cNvPr id="3447" name="Объект 19" descr=""/>
                  <p:cNvPicPr/>
                  <p:nvPr/>
                </p:nvPicPr>
                <p:blipFill>
                  <a:blip r:embed="rId7"/>
                  <a:stretch/>
                </p:blipFill>
                <p:spPr>
                  <a:xfrm>
                    <a:off x="225360" y="89388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3448" name="Объект 20"/>
          <p:cNvGraphicFramePr/>
          <p:nvPr/>
        </p:nvGraphicFramePr>
        <p:xfrm>
          <a:off x="225360" y="1339920"/>
          <a:ext cx="394920" cy="518760"/>
        </p:xfrm>
        <a:graphic>
          <a:graphicData uri="http://schemas.openxmlformats.org/presentationml/2006/ole">
            <p:oleObj r:id="rId8" spid="">
              <p:embed/>
              <p:pic>
                <p:nvPicPr>
                  <p:cNvPr id="3449" name="Объект 20" descr=""/>
                  <p:cNvPicPr/>
                  <p:nvPr/>
                </p:nvPicPr>
                <p:blipFill>
                  <a:blip r:embed="rId9"/>
                  <a:stretch/>
                </p:blipFill>
                <p:spPr>
                  <a:xfrm>
                    <a:off x="225360" y="133992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3450" name="Объект 21"/>
          <p:cNvGraphicFramePr/>
          <p:nvPr/>
        </p:nvGraphicFramePr>
        <p:xfrm>
          <a:off x="225360" y="1817640"/>
          <a:ext cx="394920" cy="518760"/>
        </p:xfrm>
        <a:graphic>
          <a:graphicData uri="http://schemas.openxmlformats.org/presentationml/2006/ole">
            <p:oleObj r:id="rId10" spid="">
              <p:embed/>
              <p:pic>
                <p:nvPicPr>
                  <p:cNvPr id="3451" name="Объект 21" descr=""/>
                  <p:cNvPicPr/>
                  <p:nvPr/>
                </p:nvPicPr>
                <p:blipFill>
                  <a:blip r:embed="rId11"/>
                  <a:stretch/>
                </p:blipFill>
                <p:spPr>
                  <a:xfrm>
                    <a:off x="225360" y="18176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3452" name="Объект 22"/>
          <p:cNvGraphicFramePr/>
          <p:nvPr/>
        </p:nvGraphicFramePr>
        <p:xfrm>
          <a:off x="225360" y="2263680"/>
          <a:ext cx="394920" cy="518760"/>
        </p:xfrm>
        <a:graphic>
          <a:graphicData uri="http://schemas.openxmlformats.org/presentationml/2006/ole">
            <p:oleObj r:id="rId12" spid="">
              <p:embed/>
              <p:pic>
                <p:nvPicPr>
                  <p:cNvPr id="3453" name="Объект 22" descr=""/>
                  <p:cNvPicPr/>
                  <p:nvPr/>
                </p:nvPicPr>
                <p:blipFill>
                  <a:blip r:embed="rId13"/>
                  <a:stretch/>
                </p:blipFill>
                <p:spPr>
                  <a:xfrm>
                    <a:off x="225360" y="22636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3454" name="Объект 23"/>
          <p:cNvGraphicFramePr/>
          <p:nvPr/>
        </p:nvGraphicFramePr>
        <p:xfrm>
          <a:off x="225360" y="2711520"/>
          <a:ext cx="394920" cy="516960"/>
        </p:xfrm>
        <a:graphic>
          <a:graphicData uri="http://schemas.openxmlformats.org/presentationml/2006/ole">
            <p:oleObj r:id="rId14" spid="">
              <p:embed/>
              <p:pic>
                <p:nvPicPr>
                  <p:cNvPr id="3455" name="Объект 23" descr=""/>
                  <p:cNvPicPr/>
                  <p:nvPr/>
                </p:nvPicPr>
                <p:blipFill>
                  <a:blip r:embed="rId15"/>
                  <a:stretch/>
                </p:blipFill>
                <p:spPr>
                  <a:xfrm>
                    <a:off x="225360" y="271152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3456" name="Объект 24"/>
          <p:cNvGraphicFramePr/>
          <p:nvPr/>
        </p:nvGraphicFramePr>
        <p:xfrm>
          <a:off x="225360" y="3157560"/>
          <a:ext cx="394920" cy="518760"/>
        </p:xfrm>
        <a:graphic>
          <a:graphicData uri="http://schemas.openxmlformats.org/presentationml/2006/ole">
            <p:oleObj r:id="rId16" spid="">
              <p:embed/>
              <p:pic>
                <p:nvPicPr>
                  <p:cNvPr id="3457" name="Объект 24" descr=""/>
                  <p:cNvPicPr/>
                  <p:nvPr/>
                </p:nvPicPr>
                <p:blipFill>
                  <a:blip r:embed="rId17"/>
                  <a:stretch/>
                </p:blipFill>
                <p:spPr>
                  <a:xfrm>
                    <a:off x="225360" y="315756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3458" name="Объект 25"/>
          <p:cNvGraphicFramePr/>
          <p:nvPr/>
        </p:nvGraphicFramePr>
        <p:xfrm>
          <a:off x="225360" y="3605040"/>
          <a:ext cx="394920" cy="516960"/>
        </p:xfrm>
        <a:graphic>
          <a:graphicData uri="http://schemas.openxmlformats.org/presentationml/2006/ole">
            <p:oleObj r:id="rId18" spid="">
              <p:embed/>
              <p:pic>
                <p:nvPicPr>
                  <p:cNvPr id="3459" name="Объект 25" descr=""/>
                  <p:cNvPicPr/>
                  <p:nvPr/>
                </p:nvPicPr>
                <p:blipFill>
                  <a:blip r:embed="rId19"/>
                  <a:stretch/>
                </p:blipFill>
                <p:spPr>
                  <a:xfrm>
                    <a:off x="225360" y="360504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3460" name="Объект 26"/>
          <p:cNvGraphicFramePr/>
          <p:nvPr/>
        </p:nvGraphicFramePr>
        <p:xfrm>
          <a:off x="225360" y="4051440"/>
          <a:ext cx="394920" cy="518760"/>
        </p:xfrm>
        <a:graphic>
          <a:graphicData uri="http://schemas.openxmlformats.org/presentationml/2006/ole">
            <p:oleObj r:id="rId20" spid="">
              <p:embed/>
              <p:pic>
                <p:nvPicPr>
                  <p:cNvPr id="3461" name="Объект 26" descr=""/>
                  <p:cNvPicPr/>
                  <p:nvPr/>
                </p:nvPicPr>
                <p:blipFill>
                  <a:blip r:embed="rId21"/>
                  <a:stretch/>
                </p:blipFill>
                <p:spPr>
                  <a:xfrm>
                    <a:off x="225360" y="405144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3462" name="Объект 27"/>
          <p:cNvGraphicFramePr/>
          <p:nvPr/>
        </p:nvGraphicFramePr>
        <p:xfrm>
          <a:off x="225360" y="4497480"/>
          <a:ext cx="394920" cy="518760"/>
        </p:xfrm>
        <a:graphic>
          <a:graphicData uri="http://schemas.openxmlformats.org/presentationml/2006/ole">
            <p:oleObj r:id="rId22" spid="">
              <p:embed/>
              <p:pic>
                <p:nvPicPr>
                  <p:cNvPr id="3463" name="Объект 27" descr=""/>
                  <p:cNvPicPr/>
                  <p:nvPr/>
                </p:nvPicPr>
                <p:blipFill>
                  <a:blip r:embed="rId23"/>
                  <a:stretch/>
                </p:blipFill>
                <p:spPr>
                  <a:xfrm>
                    <a:off x="225360" y="44974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3464" name="Объект 28"/>
          <p:cNvGraphicFramePr/>
          <p:nvPr/>
        </p:nvGraphicFramePr>
        <p:xfrm>
          <a:off x="225360" y="4944960"/>
          <a:ext cx="394920" cy="516960"/>
        </p:xfrm>
        <a:graphic>
          <a:graphicData uri="http://schemas.openxmlformats.org/presentationml/2006/ole">
            <p:oleObj r:id="rId24" spid="">
              <p:embed/>
              <p:pic>
                <p:nvPicPr>
                  <p:cNvPr id="3465" name="Объект 28" descr=""/>
                  <p:cNvPicPr/>
                  <p:nvPr/>
                </p:nvPicPr>
                <p:blipFill>
                  <a:blip r:embed="rId25"/>
                  <a:stretch/>
                </p:blipFill>
                <p:spPr>
                  <a:xfrm>
                    <a:off x="225360" y="494496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3466" name="Объект 29"/>
          <p:cNvGraphicFramePr/>
          <p:nvPr/>
        </p:nvGraphicFramePr>
        <p:xfrm>
          <a:off x="225360" y="5435640"/>
          <a:ext cx="394920" cy="516960"/>
        </p:xfrm>
        <a:graphic>
          <a:graphicData uri="http://schemas.openxmlformats.org/presentationml/2006/ole">
            <p:oleObj r:id="rId26" spid="">
              <p:embed/>
              <p:pic>
                <p:nvPicPr>
                  <p:cNvPr id="3467" name="Объект 29" descr=""/>
                  <p:cNvPicPr/>
                  <p:nvPr/>
                </p:nvPicPr>
                <p:blipFill>
                  <a:blip r:embed="rId27"/>
                  <a:stretch/>
                </p:blipFill>
                <p:spPr>
                  <a:xfrm>
                    <a:off x="225360" y="5435640"/>
                    <a:ext cx="394920" cy="51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3468" name="Объект 30"/>
          <p:cNvGraphicFramePr/>
          <p:nvPr/>
        </p:nvGraphicFramePr>
        <p:xfrm>
          <a:off x="225360" y="5881680"/>
          <a:ext cx="394920" cy="518760"/>
        </p:xfrm>
        <a:graphic>
          <a:graphicData uri="http://schemas.openxmlformats.org/presentationml/2006/ole">
            <p:oleObj r:id="rId28" spid="">
              <p:embed/>
              <p:pic>
                <p:nvPicPr>
                  <p:cNvPr id="3469" name="Объект 30" descr=""/>
                  <p:cNvPicPr/>
                  <p:nvPr/>
                </p:nvPicPr>
                <p:blipFill>
                  <a:blip r:embed="rId29"/>
                  <a:stretch/>
                </p:blipFill>
                <p:spPr>
                  <a:xfrm>
                    <a:off x="225360" y="588168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3470" name="Объект 31"/>
          <p:cNvGraphicFramePr/>
          <p:nvPr/>
        </p:nvGraphicFramePr>
        <p:xfrm>
          <a:off x="225360" y="6327720"/>
          <a:ext cx="394920" cy="518760"/>
        </p:xfrm>
        <a:graphic>
          <a:graphicData uri="http://schemas.openxmlformats.org/presentationml/2006/ole">
            <p:oleObj r:id="rId30" spid="">
              <p:embed/>
              <p:pic>
                <p:nvPicPr>
                  <p:cNvPr id="3471" name="Объект 31" descr=""/>
                  <p:cNvPicPr/>
                  <p:nvPr/>
                </p:nvPicPr>
                <p:blipFill>
                  <a:blip r:embed="rId31"/>
                  <a:stretch/>
                </p:blipFill>
                <p:spPr>
                  <a:xfrm>
                    <a:off x="225360" y="6327720"/>
                    <a:ext cx="394920" cy="51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</p:spTree>
  </p:cSld>
  <p:clrMap bg1="lt1" tx1="dk1" bg2="lt2" tx2="dk2" accent1="accent1" accent2="accent2" accent3="accent3" accent4="accent4" accent5="accent5" accent6="accent6" hlink="hlink" folHlink="folHlink"/>
  <p:sldLayoutIdLst>
    <p:sldLayoutId id="2147483821" r:id="rId32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hyperlink" Target="mailto:goskomitet.zakupki@tatar.ru" TargetMode="External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253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image" Target="../media/image14.svg"/><Relationship Id="rId3" Type="http://schemas.openxmlformats.org/officeDocument/2006/relationships/image" Target="../media/image15.png"/><Relationship Id="rId4" Type="http://schemas.openxmlformats.org/officeDocument/2006/relationships/image" Target="../media/image16.svg"/><Relationship Id="rId5" Type="http://schemas.openxmlformats.org/officeDocument/2006/relationships/slideLayout" Target="../slideLayouts/slideLayout9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slideLayout" Target="../slideLayouts/slideLayout9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8.png"/><Relationship Id="rId2" Type="http://schemas.openxmlformats.org/officeDocument/2006/relationships/image" Target="../media/image19.png"/><Relationship Id="rId3" Type="http://schemas.openxmlformats.org/officeDocument/2006/relationships/slideLayout" Target="../slideLayouts/slideLayout9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20.png"/><Relationship Id="rId2" Type="http://schemas.openxmlformats.org/officeDocument/2006/relationships/image" Target="../media/image21.png"/><Relationship Id="rId3" Type="http://schemas.openxmlformats.org/officeDocument/2006/relationships/slideLayout" Target="../slideLayouts/slideLayout9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22.png"/><Relationship Id="rId2" Type="http://schemas.openxmlformats.org/officeDocument/2006/relationships/image" Target="../media/image23.png"/><Relationship Id="rId3" Type="http://schemas.openxmlformats.org/officeDocument/2006/relationships/slideLayout" Target="../slideLayouts/slideLayout9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24.png"/><Relationship Id="rId2" Type="http://schemas.openxmlformats.org/officeDocument/2006/relationships/image" Target="../media/image25.png"/><Relationship Id="rId3" Type="http://schemas.openxmlformats.org/officeDocument/2006/relationships/image" Target="../media/image26.png"/><Relationship Id="rId4" Type="http://schemas.openxmlformats.org/officeDocument/2006/relationships/slideLayout" Target="../slideLayouts/slideLayout9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27.png"/><Relationship Id="rId2" Type="http://schemas.openxmlformats.org/officeDocument/2006/relationships/slideLayout" Target="../slideLayouts/slideLayout9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28.png"/><Relationship Id="rId2" Type="http://schemas.openxmlformats.org/officeDocument/2006/relationships/image" Target="../media/image25.png"/><Relationship Id="rId3" Type="http://schemas.openxmlformats.org/officeDocument/2006/relationships/slideLayout" Target="../slideLayouts/slideLayout9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29.png"/><Relationship Id="rId2" Type="http://schemas.openxmlformats.org/officeDocument/2006/relationships/slideLayout" Target="../slideLayouts/slideLayout9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slideLayout" Target="../slideLayouts/slideLayout9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9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9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9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image" Target="../media/image12.png"/><Relationship Id="rId3" Type="http://schemas.openxmlformats.org/officeDocument/2006/relationships/image" Target="../media/image12.png"/><Relationship Id="rId4" Type="http://schemas.openxmlformats.org/officeDocument/2006/relationships/image" Target="../media/image12.png"/><Relationship Id="rId5" Type="http://schemas.openxmlformats.org/officeDocument/2006/relationships/image" Target="../media/image12.png"/><Relationship Id="rId6" Type="http://schemas.openxmlformats.org/officeDocument/2006/relationships/image" Target="../media/image12.png"/><Relationship Id="rId7" Type="http://schemas.openxmlformats.org/officeDocument/2006/relationships/image" Target="../media/image12.png"/><Relationship Id="rId8" Type="http://schemas.openxmlformats.org/officeDocument/2006/relationships/slideLayout" Target="../slideLayouts/slideLayout9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82" name="Прямоугольник 1"/>
          <p:cNvSpPr/>
          <p:nvPr/>
        </p:nvSpPr>
        <p:spPr>
          <a:xfrm>
            <a:off x="1711800" y="1782360"/>
            <a:ext cx="9138600" cy="2345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ru-RU" sz="2700" strike="noStrike" u="none">
              <a:solidFill>
                <a:srgbClr val="000000"/>
              </a:solidFill>
              <a:effectLst/>
              <a:uFillTx/>
              <a:latin typeface="Arial"/>
              <a:ea typeface="DejaVu Sans"/>
            </a:endParaRPr>
          </a:p>
        </p:txBody>
      </p:sp>
      <p:sp>
        <p:nvSpPr>
          <p:cNvPr id="8883" name="TextBox 1"/>
          <p:cNvSpPr/>
          <p:nvPr/>
        </p:nvSpPr>
        <p:spPr>
          <a:xfrm>
            <a:off x="7034760" y="4716720"/>
            <a:ext cx="3630960" cy="294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endParaRPr b="0" lang="ru-RU" sz="1350" strike="noStrike" u="none">
              <a:solidFill>
                <a:srgbClr val="000000"/>
              </a:solidFill>
              <a:effectLst/>
              <a:uFillTx/>
              <a:latin typeface="Arial"/>
              <a:ea typeface="DejaVu Sans"/>
            </a:endParaRPr>
          </a:p>
        </p:txBody>
      </p:sp>
      <p:sp>
        <p:nvSpPr>
          <p:cNvPr id="8884" name="Прямоугольник 7"/>
          <p:cNvSpPr/>
          <p:nvPr/>
        </p:nvSpPr>
        <p:spPr>
          <a:xfrm>
            <a:off x="1711800" y="1782360"/>
            <a:ext cx="9137520" cy="2345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  <a:ea typeface="DejaVu Sans"/>
            </a:endParaRPr>
          </a:p>
        </p:txBody>
      </p:sp>
      <p:sp>
        <p:nvSpPr>
          <p:cNvPr id="8885" name="TextBox 11"/>
          <p:cNvSpPr/>
          <p:nvPr/>
        </p:nvSpPr>
        <p:spPr>
          <a:xfrm>
            <a:off x="8112240" y="4716720"/>
            <a:ext cx="3882960" cy="132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914400">
              <a:lnSpc>
                <a:spcPct val="100000"/>
              </a:lnSpc>
            </a:pPr>
            <a:endParaRPr b="0" lang="ru-RU" sz="135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ru-RU" sz="135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i="1" lang="ru-RU" sz="135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DejaVu Sans"/>
              </a:rPr>
              <a:t>отдел методологического сопровождения закупок </a:t>
            </a:r>
            <a:endParaRPr b="0" lang="ru-RU" sz="135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i="1" lang="ru-RU" sz="135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DejaVu Sans"/>
              </a:rPr>
              <a:t>Государственного комитета Республики Татарстан по закупкам </a:t>
            </a:r>
            <a:endParaRPr b="0" lang="ru-RU" sz="135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886" name="TextBox 12"/>
          <p:cNvSpPr/>
          <p:nvPr/>
        </p:nvSpPr>
        <p:spPr>
          <a:xfrm>
            <a:off x="911160" y="647640"/>
            <a:ext cx="3260520" cy="242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1" lang="ru-RU" sz="10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DejaVu Sans"/>
              </a:rPr>
              <a:t>г. Казань, ул. Петербургская, д.86</a:t>
            </a:r>
            <a:endParaRPr b="0" lang="ru-RU" sz="1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887" name="TextBox 14"/>
          <p:cNvSpPr/>
          <p:nvPr/>
        </p:nvSpPr>
        <p:spPr>
          <a:xfrm>
            <a:off x="911160" y="817200"/>
            <a:ext cx="3260520" cy="242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1" lang="ru-RU" sz="10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DejaVu Sans"/>
              </a:rPr>
              <a:t>Тел.: 8 (843) 562-04-88</a:t>
            </a:r>
            <a:endParaRPr b="0" lang="ru-RU" sz="1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888" name="TextBox 15"/>
          <p:cNvSpPr/>
          <p:nvPr/>
        </p:nvSpPr>
        <p:spPr>
          <a:xfrm>
            <a:off x="839160" y="183240"/>
            <a:ext cx="5437080" cy="500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1" lang="ru-RU" sz="1350" strike="noStrike" u="sng" cap="all">
                <a:solidFill>
                  <a:srgbClr val="000000"/>
                </a:solidFill>
                <a:effectLst/>
                <a:uFillTx/>
                <a:latin typeface="Times New Roman"/>
                <a:ea typeface="DejaVu Sans"/>
              </a:rPr>
              <a:t>ГОСУДАРСТВЕННЫЙ КОМИТЕТ</a:t>
            </a:r>
            <a:endParaRPr b="0" lang="ru-RU" sz="135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1" lang="ru-RU" sz="1350" strike="noStrike" u="sng" cap="all">
                <a:solidFill>
                  <a:srgbClr val="000000"/>
                </a:solidFill>
                <a:effectLst/>
                <a:uFillTx/>
                <a:latin typeface="Times New Roman"/>
                <a:ea typeface="DejaVu Sans"/>
              </a:rPr>
              <a:t>РЕСПУБЛИКИ ТАТАРСТАН ПО ЗАКУПКАМ </a:t>
            </a:r>
            <a:endParaRPr b="0" lang="ru-RU" sz="135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889" name="TextBox 21"/>
          <p:cNvSpPr/>
          <p:nvPr/>
        </p:nvSpPr>
        <p:spPr>
          <a:xfrm>
            <a:off x="767160" y="5207040"/>
            <a:ext cx="6270480" cy="1414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1" lang="ru-RU" sz="105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DejaVu Sans"/>
              </a:rPr>
              <a:t>Горячая линия: 8 (843) 562-04-86, </a:t>
            </a:r>
            <a:endParaRPr b="0" lang="ru-RU" sz="105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1" lang="ru-RU" sz="105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DejaVu Sans"/>
              </a:rPr>
              <a:t>в рабочие дни с 9 до 17 ч</a:t>
            </a:r>
            <a:endParaRPr b="0" lang="ru-RU" sz="105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1" lang="ru-RU" sz="105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DejaVu Sans"/>
              </a:rPr>
              <a:t>Тех.поддержка: </a:t>
            </a:r>
            <a:r>
              <a:rPr b="1" lang="en-US" sz="105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DejaVu Sans"/>
              </a:rPr>
              <a:t>zakupki.help@tatar.ru</a:t>
            </a:r>
            <a:endParaRPr b="0" lang="ru-RU" sz="105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ru-RU" sz="105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1" lang="en-US" sz="1050" strike="noStrike" u="none">
                <a:solidFill>
                  <a:srgbClr val="2e2706"/>
                </a:solidFill>
                <a:effectLst/>
                <a:uFillTx/>
                <a:latin typeface="Times New Roman"/>
                <a:ea typeface="DejaVu Sans"/>
              </a:rPr>
              <a:t>E-Mail: </a:t>
            </a:r>
            <a:r>
              <a:rPr b="1" lang="en-US" sz="1050" strike="noStrike" u="sng">
                <a:solidFill>
                  <a:srgbClr val="0000ff"/>
                </a:solidFill>
                <a:effectLst/>
                <a:uFillTx/>
                <a:latin typeface="Times New Roman"/>
                <a:ea typeface="DejaVu Sans"/>
                <a:hlinkClick r:id="rId1"/>
              </a:rPr>
              <a:t>goskomitet.zakupki@tatar.ru</a:t>
            </a:r>
            <a:endParaRPr b="0" lang="ru-RU" sz="105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ru-RU" sz="105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br>
              <a:rPr sz="1200"/>
            </a:br>
            <a:endParaRPr b="0" lang="ru-RU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890" name="Прямоугольник 8"/>
          <p:cNvSpPr/>
          <p:nvPr/>
        </p:nvSpPr>
        <p:spPr>
          <a:xfrm>
            <a:off x="1283040" y="2414520"/>
            <a:ext cx="10415520" cy="1211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 anchorCtr="1">
            <a:spAutoFit/>
          </a:bodyPr>
          <a:p>
            <a:pPr algn="ctr" defTabSz="914400">
              <a:lnSpc>
                <a:spcPct val="115000"/>
              </a:lnSpc>
            </a:pPr>
            <a:r>
              <a:rPr b="1" lang="ru-RU" sz="32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DejaVu Sans"/>
              </a:rPr>
              <a:t>Отчетность о закупках российских товаров </a:t>
            </a:r>
            <a:endParaRPr b="0" lang="ru-RU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 defTabSz="914400">
              <a:lnSpc>
                <a:spcPct val="115000"/>
              </a:lnSpc>
            </a:pPr>
            <a:r>
              <a:rPr b="1" lang="ru-RU" sz="32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DejaVu Sans"/>
              </a:rPr>
              <a:t>по Постановлению Правительства РФ № 1875</a:t>
            </a:r>
            <a:endParaRPr b="0" lang="ru-RU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8891" name="Рисунок 2" descr=""/>
          <p:cNvPicPr/>
          <p:nvPr/>
        </p:nvPicPr>
        <p:blipFill>
          <a:blip r:embed="rId2"/>
          <a:stretch/>
        </p:blipFill>
        <p:spPr>
          <a:xfrm>
            <a:off x="10416600" y="83880"/>
            <a:ext cx="1054440" cy="1055160"/>
          </a:xfrm>
          <a:prstGeom prst="rect">
            <a:avLst/>
          </a:prstGeom>
          <a:noFill/>
          <a:ln w="0">
            <a:noFill/>
          </a:ln>
        </p:spPr>
      </p:pic>
    </p:spTree>
  </p:cSld>
  <p:transition spd="med">
    <p:pull dir="r"/>
  </p:transition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39" name=""/>
          <p:cNvSpPr/>
          <p:nvPr/>
        </p:nvSpPr>
        <p:spPr>
          <a:xfrm>
            <a:off x="814320" y="214560"/>
            <a:ext cx="10992240" cy="1125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1" lang="ru-RU" sz="3200" strike="noStrike" u="none">
                <a:solidFill>
                  <a:srgbClr val="a49788"/>
                </a:solidFill>
                <a:effectLst/>
                <a:uFillTx/>
                <a:latin typeface="Times New Roman"/>
                <a:ea typeface="DejaVu Sans"/>
              </a:rPr>
              <a:t>В ЕИС</a:t>
            </a:r>
            <a:r>
              <a:rPr b="1" lang="ru-RU" sz="3200" strike="noStrike" u="none">
                <a:solidFill>
                  <a:schemeClr val="lt2">
                    <a:lumMod val="50000"/>
                  </a:schemeClr>
                </a:solidFill>
                <a:effectLst/>
                <a:uFillTx/>
                <a:latin typeface="Times New Roman"/>
                <a:ea typeface="DejaVu Sans"/>
              </a:rPr>
              <a:t> </a:t>
            </a:r>
            <a:r>
              <a:rPr b="1" lang="ru-RU" sz="3200" strike="noStrike" u="none">
                <a:solidFill>
                  <a:srgbClr val="c9211e"/>
                </a:solidFill>
                <a:effectLst/>
                <a:uFillTx/>
                <a:latin typeface="Times New Roman"/>
                <a:ea typeface="DejaVu Sans"/>
              </a:rPr>
              <a:t>не размещаются отчеты</a:t>
            </a:r>
            <a:r>
              <a:rPr b="1" lang="ru-RU" sz="3200" strike="noStrike" u="none">
                <a:solidFill>
                  <a:schemeClr val="lt2">
                    <a:lumMod val="50000"/>
                  </a:schemeClr>
                </a:solidFill>
                <a:effectLst/>
                <a:uFillTx/>
                <a:latin typeface="Times New Roman"/>
                <a:ea typeface="DejaVu Sans"/>
              </a:rPr>
              <a:t> </a:t>
            </a:r>
            <a:r>
              <a:rPr b="1" lang="ru-RU" sz="3200" strike="noStrike" u="none">
                <a:solidFill>
                  <a:srgbClr val="a49788"/>
                </a:solidFill>
                <a:effectLst/>
                <a:uFillTx/>
                <a:latin typeface="Times New Roman"/>
                <a:ea typeface="DejaVu Sans"/>
              </a:rPr>
              <a:t>заказчиков, указанных в подп. «а» и «б» п. 5 ч. 11 ст. 24 Закона № 44-ФЗ:</a:t>
            </a:r>
            <a:endParaRPr b="0" lang="ru-RU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940" name="Shape 2"/>
          <p:cNvSpPr/>
          <p:nvPr/>
        </p:nvSpPr>
        <p:spPr>
          <a:xfrm>
            <a:off x="868320" y="1724040"/>
            <a:ext cx="10871280" cy="2217240"/>
          </a:xfrm>
          <a:prstGeom prst="roundRect">
            <a:avLst>
              <a:gd name="adj" fmla="val 2859"/>
            </a:avLst>
          </a:prstGeom>
          <a:solidFill>
            <a:srgbClr val="ffffff">
              <a:alpha val="95000"/>
            </a:srgbClr>
          </a:solidFill>
          <a:ln w="22860">
            <a:solidFill>
              <a:srgbClr val="a49788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marL="756000" algn="just" defTabSz="91440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tabLst>
                <a:tab algn="l" pos="37440"/>
              </a:tabLst>
            </a:pPr>
            <a:r>
              <a:rPr b="0" lang="ru-RU" sz="1600" strike="noStrike" u="none">
                <a:solidFill>
                  <a:schemeClr val="dk1"/>
                </a:solidFill>
                <a:effectLst/>
                <a:uFillTx/>
                <a:latin typeface="Times New Roman"/>
                <a:ea typeface="DejaVu Sans"/>
              </a:rPr>
              <a:t>а) заказчиков, являющихся федеральными органами исполнительной власти (в области обороны, в области государственной охраны, в области обеспечения безопасности РФ, в сфере деятельности войск нацгвардии РФ, в сфере внутренних дел, в сфере управления государственным материальным резервом, подведомственными им государственными учреждениями, государственными унитарными предприятиями, а также Госкорпорацией «Роскосмос», подведомственными ей государственными учреждениями, государственными унитарными предприятиями. Перечень таких заказчиков утверждается Правительством РФ;</a:t>
            </a:r>
            <a:endParaRPr b="0" lang="ru-RU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941" name="Shape 3"/>
          <p:cNvSpPr/>
          <p:nvPr/>
        </p:nvSpPr>
        <p:spPr>
          <a:xfrm>
            <a:off x="868680" y="1724040"/>
            <a:ext cx="681120" cy="2217240"/>
          </a:xfrm>
          <a:prstGeom prst="roundRect">
            <a:avLst>
              <a:gd name="adj" fmla="val 7204"/>
            </a:avLst>
          </a:prstGeom>
          <a:solidFill>
            <a:srgbClr val="a49788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ru-RU" sz="1800" strike="noStrike" u="none">
              <a:solidFill>
                <a:srgbClr val="ffffff"/>
              </a:solidFill>
              <a:effectLst/>
              <a:uFillTx/>
              <a:latin typeface="Arial"/>
              <a:ea typeface="DejaVu Sans"/>
            </a:endParaRPr>
          </a:p>
        </p:txBody>
      </p:sp>
      <p:pic>
        <p:nvPicPr>
          <p:cNvPr id="8942" name="Image 0" descr="preencoded.png"/>
          <p:cNvPicPr/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/>
        </p:blipFill>
        <p:spPr>
          <a:xfrm>
            <a:off x="1014480" y="2649600"/>
            <a:ext cx="380520" cy="3524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8943" name="Text 4"/>
          <p:cNvSpPr/>
          <p:nvPr/>
        </p:nvSpPr>
        <p:spPr>
          <a:xfrm>
            <a:off x="1745640" y="2045880"/>
            <a:ext cx="2014560" cy="228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en-US" sz="1900" strike="noStrike" u="none">
              <a:solidFill>
                <a:srgbClr val="000000"/>
              </a:solidFill>
              <a:effectLst/>
              <a:uFillTx/>
              <a:latin typeface="Arial"/>
              <a:ea typeface="DejaVu Sans"/>
            </a:endParaRPr>
          </a:p>
        </p:txBody>
      </p:sp>
      <p:sp>
        <p:nvSpPr>
          <p:cNvPr id="8944" name="Text 5"/>
          <p:cNvSpPr/>
          <p:nvPr/>
        </p:nvSpPr>
        <p:spPr>
          <a:xfrm>
            <a:off x="1745640" y="2375280"/>
            <a:ext cx="9803520" cy="248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  <a:ea typeface="DejaVu Sans"/>
            </a:endParaRPr>
          </a:p>
        </p:txBody>
      </p:sp>
      <p:sp>
        <p:nvSpPr>
          <p:cNvPr id="8945" name="Text 6"/>
          <p:cNvSpPr/>
          <p:nvPr/>
        </p:nvSpPr>
        <p:spPr>
          <a:xfrm>
            <a:off x="1745640" y="2725200"/>
            <a:ext cx="9803520" cy="248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  <a:ea typeface="DejaVu Sans"/>
            </a:endParaRPr>
          </a:p>
        </p:txBody>
      </p:sp>
      <p:sp>
        <p:nvSpPr>
          <p:cNvPr id="8946" name="Text 7"/>
          <p:cNvSpPr/>
          <p:nvPr/>
        </p:nvSpPr>
        <p:spPr>
          <a:xfrm>
            <a:off x="1745640" y="3074760"/>
            <a:ext cx="9803520" cy="248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  <a:ea typeface="DejaVu Sans"/>
            </a:endParaRPr>
          </a:p>
        </p:txBody>
      </p:sp>
      <p:sp>
        <p:nvSpPr>
          <p:cNvPr id="8947" name="Text 8"/>
          <p:cNvSpPr/>
          <p:nvPr/>
        </p:nvSpPr>
        <p:spPr>
          <a:xfrm>
            <a:off x="1745640" y="3424680"/>
            <a:ext cx="9803520" cy="248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  <a:ea typeface="DejaVu Sans"/>
            </a:endParaRPr>
          </a:p>
        </p:txBody>
      </p:sp>
      <p:sp>
        <p:nvSpPr>
          <p:cNvPr id="8948" name="Text 9"/>
          <p:cNvSpPr/>
          <p:nvPr/>
        </p:nvSpPr>
        <p:spPr>
          <a:xfrm>
            <a:off x="1745640" y="3531600"/>
            <a:ext cx="9803520" cy="248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  <a:ea typeface="DejaVu Sans"/>
            </a:endParaRPr>
          </a:p>
        </p:txBody>
      </p:sp>
      <p:sp>
        <p:nvSpPr>
          <p:cNvPr id="8949" name="Shape 10"/>
          <p:cNvSpPr/>
          <p:nvPr/>
        </p:nvSpPr>
        <p:spPr>
          <a:xfrm>
            <a:off x="868320" y="4121640"/>
            <a:ext cx="10871280" cy="2214360"/>
          </a:xfrm>
          <a:prstGeom prst="roundRect">
            <a:avLst>
              <a:gd name="adj" fmla="val 3009"/>
            </a:avLst>
          </a:prstGeom>
          <a:solidFill>
            <a:srgbClr val="ffffff">
              <a:alpha val="95000"/>
            </a:srgbClr>
          </a:solidFill>
          <a:ln w="22860">
            <a:solidFill>
              <a:srgbClr val="a49788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marL="720000" algn="just" defTabSz="91440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</a:pPr>
            <a:r>
              <a:rPr b="0" lang="ru-RU" sz="1600" strike="noStrike" u="none">
                <a:solidFill>
                  <a:schemeClr val="dk1"/>
                </a:solidFill>
                <a:effectLst/>
                <a:uFillTx/>
                <a:latin typeface="Times New Roman"/>
                <a:ea typeface="DejaVu Sans"/>
              </a:rPr>
              <a:t>б) заказчиков, в отношении которых иностранными государствами, совершающими недружественные действия в отношении РФ, граждан РФ или российских ЮЛ, введены политические или экономические санкции и (или) в отношении которых иностранными государствами, государственными объединениями и (или) союзами и (или) государственными (межгосударственными) учреждениями иностранных государств, государственных объединений и (или) союзов введены меры ограничительного характера. Перечень указанных заказчиков утверждается Правительством РФ. Правительство РФ вправе определить политические или экономические санкции и (или) меры ограничительного характера, введение или отмена которых в отношении указанного заказчика является основанием для включения указанного заказчика в этот перечень или исключения из него.</a:t>
            </a:r>
            <a:endParaRPr b="0" lang="ru-RU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950" name="Shape 11"/>
          <p:cNvSpPr/>
          <p:nvPr/>
        </p:nvSpPr>
        <p:spPr>
          <a:xfrm>
            <a:off x="868320" y="4121640"/>
            <a:ext cx="695520" cy="2214360"/>
          </a:xfrm>
          <a:prstGeom prst="roundRect">
            <a:avLst>
              <a:gd name="adj" fmla="val 7204"/>
            </a:avLst>
          </a:prstGeom>
          <a:solidFill>
            <a:srgbClr val="a49788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ru-RU" sz="1800" strike="noStrike" u="none">
              <a:solidFill>
                <a:srgbClr val="ffffff"/>
              </a:solidFill>
              <a:effectLst/>
              <a:uFillTx/>
              <a:latin typeface="Arial"/>
              <a:ea typeface="DejaVu Sans"/>
            </a:endParaRPr>
          </a:p>
        </p:txBody>
      </p:sp>
      <p:pic>
        <p:nvPicPr>
          <p:cNvPr id="8951" name="Image 1" descr="preencoded.png"/>
          <p:cNvPicPr/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/>
        </p:blipFill>
        <p:spPr>
          <a:xfrm>
            <a:off x="1027080" y="5046120"/>
            <a:ext cx="400680" cy="3704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8952" name="Text 12"/>
          <p:cNvSpPr/>
          <p:nvPr/>
        </p:nvSpPr>
        <p:spPr>
          <a:xfrm>
            <a:off x="1745640" y="4298040"/>
            <a:ext cx="9803520" cy="248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  <a:ea typeface="DejaVu Sans"/>
            </a:endParaRPr>
          </a:p>
        </p:txBody>
      </p:sp>
      <p:sp>
        <p:nvSpPr>
          <p:cNvPr id="8953" name="Text 13"/>
          <p:cNvSpPr/>
          <p:nvPr/>
        </p:nvSpPr>
        <p:spPr>
          <a:xfrm>
            <a:off x="1745640" y="4647960"/>
            <a:ext cx="9803520" cy="248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  <a:ea typeface="DejaVu Sans"/>
            </a:endParaRPr>
          </a:p>
        </p:txBody>
      </p:sp>
      <p:sp>
        <p:nvSpPr>
          <p:cNvPr id="8954" name="Text 15"/>
          <p:cNvSpPr/>
          <p:nvPr/>
        </p:nvSpPr>
        <p:spPr>
          <a:xfrm>
            <a:off x="1745640" y="5560560"/>
            <a:ext cx="9803520" cy="248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  <a:ea typeface="DejaVu Sans"/>
            </a:endParaRPr>
          </a:p>
        </p:txBody>
      </p:sp>
      <p:sp>
        <p:nvSpPr>
          <p:cNvPr id="8955" name="Text 16"/>
          <p:cNvSpPr/>
          <p:nvPr/>
        </p:nvSpPr>
        <p:spPr>
          <a:xfrm>
            <a:off x="1745640" y="5910480"/>
            <a:ext cx="9803520" cy="248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  <a:ea typeface="DejaVu San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56" name=""/>
          <p:cNvSpPr/>
          <p:nvPr/>
        </p:nvSpPr>
        <p:spPr>
          <a:xfrm>
            <a:off x="907920" y="354600"/>
            <a:ext cx="8856720" cy="531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1" lang="ru-RU" sz="3200" strike="noStrike" u="none">
                <a:solidFill>
                  <a:srgbClr val="a49788"/>
                </a:solidFill>
                <a:effectLst/>
                <a:uFillTx/>
                <a:latin typeface="Times New Roman"/>
                <a:ea typeface="DejaVu Sans"/>
              </a:rPr>
              <a:t>Рассмотрение отчетов и оценка результатов</a:t>
            </a:r>
            <a:endParaRPr b="0" lang="ru-RU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957" name="TextBox 16"/>
          <p:cNvSpPr/>
          <p:nvPr/>
        </p:nvSpPr>
        <p:spPr>
          <a:xfrm>
            <a:off x="920520" y="1481760"/>
            <a:ext cx="5937120" cy="324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just" defTabSz="914400">
              <a:lnSpc>
                <a:spcPct val="115000"/>
              </a:lnSpc>
            </a:pPr>
            <a:r>
              <a:rPr b="0" lang="ru-RU" sz="2000" strike="noStrike" u="none">
                <a:solidFill>
                  <a:schemeClr val="dk1"/>
                </a:solidFill>
                <a:effectLst/>
                <a:uFillTx/>
                <a:latin typeface="Times New Roman"/>
                <a:ea typeface="DejaVu Sans"/>
              </a:rPr>
              <a:t>Рассмотрение отчета осуществляется Минфином России (</a:t>
            </a:r>
            <a:r>
              <a:rPr b="0" i="1" lang="ru-RU" sz="2000" strike="noStrike" u="none">
                <a:solidFill>
                  <a:schemeClr val="dk1"/>
                </a:solidFill>
                <a:effectLst/>
                <a:uFillTx/>
                <a:latin typeface="Times New Roman"/>
                <a:ea typeface="DejaVu Sans"/>
              </a:rPr>
              <a:t>п. 9 ПП РФ № 1875</a:t>
            </a:r>
            <a:r>
              <a:rPr b="0" lang="ru-RU" sz="2000" strike="noStrike" u="none">
                <a:solidFill>
                  <a:schemeClr val="dk1"/>
                </a:solidFill>
                <a:effectLst/>
                <a:uFillTx/>
                <a:latin typeface="Times New Roman"/>
                <a:ea typeface="DejaVu Sans"/>
              </a:rPr>
              <a:t>) </a:t>
            </a:r>
            <a:r>
              <a:rPr b="1" lang="ru-RU" sz="2000" strike="noStrike" u="none">
                <a:solidFill>
                  <a:srgbClr val="c9211e"/>
                </a:solidFill>
                <a:effectLst/>
                <a:uFillTx/>
                <a:latin typeface="Times New Roman"/>
                <a:ea typeface="DejaVu Sans"/>
              </a:rPr>
              <a:t>до 1 марта 2026 года.</a:t>
            </a:r>
            <a:endParaRPr b="0" lang="ru-RU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just" defTabSz="914400">
              <a:lnSpc>
                <a:spcPct val="115000"/>
              </a:lnSpc>
            </a:pPr>
            <a:endParaRPr b="0" lang="ru-RU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just" defTabSz="914400">
              <a:lnSpc>
                <a:spcPct val="115000"/>
              </a:lnSpc>
            </a:pPr>
            <a:r>
              <a:rPr b="0" lang="ru-RU" sz="20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DejaVu Sans"/>
              </a:rPr>
              <a:t>Для этого Минфину в ЕИС предоставляется доступ к информации о совокупном объеме закупок российских товаров, работ, услуг, формируемой в ЕИС автоматически по форме согласно Приложению № 2 к Положению путем обработки размещенных в ЕИС отчетов.</a:t>
            </a:r>
            <a:endParaRPr b="0" lang="ru-RU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8958" name="" descr=""/>
          <p:cNvPicPr/>
          <p:nvPr/>
        </p:nvPicPr>
        <p:blipFill>
          <a:blip r:embed="rId1"/>
          <a:stretch/>
        </p:blipFill>
        <p:spPr>
          <a:xfrm>
            <a:off x="6914160" y="1476000"/>
            <a:ext cx="4889160" cy="36655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8959" name="TextBox 18"/>
          <p:cNvSpPr/>
          <p:nvPr/>
        </p:nvSpPr>
        <p:spPr>
          <a:xfrm>
            <a:off x="939240" y="5506920"/>
            <a:ext cx="10979640" cy="775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just" defTabSz="914400">
              <a:lnSpc>
                <a:spcPct val="100000"/>
              </a:lnSpc>
            </a:pPr>
            <a:r>
              <a:rPr b="0" i="1" lang="ru-RU" sz="1500" strike="noStrike" u="none">
                <a:solidFill>
                  <a:srgbClr val="a49788"/>
                </a:solidFill>
                <a:effectLst/>
                <a:uFillTx/>
                <a:latin typeface="Times New Roman"/>
                <a:ea typeface="DejaVu Sans"/>
              </a:rPr>
              <a:t>Результаты оценки, как указано в п. 15 Положения, включаются в сводный аналитический отчет, формируемый в соответствии с Положением о порядке обеспечения мониторинга закупок ТРУ для обеспечения гос и мун нужд, о требованиях к содержанию и порядку подготовки сводного аналитического отчета по результатам такого мониторинга..., утв. ПП РФ от 27.05.2021 № 814. </a:t>
            </a:r>
            <a:endParaRPr b="0" lang="ru-RU" sz="1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60" name=""/>
          <p:cNvSpPr/>
          <p:nvPr/>
        </p:nvSpPr>
        <p:spPr>
          <a:xfrm>
            <a:off x="814320" y="335880"/>
            <a:ext cx="8856720" cy="531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1" lang="ru-RU" sz="3200" strike="noStrike" u="none">
                <a:solidFill>
                  <a:srgbClr val="a49788"/>
                </a:solidFill>
                <a:effectLst/>
                <a:uFillTx/>
                <a:latin typeface="Times New Roman"/>
                <a:ea typeface="DejaVu Sans"/>
              </a:rPr>
              <a:t>ОТВЕТСТВЕННОСТЬ </a:t>
            </a:r>
            <a:endParaRPr b="0" lang="ru-RU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961" name="TextBox 17"/>
          <p:cNvSpPr/>
          <p:nvPr/>
        </p:nvSpPr>
        <p:spPr>
          <a:xfrm>
            <a:off x="840240" y="2547000"/>
            <a:ext cx="10994400" cy="1614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ru-RU" sz="20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DejaVu Sans"/>
              </a:rPr>
              <a:t>За неразмещение отчета об объеме закупок по Закону № 44-ФЗ российских товаров, работ, услуг в ЕИС предусмотрена административная ответственность </a:t>
            </a:r>
            <a:r>
              <a:rPr b="1" lang="ru-RU" sz="2000" strike="noStrike" u="none">
                <a:solidFill>
                  <a:srgbClr val="c9211e"/>
                </a:solidFill>
                <a:effectLst/>
                <a:uFillTx/>
                <a:latin typeface="Times New Roman"/>
                <a:ea typeface="DejaVu Sans"/>
              </a:rPr>
              <a:t>по ч. 5 ст. 7.30.1 КоАП РФ:</a:t>
            </a:r>
            <a:endParaRPr b="0" lang="ru-RU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ru-RU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0" lang="ru-RU" sz="20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DejaVu Sans"/>
              </a:rPr>
              <a:t>- предупреждение или наложение административного штрафа на должностных лиц в размере от </a:t>
            </a:r>
            <a:r>
              <a:rPr b="1" lang="ru-RU" sz="20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DejaVu Sans"/>
              </a:rPr>
              <a:t>трех тысяч до десяти тысяч рублей</a:t>
            </a:r>
            <a:r>
              <a:rPr b="0" lang="ru-RU" sz="20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DejaVu Sans"/>
              </a:rPr>
              <a:t>.</a:t>
            </a:r>
            <a:endParaRPr b="0" lang="ru-RU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62" name=""/>
          <p:cNvSpPr/>
          <p:nvPr/>
        </p:nvSpPr>
        <p:spPr>
          <a:xfrm>
            <a:off x="1980000" y="335880"/>
            <a:ext cx="8856720" cy="531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 anchorCtr="1">
            <a:noAutofit/>
          </a:bodyPr>
          <a:p>
            <a:pPr algn="ctr">
              <a:lnSpc>
                <a:spcPct val="100000"/>
              </a:lnSpc>
            </a:pPr>
            <a:r>
              <a:rPr b="1" lang="ru-RU" sz="3200" strike="noStrike" u="none">
                <a:solidFill>
                  <a:srgbClr val="a49788"/>
                </a:solidFill>
                <a:effectLst/>
                <a:uFillTx/>
                <a:latin typeface="Times New Roman"/>
                <a:ea typeface="DejaVu Sans"/>
              </a:rPr>
              <a:t>Закупки, которые необходимо включить в отчет: </a:t>
            </a:r>
            <a:endParaRPr b="0" lang="ru-RU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963" name="TextBox 4"/>
          <p:cNvSpPr/>
          <p:nvPr/>
        </p:nvSpPr>
        <p:spPr>
          <a:xfrm>
            <a:off x="840240" y="2547000"/>
            <a:ext cx="10994400" cy="394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  <a:ea typeface="DejaVu Sans"/>
            </a:endParaRPr>
          </a:p>
        </p:txBody>
      </p:sp>
      <p:pic>
        <p:nvPicPr>
          <p:cNvPr id="8964" name="" descr=""/>
          <p:cNvPicPr/>
          <p:nvPr/>
        </p:nvPicPr>
        <p:blipFill>
          <a:blip r:embed="rId1"/>
          <a:srcRect l="25701" t="28400" r="22975" b="26312"/>
          <a:stretch/>
        </p:blipFill>
        <p:spPr>
          <a:xfrm>
            <a:off x="9516240" y="4140000"/>
            <a:ext cx="203400" cy="1792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8965" name="" descr=""/>
          <p:cNvPicPr/>
          <p:nvPr/>
        </p:nvPicPr>
        <p:blipFill>
          <a:blip r:embed="rId2"/>
          <a:srcRect l="33688" t="31221" r="14633" b="26252"/>
          <a:stretch/>
        </p:blipFill>
        <p:spPr>
          <a:xfrm>
            <a:off x="2340000" y="1800000"/>
            <a:ext cx="8158320" cy="377568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66" name=""/>
          <p:cNvSpPr/>
          <p:nvPr/>
        </p:nvSpPr>
        <p:spPr>
          <a:xfrm>
            <a:off x="814320" y="214560"/>
            <a:ext cx="8856720" cy="531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1" lang="ru-RU" sz="3200" strike="noStrike" u="none">
                <a:solidFill>
                  <a:srgbClr val="a49788"/>
                </a:solidFill>
                <a:effectLst/>
                <a:uFillTx/>
                <a:latin typeface="Times New Roman"/>
                <a:ea typeface="DejaVu Sans"/>
              </a:rPr>
              <a:t>ЕИС</a:t>
            </a:r>
            <a:r>
              <a:rPr b="1" lang="ru-RU" sz="3200" strike="noStrike" u="none">
                <a:solidFill>
                  <a:schemeClr val="lt2">
                    <a:lumMod val="50000"/>
                  </a:schemeClr>
                </a:solidFill>
                <a:effectLst/>
                <a:uFillTx/>
                <a:latin typeface="Times New Roman"/>
                <a:ea typeface="DejaVu Sans"/>
              </a:rPr>
              <a:t> </a:t>
            </a:r>
            <a:endParaRPr b="0" lang="ru-RU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967" name=""/>
          <p:cNvSpPr/>
          <p:nvPr/>
        </p:nvSpPr>
        <p:spPr>
          <a:xfrm>
            <a:off x="848160" y="882720"/>
            <a:ext cx="8064000" cy="536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1" lang="ru-RU" sz="1600" strike="noStrike" u="none">
                <a:solidFill>
                  <a:schemeClr val="dk1"/>
                </a:solidFill>
                <a:effectLst/>
                <a:uFillTx/>
                <a:latin typeface="Times New Roman"/>
                <a:ea typeface="DejaVu Sans"/>
              </a:rPr>
              <a:t>1. В разделе «Отчеты» выберите «Отчеты заказчиков»:</a:t>
            </a:r>
            <a:endParaRPr b="0" lang="ru-RU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968" name=""/>
          <p:cNvSpPr/>
          <p:nvPr/>
        </p:nvSpPr>
        <p:spPr>
          <a:xfrm>
            <a:off x="894960" y="2840760"/>
            <a:ext cx="9128520" cy="536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1" lang="ru-RU" sz="1600" strike="noStrike" u="none">
                <a:solidFill>
                  <a:schemeClr val="dk1"/>
                </a:solidFill>
                <a:effectLst/>
                <a:uFillTx/>
                <a:latin typeface="Times New Roman"/>
                <a:ea typeface="DejaVu Sans"/>
              </a:rPr>
              <a:t>2. На открывшейся странице нажмите кнопку «Создать информацию об отчете заказчика»:</a:t>
            </a:r>
            <a:endParaRPr b="0" lang="ru-RU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8969" name="" descr=""/>
          <p:cNvPicPr/>
          <p:nvPr/>
        </p:nvPicPr>
        <p:blipFill>
          <a:blip r:embed="rId1"/>
          <a:stretch/>
        </p:blipFill>
        <p:spPr>
          <a:xfrm>
            <a:off x="950760" y="1265400"/>
            <a:ext cx="6645960" cy="1179360"/>
          </a:xfrm>
          <a:prstGeom prst="rect">
            <a:avLst/>
          </a:prstGeom>
          <a:noFill/>
          <a:ln w="0">
            <a:solidFill>
              <a:srgbClr val="3465a4"/>
            </a:solidFill>
          </a:ln>
        </p:spPr>
      </p:pic>
      <p:pic>
        <p:nvPicPr>
          <p:cNvPr id="8970" name="" descr=""/>
          <p:cNvPicPr/>
          <p:nvPr/>
        </p:nvPicPr>
        <p:blipFill>
          <a:blip r:embed="rId2"/>
          <a:stretch/>
        </p:blipFill>
        <p:spPr>
          <a:xfrm>
            <a:off x="980280" y="3240720"/>
            <a:ext cx="9884160" cy="3078360"/>
          </a:xfrm>
          <a:prstGeom prst="rect">
            <a:avLst/>
          </a:prstGeom>
          <a:noFill/>
          <a:ln w="0">
            <a:solidFill>
              <a:srgbClr val="2a6099"/>
            </a:solidFill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71" name=""/>
          <p:cNvSpPr/>
          <p:nvPr/>
        </p:nvSpPr>
        <p:spPr>
          <a:xfrm>
            <a:off x="814320" y="214560"/>
            <a:ext cx="8856720" cy="531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1" lang="ru-RU" sz="3200" strike="noStrike" u="none">
                <a:solidFill>
                  <a:srgbClr val="a49788"/>
                </a:solidFill>
                <a:effectLst/>
                <a:uFillTx/>
                <a:latin typeface="Times New Roman"/>
                <a:ea typeface="DejaVu Sans"/>
              </a:rPr>
              <a:t>ЕИС</a:t>
            </a:r>
            <a:r>
              <a:rPr b="1" lang="ru-RU" sz="3200" strike="noStrike" u="none">
                <a:solidFill>
                  <a:schemeClr val="lt2">
                    <a:lumMod val="50000"/>
                  </a:schemeClr>
                </a:solidFill>
                <a:effectLst/>
                <a:uFillTx/>
                <a:latin typeface="Times New Roman"/>
                <a:ea typeface="DejaVu Sans"/>
              </a:rPr>
              <a:t> </a:t>
            </a:r>
            <a:endParaRPr b="0" lang="ru-RU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972" name=""/>
          <p:cNvSpPr/>
          <p:nvPr/>
        </p:nvSpPr>
        <p:spPr>
          <a:xfrm>
            <a:off x="848160" y="882720"/>
            <a:ext cx="8064000" cy="536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1" lang="ru-RU" sz="1600" strike="noStrike" u="none">
                <a:solidFill>
                  <a:schemeClr val="dk1"/>
                </a:solidFill>
                <a:effectLst/>
                <a:uFillTx/>
                <a:latin typeface="Times New Roman"/>
                <a:ea typeface="DejaVu Sans"/>
              </a:rPr>
              <a:t>3. В разделе «Информация об отчете» выберите нужный вид отчета:</a:t>
            </a:r>
            <a:endParaRPr b="0" lang="ru-RU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973" name=""/>
          <p:cNvSpPr/>
          <p:nvPr/>
        </p:nvSpPr>
        <p:spPr>
          <a:xfrm>
            <a:off x="894960" y="3553920"/>
            <a:ext cx="9128520" cy="536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1" lang="ru-RU" sz="1600" strike="noStrike" u="none">
                <a:solidFill>
                  <a:schemeClr val="dk1"/>
                </a:solidFill>
                <a:effectLst/>
                <a:uFillTx/>
                <a:latin typeface="Times New Roman"/>
                <a:ea typeface="DejaVu Sans"/>
              </a:rPr>
              <a:t>4. Укажите год, за который собираетесь разместить отчет:</a:t>
            </a:r>
            <a:endParaRPr b="0" lang="ru-RU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8974" name="" descr=""/>
          <p:cNvPicPr/>
          <p:nvPr/>
        </p:nvPicPr>
        <p:blipFill>
          <a:blip r:embed="rId1"/>
          <a:stretch/>
        </p:blipFill>
        <p:spPr>
          <a:xfrm>
            <a:off x="971280" y="1318680"/>
            <a:ext cx="10597680" cy="1725120"/>
          </a:xfrm>
          <a:prstGeom prst="rect">
            <a:avLst/>
          </a:prstGeom>
          <a:noFill/>
          <a:ln w="0">
            <a:solidFill>
              <a:srgbClr val="3465a4"/>
            </a:solidFill>
          </a:ln>
        </p:spPr>
      </p:pic>
      <p:pic>
        <p:nvPicPr>
          <p:cNvPr id="8975" name="" descr=""/>
          <p:cNvPicPr/>
          <p:nvPr/>
        </p:nvPicPr>
        <p:blipFill>
          <a:blip r:embed="rId2"/>
          <a:srcRect l="0" t="0" r="0" b="2130"/>
          <a:stretch/>
        </p:blipFill>
        <p:spPr>
          <a:xfrm>
            <a:off x="960480" y="3917880"/>
            <a:ext cx="10881000" cy="2343600"/>
          </a:xfrm>
          <a:prstGeom prst="rect">
            <a:avLst/>
          </a:prstGeom>
          <a:noFill/>
          <a:ln w="0">
            <a:solidFill>
              <a:srgbClr val="3465a4"/>
            </a:solidFill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76" name=""/>
          <p:cNvSpPr/>
          <p:nvPr/>
        </p:nvSpPr>
        <p:spPr>
          <a:xfrm>
            <a:off x="814320" y="214560"/>
            <a:ext cx="1198440" cy="531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1" lang="ru-RU" sz="3200" strike="noStrike" u="none">
                <a:solidFill>
                  <a:srgbClr val="a49788"/>
                </a:solidFill>
                <a:effectLst/>
                <a:uFillTx/>
                <a:latin typeface="Times New Roman"/>
                <a:ea typeface="DejaVu Sans"/>
              </a:rPr>
              <a:t>ЕИС</a:t>
            </a:r>
            <a:r>
              <a:rPr b="1" lang="ru-RU" sz="3200" strike="noStrike" u="none">
                <a:solidFill>
                  <a:schemeClr val="lt2">
                    <a:lumMod val="50000"/>
                  </a:schemeClr>
                </a:solidFill>
                <a:effectLst/>
                <a:uFillTx/>
                <a:latin typeface="Times New Roman"/>
                <a:ea typeface="DejaVu Sans"/>
              </a:rPr>
              <a:t> </a:t>
            </a:r>
            <a:endParaRPr b="0" lang="ru-RU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977" name=""/>
          <p:cNvSpPr/>
          <p:nvPr/>
        </p:nvSpPr>
        <p:spPr>
          <a:xfrm>
            <a:off x="2104920" y="581760"/>
            <a:ext cx="7794720" cy="317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 anchorCtr="1">
            <a:noAutofit/>
          </a:bodyPr>
          <a:p>
            <a:pPr algn="ctr">
              <a:lnSpc>
                <a:spcPct val="100000"/>
              </a:lnSpc>
            </a:pPr>
            <a:r>
              <a:rPr b="1" lang="ru-RU" sz="1600" strike="noStrike" u="none">
                <a:solidFill>
                  <a:schemeClr val="dk1"/>
                </a:solidFill>
                <a:effectLst/>
                <a:uFillTx/>
                <a:latin typeface="Times New Roman"/>
                <a:ea typeface="DejaVu Sans"/>
              </a:rPr>
              <a:t>Форма отчета об объеме закупок российских товаров: </a:t>
            </a:r>
            <a:endParaRPr b="0" lang="ru-RU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978" name=""/>
          <p:cNvSpPr/>
          <p:nvPr/>
        </p:nvSpPr>
        <p:spPr>
          <a:xfrm>
            <a:off x="8226720" y="237960"/>
            <a:ext cx="3571920" cy="850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r">
              <a:lnSpc>
                <a:spcPct val="100000"/>
              </a:lnSpc>
            </a:pP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  <a:ea typeface="DejaVu Sans"/>
            </a:endParaRPr>
          </a:p>
        </p:txBody>
      </p:sp>
      <p:pic>
        <p:nvPicPr>
          <p:cNvPr id="8979" name="" descr=""/>
          <p:cNvPicPr/>
          <p:nvPr/>
        </p:nvPicPr>
        <p:blipFill>
          <a:blip r:embed="rId1"/>
          <a:srcRect l="21879" t="23345" r="22015" b="5775"/>
          <a:stretch/>
        </p:blipFill>
        <p:spPr>
          <a:xfrm>
            <a:off x="900360" y="1056240"/>
            <a:ext cx="7379280" cy="5243040"/>
          </a:xfrm>
          <a:prstGeom prst="rect">
            <a:avLst/>
          </a:prstGeom>
          <a:noFill/>
          <a:ln w="0">
            <a:solidFill>
              <a:srgbClr val="2a6099"/>
            </a:solidFill>
          </a:ln>
        </p:spPr>
      </p:pic>
      <p:pic>
        <p:nvPicPr>
          <p:cNvPr id="8980" name="" descr=""/>
          <p:cNvPicPr/>
          <p:nvPr/>
        </p:nvPicPr>
        <p:blipFill>
          <a:blip r:embed="rId2"/>
          <a:stretch/>
        </p:blipFill>
        <p:spPr>
          <a:xfrm>
            <a:off x="7808400" y="1800000"/>
            <a:ext cx="4251240" cy="3004560"/>
          </a:xfrm>
          <a:prstGeom prst="rect">
            <a:avLst/>
          </a:prstGeom>
          <a:noFill/>
          <a:ln w="0">
            <a:solidFill>
              <a:srgbClr val="3465a4"/>
            </a:solidFill>
          </a:ln>
        </p:spPr>
      </p:pic>
      <p:sp>
        <p:nvSpPr>
          <p:cNvPr id="8981" name=""/>
          <p:cNvSpPr/>
          <p:nvPr/>
        </p:nvSpPr>
        <p:spPr>
          <a:xfrm>
            <a:off x="5940000" y="1980000"/>
            <a:ext cx="2159640" cy="1619640"/>
          </a:xfrm>
          <a:custGeom>
            <a:avLst/>
            <a:gdLst>
              <a:gd name="textAreaLeft" fmla="*/ 0 w 2159640"/>
              <a:gd name="textAreaRight" fmla="*/ 2160000 w 2159640"/>
              <a:gd name="textAreaTop" fmla="*/ 0 h 1619640"/>
              <a:gd name="textAreaBottom" fmla="*/ 1620000 h 1619640"/>
            </a:gdLst>
            <a:ahLst/>
            <a:cxnLst/>
            <a:rect l="textAreaLeft" t="textAreaTop" r="textAreaRight" b="textAreaBottom"/>
            <a:pathLst>
              <a:path w="6000" h="4500">
                <a:moveTo>
                  <a:pt x="25" y="4500"/>
                </a:moveTo>
                <a:lnTo>
                  <a:pt x="5876" y="114"/>
                </a:lnTo>
                <a:lnTo>
                  <a:pt x="5852" y="91"/>
                </a:lnTo>
                <a:lnTo>
                  <a:pt x="0" y="4477"/>
                </a:lnTo>
                <a:lnTo>
                  <a:pt x="25" y="4500"/>
                </a:lnTo>
                <a:moveTo>
                  <a:pt x="5910" y="191"/>
                </a:moveTo>
                <a:lnTo>
                  <a:pt x="6000" y="0"/>
                </a:lnTo>
                <a:lnTo>
                  <a:pt x="5764" y="55"/>
                </a:lnTo>
                <a:lnTo>
                  <a:pt x="5910" y="191"/>
                </a:lnTo>
                <a:close/>
              </a:path>
            </a:pathLst>
          </a:custGeom>
          <a:solidFill>
            <a:srgbClr val="ff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ru-R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8982" name=""/>
          <p:cNvSpPr/>
          <p:nvPr/>
        </p:nvSpPr>
        <p:spPr>
          <a:xfrm>
            <a:off x="9000000" y="5003640"/>
            <a:ext cx="2699640" cy="936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 anchorCtr="1">
            <a:spAutoFit/>
          </a:bodyPr>
          <a:p>
            <a:pPr algn="ctr">
              <a:lnSpc>
                <a:spcPct val="100000"/>
              </a:lnSpc>
            </a:pPr>
            <a:r>
              <a:rPr b="0" lang="ru-RU" sz="1200" strike="noStrike" u="none">
                <a:solidFill>
                  <a:srgbClr val="ff0000"/>
                </a:solidFill>
                <a:effectLst/>
                <a:uFillTx/>
                <a:latin typeface="PT Astra Serif"/>
              </a:rPr>
              <a:t>Выбор наименования группы.</a:t>
            </a:r>
            <a:endParaRPr b="0" lang="ru-RU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1200" strike="noStrike" u="none">
                <a:solidFill>
                  <a:srgbClr val="ff0000"/>
                </a:solidFill>
                <a:effectLst/>
                <a:uFillTx/>
                <a:latin typeface="PT Astra Serif"/>
              </a:rPr>
              <a:t>Возможно выбрать, если в перечнях «запрета» или «ограничения» есть более одной позиции с соответствующим ОКПД</a:t>
            </a:r>
            <a:endParaRPr b="0" lang="ru-RU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8983" name="" descr=""/>
          <p:cNvPicPr/>
          <p:nvPr/>
        </p:nvPicPr>
        <p:blipFill>
          <a:blip r:embed="rId3"/>
          <a:srcRect l="33688" t="14914" r="53021" b="16835"/>
          <a:stretch/>
        </p:blipFill>
        <p:spPr>
          <a:xfrm flipH="1">
            <a:off x="8820000" y="5040000"/>
            <a:ext cx="180000" cy="52092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84" name=""/>
          <p:cNvSpPr/>
          <p:nvPr/>
        </p:nvSpPr>
        <p:spPr>
          <a:xfrm>
            <a:off x="814320" y="214560"/>
            <a:ext cx="1198440" cy="531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1" lang="ru-RU" sz="3200" strike="noStrike" u="none">
                <a:solidFill>
                  <a:srgbClr val="a49788"/>
                </a:solidFill>
                <a:effectLst/>
                <a:uFillTx/>
                <a:latin typeface="Times New Roman"/>
                <a:ea typeface="DejaVu Sans"/>
              </a:rPr>
              <a:t>ЕИС</a:t>
            </a:r>
            <a:r>
              <a:rPr b="1" lang="ru-RU" sz="3200" strike="noStrike" u="none">
                <a:solidFill>
                  <a:schemeClr val="lt2">
                    <a:lumMod val="50000"/>
                  </a:schemeClr>
                </a:solidFill>
                <a:effectLst/>
                <a:uFillTx/>
                <a:latin typeface="Times New Roman"/>
                <a:ea typeface="DejaVu Sans"/>
              </a:rPr>
              <a:t> </a:t>
            </a:r>
            <a:endParaRPr b="0" lang="ru-RU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985" name=""/>
          <p:cNvSpPr/>
          <p:nvPr/>
        </p:nvSpPr>
        <p:spPr>
          <a:xfrm>
            <a:off x="2104920" y="581760"/>
            <a:ext cx="7794720" cy="317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 anchorCtr="1">
            <a:noAutofit/>
          </a:bodyPr>
          <a:p>
            <a:pPr algn="ctr">
              <a:lnSpc>
                <a:spcPct val="100000"/>
              </a:lnSpc>
            </a:pPr>
            <a:r>
              <a:rPr b="1" lang="ru-RU" sz="1600" strike="noStrike" u="none">
                <a:solidFill>
                  <a:schemeClr val="dk1"/>
                </a:solidFill>
                <a:effectLst/>
                <a:uFillTx/>
                <a:latin typeface="Times New Roman"/>
                <a:ea typeface="DejaVu Sans"/>
              </a:rPr>
              <a:t>Форма отчета об объеме закупок российских товаров: </a:t>
            </a:r>
            <a:endParaRPr b="0" lang="ru-RU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986" name=""/>
          <p:cNvSpPr/>
          <p:nvPr/>
        </p:nvSpPr>
        <p:spPr>
          <a:xfrm>
            <a:off x="8226720" y="237960"/>
            <a:ext cx="3571920" cy="850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  <a:ea typeface="DejaVu Sans"/>
            </a:endParaRPr>
          </a:p>
        </p:txBody>
      </p:sp>
      <p:sp>
        <p:nvSpPr>
          <p:cNvPr id="8987" name=""/>
          <p:cNvSpPr/>
          <p:nvPr/>
        </p:nvSpPr>
        <p:spPr>
          <a:xfrm>
            <a:off x="8820000" y="3923640"/>
            <a:ext cx="2699640" cy="719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 anchorCtr="1">
            <a:spAutoFit/>
          </a:bodyPr>
          <a:p>
            <a:pPr algn="ctr">
              <a:lnSpc>
                <a:spcPct val="100000"/>
              </a:lnSpc>
            </a:pPr>
            <a:r>
              <a:rPr b="0" lang="ru-RU" sz="1200" strike="noStrike" u="none">
                <a:solidFill>
                  <a:srgbClr val="ff0000"/>
                </a:solidFill>
                <a:effectLst/>
                <a:uFillTx/>
                <a:latin typeface="PT Astra Serif"/>
                <a:ea typeface="Tahoma"/>
              </a:rPr>
              <a:t>Устанавливается в случае отнесения закупки к иностранной (пп. «ш» п. 4 ПП РФ №1875)</a:t>
            </a:r>
            <a:endParaRPr b="0" lang="ru-RU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8988" name="" descr=""/>
          <p:cNvPicPr/>
          <p:nvPr/>
        </p:nvPicPr>
        <p:blipFill>
          <a:blip r:embed="rId1"/>
          <a:stretch/>
        </p:blipFill>
        <p:spPr>
          <a:xfrm>
            <a:off x="720000" y="1080000"/>
            <a:ext cx="7488720" cy="4020840"/>
          </a:xfrm>
          <a:prstGeom prst="rect">
            <a:avLst/>
          </a:prstGeom>
          <a:noFill/>
          <a:ln w="0">
            <a:solidFill>
              <a:srgbClr val="3465a4"/>
            </a:solidFill>
          </a:ln>
        </p:spPr>
      </p:pic>
      <p:sp>
        <p:nvSpPr>
          <p:cNvPr id="8989" name=""/>
          <p:cNvSpPr/>
          <p:nvPr/>
        </p:nvSpPr>
        <p:spPr>
          <a:xfrm>
            <a:off x="5940000" y="2700000"/>
            <a:ext cx="2519640" cy="1799640"/>
          </a:xfrm>
          <a:custGeom>
            <a:avLst/>
            <a:gdLst>
              <a:gd name="textAreaLeft" fmla="*/ 0 w 2519640"/>
              <a:gd name="textAreaRight" fmla="*/ 2520000 w 2519640"/>
              <a:gd name="textAreaTop" fmla="*/ 0 h 1799640"/>
              <a:gd name="textAreaBottom" fmla="*/ 1800000 h 1799640"/>
            </a:gdLst>
            <a:ahLst/>
            <a:cxnLst/>
            <a:rect l="textAreaLeft" t="textAreaTop" r="textAreaRight" b="textAreaBottom"/>
            <a:pathLst>
              <a:path w="7000" h="5000">
                <a:moveTo>
                  <a:pt x="29" y="5000"/>
                </a:moveTo>
                <a:lnTo>
                  <a:pt x="6855" y="126"/>
                </a:lnTo>
                <a:lnTo>
                  <a:pt x="6828" y="101"/>
                </a:lnTo>
                <a:lnTo>
                  <a:pt x="0" y="4974"/>
                </a:lnTo>
                <a:lnTo>
                  <a:pt x="29" y="5000"/>
                </a:lnTo>
                <a:moveTo>
                  <a:pt x="6895" y="212"/>
                </a:moveTo>
                <a:lnTo>
                  <a:pt x="7000" y="0"/>
                </a:lnTo>
                <a:lnTo>
                  <a:pt x="6725" y="61"/>
                </a:lnTo>
                <a:lnTo>
                  <a:pt x="6895" y="212"/>
                </a:lnTo>
                <a:close/>
              </a:path>
            </a:pathLst>
          </a:custGeom>
          <a:solidFill>
            <a:srgbClr val="ff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ru-R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8990" name=""/>
          <p:cNvSpPr/>
          <p:nvPr/>
        </p:nvSpPr>
        <p:spPr>
          <a:xfrm>
            <a:off x="8640000" y="2112840"/>
            <a:ext cx="2879640" cy="766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 anchorCtr="1">
            <a:spAutoFit/>
          </a:bodyPr>
          <a:p>
            <a:pPr algn="ctr">
              <a:lnSpc>
                <a:spcPct val="100000"/>
              </a:lnSpc>
            </a:pPr>
            <a:r>
              <a:rPr b="0" lang="ru-RU" sz="1200" strike="noStrike" u="none">
                <a:solidFill>
                  <a:srgbClr val="ff0000"/>
                </a:solidFill>
                <a:effectLst/>
                <a:uFillTx/>
                <a:latin typeface="PT Astra Serif"/>
              </a:rPr>
              <a:t>Отмечается галочкой в том случае, если на закупки не действуют ни запрет, ни ограничение по ПП РФ №1875</a:t>
            </a:r>
            <a:endParaRPr b="0" lang="ru-RU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991" name=""/>
          <p:cNvSpPr/>
          <p:nvPr/>
        </p:nvSpPr>
        <p:spPr>
          <a:xfrm>
            <a:off x="7740000" y="4140000"/>
            <a:ext cx="899640" cy="359640"/>
          </a:xfrm>
          <a:custGeom>
            <a:avLst/>
            <a:gdLst>
              <a:gd name="textAreaLeft" fmla="*/ 0 w 899640"/>
              <a:gd name="textAreaRight" fmla="*/ 900000 w 899640"/>
              <a:gd name="textAreaTop" fmla="*/ 0 h 359640"/>
              <a:gd name="textAreaBottom" fmla="*/ 360000 h 359640"/>
            </a:gdLst>
            <a:ahLst/>
            <a:cxnLst/>
            <a:rect l="textAreaLeft" t="textAreaTop" r="textAreaRight" b="textAreaBottom"/>
            <a:pathLst>
              <a:path w="2500" h="1000">
                <a:moveTo>
                  <a:pt x="10" y="1000"/>
                </a:moveTo>
                <a:lnTo>
                  <a:pt x="2448" y="25"/>
                </a:lnTo>
                <a:lnTo>
                  <a:pt x="2438" y="20"/>
                </a:lnTo>
                <a:lnTo>
                  <a:pt x="0" y="995"/>
                </a:lnTo>
                <a:lnTo>
                  <a:pt x="10" y="1000"/>
                </a:lnTo>
                <a:moveTo>
                  <a:pt x="2463" y="42"/>
                </a:moveTo>
                <a:lnTo>
                  <a:pt x="2500" y="0"/>
                </a:lnTo>
                <a:lnTo>
                  <a:pt x="2402" y="12"/>
                </a:lnTo>
                <a:lnTo>
                  <a:pt x="2463" y="42"/>
                </a:lnTo>
                <a:close/>
              </a:path>
            </a:pathLst>
          </a:custGeom>
          <a:solidFill>
            <a:srgbClr val="ff0000"/>
          </a:solidFill>
          <a:ln w="0">
            <a:solidFill>
              <a:srgbClr val="ff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ru-R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92" name=""/>
          <p:cNvSpPr/>
          <p:nvPr/>
        </p:nvSpPr>
        <p:spPr>
          <a:xfrm>
            <a:off x="2077920" y="1980000"/>
            <a:ext cx="2159640" cy="1619640"/>
          </a:xfrm>
          <a:custGeom>
            <a:avLst/>
            <a:gdLst>
              <a:gd name="textAreaLeft" fmla="*/ 0 w 2159640"/>
              <a:gd name="textAreaRight" fmla="*/ 2160000 w 2159640"/>
              <a:gd name="textAreaTop" fmla="*/ 0 h 1619640"/>
              <a:gd name="textAreaBottom" fmla="*/ 1620000 h 1619640"/>
            </a:gdLst>
            <a:ahLst/>
            <a:cxnLst/>
            <a:rect l="textAreaLeft" t="textAreaTop" r="textAreaRight" b="textAreaBottom"/>
            <a:pathLst>
              <a:path w="6000" h="4500">
                <a:moveTo>
                  <a:pt x="25" y="4500"/>
                </a:moveTo>
                <a:lnTo>
                  <a:pt x="5876" y="114"/>
                </a:lnTo>
                <a:lnTo>
                  <a:pt x="5852" y="91"/>
                </a:lnTo>
                <a:lnTo>
                  <a:pt x="0" y="4477"/>
                </a:lnTo>
                <a:lnTo>
                  <a:pt x="25" y="4500"/>
                </a:lnTo>
                <a:moveTo>
                  <a:pt x="5910" y="191"/>
                </a:moveTo>
                <a:lnTo>
                  <a:pt x="6000" y="0"/>
                </a:lnTo>
                <a:lnTo>
                  <a:pt x="5764" y="55"/>
                </a:lnTo>
                <a:lnTo>
                  <a:pt x="5910" y="191"/>
                </a:lnTo>
                <a:close/>
              </a:path>
            </a:pathLst>
          </a:custGeom>
          <a:solidFill>
            <a:srgbClr val="ff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ru-R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pic>
        <p:nvPicPr>
          <p:cNvPr id="8993" name="" descr=""/>
          <p:cNvPicPr/>
          <p:nvPr/>
        </p:nvPicPr>
        <p:blipFill>
          <a:blip r:embed="rId1"/>
          <a:stretch/>
        </p:blipFill>
        <p:spPr>
          <a:xfrm>
            <a:off x="900000" y="1454400"/>
            <a:ext cx="7297560" cy="3585240"/>
          </a:xfrm>
          <a:prstGeom prst="rect">
            <a:avLst/>
          </a:prstGeom>
          <a:noFill/>
          <a:ln w="0">
            <a:solidFill>
              <a:srgbClr val="3465a4"/>
            </a:solidFill>
          </a:ln>
        </p:spPr>
      </p:pic>
      <p:sp>
        <p:nvSpPr>
          <p:cNvPr id="8994" name=""/>
          <p:cNvSpPr/>
          <p:nvPr/>
        </p:nvSpPr>
        <p:spPr>
          <a:xfrm>
            <a:off x="814320" y="214560"/>
            <a:ext cx="1198440" cy="531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1" lang="ru-RU" sz="3200" strike="noStrike" u="none">
                <a:solidFill>
                  <a:srgbClr val="a49788"/>
                </a:solidFill>
                <a:effectLst/>
                <a:uFillTx/>
                <a:latin typeface="Times New Roman"/>
                <a:ea typeface="DejaVu Sans"/>
              </a:rPr>
              <a:t>ЕИС</a:t>
            </a:r>
            <a:r>
              <a:rPr b="1" lang="ru-RU" sz="3200" strike="noStrike" u="none">
                <a:solidFill>
                  <a:schemeClr val="lt2">
                    <a:lumMod val="50000"/>
                  </a:schemeClr>
                </a:solidFill>
                <a:effectLst/>
                <a:uFillTx/>
                <a:latin typeface="Times New Roman"/>
                <a:ea typeface="DejaVu Sans"/>
              </a:rPr>
              <a:t> </a:t>
            </a:r>
            <a:endParaRPr b="0" lang="ru-RU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995" name=""/>
          <p:cNvSpPr/>
          <p:nvPr/>
        </p:nvSpPr>
        <p:spPr>
          <a:xfrm>
            <a:off x="2104920" y="581760"/>
            <a:ext cx="7794720" cy="317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 anchorCtr="1">
            <a:noAutofit/>
          </a:bodyPr>
          <a:p>
            <a:pPr algn="ctr">
              <a:lnSpc>
                <a:spcPct val="100000"/>
              </a:lnSpc>
            </a:pPr>
            <a:r>
              <a:rPr b="1" lang="ru-RU" sz="1600" strike="noStrike" u="none">
                <a:solidFill>
                  <a:schemeClr val="dk1"/>
                </a:solidFill>
                <a:effectLst/>
                <a:uFillTx/>
                <a:latin typeface="Times New Roman"/>
                <a:ea typeface="DejaVu Sans"/>
              </a:rPr>
              <a:t>Форма отчета об объеме закупок российских товаров: </a:t>
            </a:r>
            <a:endParaRPr b="0" lang="ru-RU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996" name=""/>
          <p:cNvSpPr/>
          <p:nvPr/>
        </p:nvSpPr>
        <p:spPr>
          <a:xfrm>
            <a:off x="8226720" y="237960"/>
            <a:ext cx="3571920" cy="850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  <a:ea typeface="DejaVu Sans"/>
            </a:endParaRPr>
          </a:p>
        </p:txBody>
      </p:sp>
      <p:sp>
        <p:nvSpPr>
          <p:cNvPr id="8997" name=""/>
          <p:cNvSpPr/>
          <p:nvPr/>
        </p:nvSpPr>
        <p:spPr>
          <a:xfrm flipH="1">
            <a:off x="2077920" y="3060000"/>
            <a:ext cx="6382080" cy="540000"/>
          </a:xfrm>
          <a:prstGeom prst="line">
            <a:avLst/>
          </a:prstGeom>
          <a:ln w="0">
            <a:solidFill>
              <a:srgbClr val="ff0000"/>
            </a:solidFill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  <a:ea typeface="DejaVu Sans"/>
            </a:endParaRPr>
          </a:p>
        </p:txBody>
      </p:sp>
      <p:pic>
        <p:nvPicPr>
          <p:cNvPr id="8998" name="" descr=""/>
          <p:cNvPicPr/>
          <p:nvPr/>
        </p:nvPicPr>
        <p:blipFill>
          <a:blip r:embed="rId2"/>
          <a:stretch/>
        </p:blipFill>
        <p:spPr>
          <a:xfrm>
            <a:off x="8571960" y="1080000"/>
            <a:ext cx="3487680" cy="2464920"/>
          </a:xfrm>
          <a:prstGeom prst="rect">
            <a:avLst/>
          </a:prstGeom>
          <a:noFill/>
          <a:ln w="0">
            <a:solidFill>
              <a:srgbClr val="3465a4"/>
            </a:solidFill>
          </a:ln>
        </p:spPr>
      </p:pic>
      <p:sp>
        <p:nvSpPr>
          <p:cNvPr id="8999" name=""/>
          <p:cNvSpPr/>
          <p:nvPr/>
        </p:nvSpPr>
        <p:spPr>
          <a:xfrm>
            <a:off x="8820000" y="3960000"/>
            <a:ext cx="2699640" cy="1105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 anchorCtr="1">
            <a:spAutoFit/>
          </a:bodyPr>
          <a:p>
            <a:pPr algn="ctr">
              <a:lnSpc>
                <a:spcPct val="100000"/>
              </a:lnSpc>
            </a:pPr>
            <a:r>
              <a:rPr b="0" lang="ru-RU" sz="1200" strike="noStrike" u="none">
                <a:solidFill>
                  <a:srgbClr val="ff0000"/>
                </a:solidFill>
                <a:effectLst/>
                <a:uFillTx/>
                <a:latin typeface="PT Astra Serif"/>
              </a:rPr>
              <a:t>Здесь также можно сделать выбор наименования группы.</a:t>
            </a:r>
            <a:endParaRPr b="0" lang="ru-RU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1200" strike="noStrike" u="none">
                <a:solidFill>
                  <a:srgbClr val="ff0000"/>
                </a:solidFill>
                <a:effectLst/>
                <a:uFillTx/>
                <a:latin typeface="PT Astra Serif"/>
              </a:rPr>
              <a:t>Возможно выбрать, если в перечнях «запрета» или «ограничения» есть более одной позиции с соответствующим ОКПД</a:t>
            </a:r>
            <a:endParaRPr b="0" lang="ru-RU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000" name=""/>
          <p:cNvSpPr/>
          <p:nvPr/>
        </p:nvSpPr>
        <p:spPr>
          <a:xfrm>
            <a:off x="1440000" y="900000"/>
            <a:ext cx="5579640" cy="565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 anchorCtr="1">
            <a:spAutoFit/>
          </a:bodyPr>
          <a:p>
            <a:pPr algn="ctr">
              <a:lnSpc>
                <a:spcPct val="100000"/>
              </a:lnSpc>
            </a:pPr>
            <a:r>
              <a:rPr b="0" lang="ru-RU" sz="1200" strike="noStrike" u="none">
                <a:solidFill>
                  <a:srgbClr val="ff0000"/>
                </a:solidFill>
                <a:effectLst/>
                <a:uFillTx/>
                <a:latin typeface="PT Astra Serif"/>
              </a:rPr>
              <a:t>В данном разделе заполняются сведения о закупках, осуществленных по пп 4 и 5 ст.93 44-ФЗ (с ед.поставщиком)</a:t>
            </a:r>
            <a:endParaRPr b="0" lang="ru-RU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001" name=""/>
          <p:cNvSpPr/>
          <p:nvPr/>
        </p:nvSpPr>
        <p:spPr>
          <a:xfrm>
            <a:off x="3060000" y="5400000"/>
            <a:ext cx="2699640" cy="936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 anchorCtr="1">
            <a:spAutoFit/>
          </a:bodyPr>
          <a:p>
            <a:pPr algn="ctr">
              <a:lnSpc>
                <a:spcPct val="100000"/>
              </a:lnSpc>
            </a:pPr>
            <a:r>
              <a:rPr b="0" lang="ru-RU" sz="1200" strike="noStrike" u="none">
                <a:solidFill>
                  <a:srgbClr val="ff0000"/>
                </a:solidFill>
                <a:effectLst/>
                <a:uFillTx/>
                <a:latin typeface="PT Astra Serif"/>
              </a:rPr>
              <a:t>При нажатии на кнопку «завершить корректировку и подсчитать итоги» система автоматически заполнит оставшиеся две вкладки «Информация об объеме закупок»</a:t>
            </a:r>
            <a:endParaRPr b="0" lang="ru-RU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002" name=""/>
          <p:cNvSpPr/>
          <p:nvPr/>
        </p:nvSpPr>
        <p:spPr>
          <a:xfrm rot="20308800">
            <a:off x="5642640" y="4963680"/>
            <a:ext cx="1611360" cy="331920"/>
          </a:xfrm>
          <a:custGeom>
            <a:avLst/>
            <a:gdLst>
              <a:gd name="textAreaLeft" fmla="*/ 0 w 1611360"/>
              <a:gd name="textAreaRight" fmla="*/ 1611720 w 1611360"/>
              <a:gd name="textAreaTop" fmla="*/ 0 h 331920"/>
              <a:gd name="textAreaBottom" fmla="*/ 332280 h 331920"/>
            </a:gdLst>
            <a:ahLst/>
            <a:cxnLst/>
            <a:rect l="textAreaLeft" t="textAreaTop" r="textAreaRight" b="textAreaBottom"/>
            <a:pathLst>
              <a:path w="2500" h="1000">
                <a:moveTo>
                  <a:pt x="10" y="1000"/>
                </a:moveTo>
                <a:lnTo>
                  <a:pt x="2448" y="25"/>
                </a:lnTo>
                <a:lnTo>
                  <a:pt x="2438" y="20"/>
                </a:lnTo>
                <a:lnTo>
                  <a:pt x="0" y="995"/>
                </a:lnTo>
                <a:lnTo>
                  <a:pt x="10" y="1000"/>
                </a:lnTo>
                <a:moveTo>
                  <a:pt x="2463" y="42"/>
                </a:moveTo>
                <a:lnTo>
                  <a:pt x="2500" y="0"/>
                </a:lnTo>
                <a:lnTo>
                  <a:pt x="2402" y="12"/>
                </a:lnTo>
                <a:lnTo>
                  <a:pt x="2463" y="42"/>
                </a:lnTo>
                <a:close/>
              </a:path>
            </a:pathLst>
          </a:custGeom>
          <a:solidFill>
            <a:srgbClr val="ff0000"/>
          </a:solidFill>
          <a:ln w="0">
            <a:solidFill>
              <a:srgbClr val="ff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ru-R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03" name=""/>
          <p:cNvSpPr/>
          <p:nvPr/>
        </p:nvSpPr>
        <p:spPr>
          <a:xfrm>
            <a:off x="814320" y="214560"/>
            <a:ext cx="1198440" cy="531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1" lang="ru-RU" sz="3200" strike="noStrike" u="none">
                <a:solidFill>
                  <a:srgbClr val="a49788"/>
                </a:solidFill>
                <a:effectLst/>
                <a:uFillTx/>
                <a:latin typeface="Times New Roman"/>
                <a:ea typeface="DejaVu Sans"/>
              </a:rPr>
              <a:t>ЕИС</a:t>
            </a:r>
            <a:r>
              <a:rPr b="1" lang="ru-RU" sz="3200" strike="noStrike" u="none">
                <a:solidFill>
                  <a:schemeClr val="lt2">
                    <a:lumMod val="50000"/>
                  </a:schemeClr>
                </a:solidFill>
                <a:effectLst/>
                <a:uFillTx/>
                <a:latin typeface="Times New Roman"/>
                <a:ea typeface="DejaVu Sans"/>
              </a:rPr>
              <a:t> </a:t>
            </a:r>
            <a:endParaRPr b="0" lang="ru-RU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004" name=""/>
          <p:cNvSpPr/>
          <p:nvPr/>
        </p:nvSpPr>
        <p:spPr>
          <a:xfrm>
            <a:off x="8226720" y="237960"/>
            <a:ext cx="3571920" cy="850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  <a:ea typeface="DejaVu Sans"/>
            </a:endParaRPr>
          </a:p>
        </p:txBody>
      </p:sp>
      <p:sp>
        <p:nvSpPr>
          <p:cNvPr id="9005" name=""/>
          <p:cNvSpPr/>
          <p:nvPr/>
        </p:nvSpPr>
        <p:spPr>
          <a:xfrm>
            <a:off x="1019160" y="898200"/>
            <a:ext cx="10779480" cy="541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ru-RU" sz="1600" strike="noStrike" u="none">
                <a:solidFill>
                  <a:schemeClr val="dk1"/>
                </a:solidFill>
                <a:effectLst/>
                <a:uFillTx/>
                <a:latin typeface="Times New Roman"/>
                <a:ea typeface="DejaVu Sans"/>
              </a:rPr>
              <a:t>5. Размещаем готовый отчет в ЕИС. Если вы уверены в полноте информации об исполнении контрактов, необходимой для формирования отчета, то можете размещать отчет </a:t>
            </a:r>
            <a:endParaRPr b="0" lang="ru-RU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9006" name="" descr=""/>
          <p:cNvPicPr/>
          <p:nvPr/>
        </p:nvPicPr>
        <p:blipFill>
          <a:blip r:embed="rId1"/>
          <a:stretch/>
        </p:blipFill>
        <p:spPr>
          <a:xfrm>
            <a:off x="3240000" y="1618200"/>
            <a:ext cx="4859640" cy="4884480"/>
          </a:xfrm>
          <a:prstGeom prst="rect">
            <a:avLst/>
          </a:prstGeom>
          <a:noFill/>
          <a:ln w="0">
            <a:solidFill>
              <a:srgbClr val="2a6099"/>
            </a:solidFill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92" name="TextBox 6"/>
          <p:cNvSpPr/>
          <p:nvPr/>
        </p:nvSpPr>
        <p:spPr>
          <a:xfrm>
            <a:off x="0" y="653760"/>
            <a:ext cx="3273120" cy="353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  <a:ea typeface="DejaVu Sans"/>
            </a:endParaRPr>
          </a:p>
        </p:txBody>
      </p:sp>
      <p:sp>
        <p:nvSpPr>
          <p:cNvPr id="8893" name="AutoShape 9"/>
          <p:cNvSpPr/>
          <p:nvPr/>
        </p:nvSpPr>
        <p:spPr>
          <a:xfrm>
            <a:off x="207360" y="-144360"/>
            <a:ext cx="392040" cy="290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  <a:ea typeface="DejaVu Sans"/>
            </a:endParaRPr>
          </a:p>
        </p:txBody>
      </p:sp>
      <p:sp>
        <p:nvSpPr>
          <p:cNvPr id="8894" name="AutoShape 10"/>
          <p:cNvSpPr/>
          <p:nvPr/>
        </p:nvSpPr>
        <p:spPr>
          <a:xfrm>
            <a:off x="410400" y="7920"/>
            <a:ext cx="392040" cy="290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  <a:ea typeface="DejaVu Sans"/>
            </a:endParaRPr>
          </a:p>
        </p:txBody>
      </p:sp>
      <p:sp>
        <p:nvSpPr>
          <p:cNvPr id="8895" name="AutoShape 11"/>
          <p:cNvSpPr/>
          <p:nvPr/>
        </p:nvSpPr>
        <p:spPr>
          <a:xfrm>
            <a:off x="613800" y="160200"/>
            <a:ext cx="392040" cy="290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  <a:ea typeface="DejaVu Sans"/>
            </a:endParaRPr>
          </a:p>
        </p:txBody>
      </p:sp>
      <p:sp>
        <p:nvSpPr>
          <p:cNvPr id="8896" name="AutoShape 12"/>
          <p:cNvSpPr/>
          <p:nvPr/>
        </p:nvSpPr>
        <p:spPr>
          <a:xfrm>
            <a:off x="816840" y="312840"/>
            <a:ext cx="392040" cy="290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  <a:ea typeface="DejaVu Sans"/>
            </a:endParaRPr>
          </a:p>
        </p:txBody>
      </p:sp>
      <p:sp>
        <p:nvSpPr>
          <p:cNvPr id="8897" name="PlaceHolder 6"/>
          <p:cNvSpPr/>
          <p:nvPr/>
        </p:nvSpPr>
        <p:spPr>
          <a:xfrm>
            <a:off x="974880" y="2412000"/>
            <a:ext cx="4800960" cy="1944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defTabSz="914400">
              <a:lnSpc>
                <a:spcPct val="100000"/>
              </a:lnSpc>
              <a:tabLst>
                <a:tab algn="l" pos="0"/>
              </a:tabLst>
            </a:pPr>
            <a:r>
              <a:rPr b="1" lang="ru-RU" sz="2200" strike="noStrike" u="none">
                <a:solidFill>
                  <a:srgbClr val="a49788"/>
                </a:solidFill>
                <a:effectLst/>
                <a:uFillTx/>
                <a:latin typeface="Times New Roman"/>
                <a:ea typeface="DejaVu Sans"/>
              </a:rPr>
              <a:t>Государственный комитет</a:t>
            </a:r>
            <a:br>
              <a:rPr sz="2200"/>
            </a:br>
            <a:r>
              <a:rPr b="1" lang="ru-RU" sz="2200" strike="noStrike" u="none">
                <a:solidFill>
                  <a:srgbClr val="a49788"/>
                </a:solidFill>
                <a:effectLst/>
                <a:uFillTx/>
                <a:latin typeface="Times New Roman"/>
                <a:ea typeface="DejaVu Sans"/>
              </a:rPr>
              <a:t>Республики Татарстан по закупкам</a:t>
            </a:r>
            <a:endParaRPr b="0" lang="ru-RU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  <a:tabLst>
                <a:tab algn="l" pos="0"/>
              </a:tabLst>
            </a:pPr>
            <a:endParaRPr b="0" lang="ru-RU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  <a:tabLst>
                <a:tab algn="l" pos="0"/>
              </a:tabLst>
            </a:pPr>
            <a:endParaRPr b="0" lang="ru-RU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  <a:tabLst>
                <a:tab algn="l" pos="0"/>
              </a:tabLst>
            </a:pPr>
            <a:r>
              <a:rPr b="0" lang="ru-RU" sz="1600" strike="noStrike" u="none">
                <a:solidFill>
                  <a:srgbClr val="a49788"/>
                </a:solidFill>
                <a:effectLst/>
                <a:uFillTx/>
                <a:latin typeface="Times New Roman"/>
                <a:ea typeface="DejaVu Sans"/>
              </a:rPr>
              <a:t>г. Казань, ул. Петербургская, д. 86,</a:t>
            </a:r>
            <a:br>
              <a:rPr sz="1600"/>
            </a:br>
            <a:r>
              <a:rPr b="1" lang="ru-RU" sz="1600" strike="noStrike" u="none">
                <a:solidFill>
                  <a:srgbClr val="a49788"/>
                </a:solidFill>
                <a:effectLst/>
                <a:uFillTx/>
                <a:latin typeface="Times New Roman"/>
                <a:ea typeface="DejaVu Sans"/>
              </a:rPr>
              <a:t>E-mail:</a:t>
            </a:r>
            <a:r>
              <a:rPr b="0" lang="ru-RU" sz="1600" strike="noStrike" u="none">
                <a:solidFill>
                  <a:srgbClr val="a49788"/>
                </a:solidFill>
                <a:effectLst/>
                <a:uFillTx/>
                <a:latin typeface="Times New Roman"/>
                <a:ea typeface="DejaVu Sans"/>
              </a:rPr>
              <a:t> goskomitet.zakupki@tatar.ru</a:t>
            </a:r>
            <a:endParaRPr b="0" lang="ru-RU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  <a:tabLst>
                <a:tab algn="l" pos="0"/>
              </a:tabLst>
            </a:pPr>
            <a:r>
              <a:rPr b="1" lang="ru-RU" sz="1600" strike="noStrike" u="none">
                <a:solidFill>
                  <a:srgbClr val="a49788"/>
                </a:solidFill>
                <a:effectLst/>
                <a:uFillTx/>
                <a:latin typeface="Times New Roman"/>
                <a:ea typeface="DejaVu Sans"/>
              </a:rPr>
              <a:t>Горячая линия:</a:t>
            </a:r>
            <a:r>
              <a:rPr b="0" lang="ru-RU" sz="1600" strike="noStrike" u="none">
                <a:solidFill>
                  <a:srgbClr val="a49788"/>
                </a:solidFill>
                <a:effectLst/>
                <a:uFillTx/>
                <a:latin typeface="Times New Roman"/>
                <a:ea typeface="DejaVu Sans"/>
              </a:rPr>
              <a:t> 8 (843) 562-04-86 </a:t>
            </a:r>
            <a:endParaRPr b="0" lang="ru-RU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  <a:tabLst>
                <a:tab algn="l" pos="0"/>
              </a:tabLst>
            </a:pPr>
            <a:r>
              <a:rPr b="1" lang="ru-RU" sz="1600" strike="noStrike" u="none">
                <a:solidFill>
                  <a:srgbClr val="a49788"/>
                </a:solidFill>
                <a:effectLst/>
                <a:uFillTx/>
                <a:latin typeface="Times New Roman"/>
                <a:ea typeface="DejaVu Sans"/>
              </a:rPr>
              <a:t>Тех.поддержка</a:t>
            </a:r>
            <a:r>
              <a:rPr b="0" lang="ru-RU" sz="1600" strike="noStrike" u="none">
                <a:solidFill>
                  <a:srgbClr val="a49788"/>
                </a:solidFill>
                <a:effectLst/>
                <a:uFillTx/>
                <a:latin typeface="Times New Roman"/>
                <a:ea typeface="DejaVu Sans"/>
              </a:rPr>
              <a:t>: zakupki.help@tatar.ru</a:t>
            </a:r>
            <a:endParaRPr b="0" lang="ru-RU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898" name=""/>
          <p:cNvSpPr/>
          <p:nvPr/>
        </p:nvSpPr>
        <p:spPr>
          <a:xfrm>
            <a:off x="8506800" y="3539160"/>
            <a:ext cx="2639520" cy="3144240"/>
          </a:xfrm>
          <a:prstGeom prst="rect">
            <a:avLst/>
          </a:prstGeom>
          <a:solidFill>
            <a:srgbClr val="ffffff"/>
          </a:solidFill>
          <a:ln cap="rnd" w="0">
            <a:solidFill>
              <a:srgbClr val="127622"/>
            </a:solidFill>
            <a:prstDash val="lgDash"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  <a:ea typeface="DejaVu Sans"/>
            </a:endParaRPr>
          </a:p>
        </p:txBody>
      </p:sp>
      <p:sp>
        <p:nvSpPr>
          <p:cNvPr id="8899" name=""/>
          <p:cNvSpPr/>
          <p:nvPr/>
        </p:nvSpPr>
        <p:spPr>
          <a:xfrm>
            <a:off x="9244440" y="308160"/>
            <a:ext cx="2574360" cy="3022920"/>
          </a:xfrm>
          <a:prstGeom prst="rect">
            <a:avLst/>
          </a:prstGeom>
          <a:solidFill>
            <a:srgbClr val="ffffff"/>
          </a:solidFill>
          <a:ln cap="rnd" w="0">
            <a:solidFill>
              <a:srgbClr val="b4c7dc"/>
            </a:solidFill>
            <a:prstDash val="lgDash"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  <a:ea typeface="DejaVu Sans"/>
            </a:endParaRPr>
          </a:p>
        </p:txBody>
      </p:sp>
      <p:sp>
        <p:nvSpPr>
          <p:cNvPr id="8900" name=""/>
          <p:cNvSpPr/>
          <p:nvPr/>
        </p:nvSpPr>
        <p:spPr>
          <a:xfrm>
            <a:off x="5649120" y="1046160"/>
            <a:ext cx="2611800" cy="3022560"/>
          </a:xfrm>
          <a:prstGeom prst="rect">
            <a:avLst/>
          </a:prstGeom>
          <a:solidFill>
            <a:srgbClr val="ffffff"/>
          </a:solidFill>
          <a:ln cap="rnd" w="0">
            <a:solidFill>
              <a:srgbClr val="3465a4"/>
            </a:solidFill>
            <a:prstDash val="lgDash"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  <a:ea typeface="DejaVu Sans"/>
            </a:endParaRPr>
          </a:p>
        </p:txBody>
      </p:sp>
      <p:pic>
        <p:nvPicPr>
          <p:cNvPr id="8901" name="" descr=""/>
          <p:cNvPicPr/>
          <p:nvPr/>
        </p:nvPicPr>
        <p:blipFill>
          <a:blip r:embed="rId1"/>
          <a:stretch/>
        </p:blipFill>
        <p:spPr>
          <a:xfrm>
            <a:off x="8605440" y="4125960"/>
            <a:ext cx="2416320" cy="24163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8902" name="" descr=""/>
          <p:cNvPicPr/>
          <p:nvPr/>
        </p:nvPicPr>
        <p:blipFill>
          <a:blip r:embed="rId2"/>
          <a:stretch/>
        </p:blipFill>
        <p:spPr>
          <a:xfrm>
            <a:off x="5778720" y="1606320"/>
            <a:ext cx="2331720" cy="23317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8903" name="" descr=""/>
          <p:cNvPicPr/>
          <p:nvPr/>
        </p:nvPicPr>
        <p:blipFill>
          <a:blip r:embed="rId3"/>
          <a:stretch/>
        </p:blipFill>
        <p:spPr>
          <a:xfrm>
            <a:off x="9370440" y="840960"/>
            <a:ext cx="2341080" cy="23410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8904" name="" descr=""/>
          <p:cNvPicPr/>
          <p:nvPr/>
        </p:nvPicPr>
        <p:blipFill>
          <a:blip r:embed="rId4"/>
          <a:stretch/>
        </p:blipFill>
        <p:spPr>
          <a:xfrm>
            <a:off x="5847840" y="1139400"/>
            <a:ext cx="399600" cy="3996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8905" name="" descr=""/>
          <p:cNvPicPr/>
          <p:nvPr/>
        </p:nvPicPr>
        <p:blipFill>
          <a:blip r:embed="rId5"/>
          <a:stretch/>
        </p:blipFill>
        <p:spPr>
          <a:xfrm>
            <a:off x="8655120" y="3576960"/>
            <a:ext cx="471240" cy="4712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8906" name="" descr=""/>
          <p:cNvPicPr/>
          <p:nvPr/>
        </p:nvPicPr>
        <p:blipFill>
          <a:blip r:embed="rId6"/>
          <a:stretch/>
        </p:blipFill>
        <p:spPr>
          <a:xfrm>
            <a:off x="9370440" y="392040"/>
            <a:ext cx="447480" cy="445680"/>
          </a:xfrm>
          <a:prstGeom prst="rect">
            <a:avLst/>
          </a:prstGeom>
          <a:noFill/>
          <a:ln w="0">
            <a:noFill/>
          </a:ln>
        </p:spPr>
      </p:pic>
    </p:spTree>
  </p:cSld>
  <p:transition spd="med">
    <p:pull dir="l"/>
  </p:transition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07" name="Прямоугольник 13"/>
          <p:cNvSpPr/>
          <p:nvPr/>
        </p:nvSpPr>
        <p:spPr>
          <a:xfrm>
            <a:off x="0" y="1788480"/>
            <a:ext cx="12176640" cy="2335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  <a:ea typeface="DejaVu Sans"/>
            </a:endParaRPr>
          </a:p>
        </p:txBody>
      </p:sp>
      <p:sp>
        <p:nvSpPr>
          <p:cNvPr id="9008" name="TextBox 2"/>
          <p:cNvSpPr/>
          <p:nvPr/>
        </p:nvSpPr>
        <p:spPr>
          <a:xfrm>
            <a:off x="0" y="653760"/>
            <a:ext cx="3273120" cy="353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  <a:ea typeface="DejaVu Sans"/>
            </a:endParaRPr>
          </a:p>
        </p:txBody>
      </p:sp>
      <p:sp>
        <p:nvSpPr>
          <p:cNvPr id="9009" name="PlaceHolder 1"/>
          <p:cNvSpPr/>
          <p:nvPr/>
        </p:nvSpPr>
        <p:spPr>
          <a:xfrm>
            <a:off x="2867040" y="2151000"/>
            <a:ext cx="6525360" cy="1973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1" lang="ru-RU" sz="3600" strike="noStrike" u="none">
                <a:solidFill>
                  <a:srgbClr val="a49788"/>
                </a:solidFill>
                <a:effectLst/>
                <a:uFillTx/>
                <a:latin typeface="Times New Roman"/>
                <a:ea typeface="DejaVu Sans"/>
              </a:rPr>
              <a:t>Игътибарыгыз өчен рəхмəт!</a:t>
            </a:r>
            <a:endParaRPr b="0" lang="ru-RU" sz="3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r>
              <a:rPr b="1" lang="ru-RU" sz="3600" strike="noStrike" u="none">
                <a:solidFill>
                  <a:srgbClr val="a49788"/>
                </a:solidFill>
                <a:effectLst/>
                <a:uFillTx/>
                <a:latin typeface="Times New Roman"/>
                <a:ea typeface="DejaVu Sans"/>
              </a:rPr>
              <a:t>Спасибо за внимание!</a:t>
            </a:r>
            <a:endParaRPr b="0" lang="ru-RU" sz="3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010" name="AutoShape 2"/>
          <p:cNvSpPr/>
          <p:nvPr/>
        </p:nvSpPr>
        <p:spPr>
          <a:xfrm>
            <a:off x="207360" y="-144360"/>
            <a:ext cx="392040" cy="290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  <a:ea typeface="DejaVu Sans"/>
            </a:endParaRPr>
          </a:p>
        </p:txBody>
      </p:sp>
      <p:sp>
        <p:nvSpPr>
          <p:cNvPr id="9011" name="AutoShape 4"/>
          <p:cNvSpPr/>
          <p:nvPr/>
        </p:nvSpPr>
        <p:spPr>
          <a:xfrm>
            <a:off x="410400" y="7920"/>
            <a:ext cx="392040" cy="290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  <a:ea typeface="DejaVu Sans"/>
            </a:endParaRPr>
          </a:p>
        </p:txBody>
      </p:sp>
      <p:sp>
        <p:nvSpPr>
          <p:cNvPr id="9012" name="AutoShape 7"/>
          <p:cNvSpPr/>
          <p:nvPr/>
        </p:nvSpPr>
        <p:spPr>
          <a:xfrm>
            <a:off x="613800" y="160200"/>
            <a:ext cx="392040" cy="290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  <a:ea typeface="DejaVu Sans"/>
            </a:endParaRPr>
          </a:p>
        </p:txBody>
      </p:sp>
      <p:sp>
        <p:nvSpPr>
          <p:cNvPr id="9013" name="AutoShape 8"/>
          <p:cNvSpPr/>
          <p:nvPr/>
        </p:nvSpPr>
        <p:spPr>
          <a:xfrm>
            <a:off x="816840" y="312840"/>
            <a:ext cx="392040" cy="290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  <a:ea typeface="DejaVu Sans"/>
            </a:endParaRPr>
          </a:p>
        </p:txBody>
      </p:sp>
    </p:spTree>
  </p:cSld>
  <p:transition spd="med">
    <p:pull dir="l"/>
  </p:transition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7" name="TextBox 19"/>
          <p:cNvSpPr/>
          <p:nvPr/>
        </p:nvSpPr>
        <p:spPr>
          <a:xfrm>
            <a:off x="1103400" y="260640"/>
            <a:ext cx="10549440" cy="356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  <a:ea typeface="DejaVu Sans"/>
            </a:endParaRPr>
          </a:p>
        </p:txBody>
      </p:sp>
      <p:sp>
        <p:nvSpPr>
          <p:cNvPr id="8908" name="Заголовок 2"/>
          <p:cNvSpPr/>
          <p:nvPr/>
        </p:nvSpPr>
        <p:spPr>
          <a:xfrm>
            <a:off x="905760" y="260640"/>
            <a:ext cx="5578560" cy="2469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defTabSz="914400">
              <a:lnSpc>
                <a:spcPct val="100000"/>
              </a:lnSpc>
            </a:pPr>
            <a:r>
              <a:rPr b="1" lang="ru-RU" sz="3600" strike="noStrike" u="none">
                <a:solidFill>
                  <a:srgbClr val="a49788"/>
                </a:solidFill>
                <a:effectLst/>
                <a:uFillTx/>
                <a:latin typeface="Times New Roman"/>
                <a:ea typeface="DejaVu Sans"/>
              </a:rPr>
              <a:t>ПРАВОВАЯ ОСНОВА ФОРМИРОВАНИЯ</a:t>
            </a:r>
            <a:endParaRPr b="0" lang="ru-RU" sz="3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1" lang="ru-RU" sz="3600" strike="noStrike" u="none">
                <a:solidFill>
                  <a:srgbClr val="a49788"/>
                </a:solidFill>
                <a:effectLst/>
                <a:uFillTx/>
                <a:latin typeface="Times New Roman"/>
                <a:ea typeface="DejaVu Sans"/>
              </a:rPr>
              <a:t>ОТЧЕТНОСТИ </a:t>
            </a:r>
            <a:endParaRPr b="0" lang="ru-RU" sz="3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1" lang="ru-RU" sz="3600" strike="noStrike" u="none">
                <a:solidFill>
                  <a:srgbClr val="a49788"/>
                </a:solidFill>
                <a:effectLst/>
                <a:uFillTx/>
                <a:latin typeface="Times New Roman"/>
                <a:ea typeface="DejaVu Sans"/>
              </a:rPr>
              <a:t>ПО ЗАКОНУ № 44-ФЗ</a:t>
            </a:r>
            <a:endParaRPr b="0" lang="ru-RU" sz="3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909" name="TextBox 20"/>
          <p:cNvSpPr/>
          <p:nvPr/>
        </p:nvSpPr>
        <p:spPr>
          <a:xfrm>
            <a:off x="920520" y="3435480"/>
            <a:ext cx="6058440" cy="2297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15000"/>
              </a:lnSpc>
            </a:pPr>
            <a:r>
              <a:rPr b="0" lang="ru-RU" sz="21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DejaVu Sans"/>
              </a:rPr>
              <a:t>Часть 6 статьи 14 Закона № 44-ФЗ обязывает размещать годовой отчет в ЕИС</a:t>
            </a:r>
            <a:br>
              <a:rPr sz="2100"/>
            </a:br>
            <a:br>
              <a:rPr sz="2100"/>
            </a:br>
            <a:r>
              <a:rPr b="0" lang="ru-RU" sz="21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DejaVu Sans"/>
              </a:rPr>
              <a:t>Постановление Правительства РФ № 1875 утверждает форму отчета, а Минфин России отвечает за его рассмотрение и оценку</a:t>
            </a:r>
            <a:endParaRPr b="0" lang="ru-RU" sz="21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8910" name="" descr=""/>
          <p:cNvPicPr/>
          <p:nvPr/>
        </p:nvPicPr>
        <p:blipFill>
          <a:blip r:embed="rId1"/>
          <a:srcRect l="0" t="0" r="30521" b="0"/>
          <a:stretch/>
        </p:blipFill>
        <p:spPr>
          <a:xfrm>
            <a:off x="7427880" y="360"/>
            <a:ext cx="4758480" cy="685188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11" name="TextBox 3"/>
          <p:cNvSpPr/>
          <p:nvPr/>
        </p:nvSpPr>
        <p:spPr>
          <a:xfrm>
            <a:off x="1103400" y="260640"/>
            <a:ext cx="10549440" cy="356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  <a:ea typeface="DejaVu Sans"/>
            </a:endParaRPr>
          </a:p>
        </p:txBody>
      </p:sp>
      <p:sp>
        <p:nvSpPr>
          <p:cNvPr id="8912" name="Прямоугольник 3"/>
          <p:cNvSpPr/>
          <p:nvPr/>
        </p:nvSpPr>
        <p:spPr>
          <a:xfrm>
            <a:off x="877320" y="475560"/>
            <a:ext cx="10834200" cy="1673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914400">
              <a:lnSpc>
                <a:spcPct val="100000"/>
              </a:lnSpc>
            </a:pPr>
            <a:r>
              <a:rPr b="1" lang="ru-RU" sz="2600" strike="noStrike" u="none">
                <a:solidFill>
                  <a:srgbClr val="a49788"/>
                </a:solidFill>
                <a:effectLst/>
                <a:uFillTx/>
                <a:latin typeface="Times New Roman"/>
                <a:ea typeface="DejaVu Sans"/>
              </a:rPr>
              <a:t>ОТЧЕТ ОБ ОБЪЕМЕ ЗАКУПОК ТОВАРОВ РОССИЙСКОГО ПРОИСХОЖДЕНИЯ, РАБОТ, УСЛУГ, СООТВЕТСТВЕННО ВЫПОЛНЯЕМЫХ, ОКАЗЫВАЕМЫХ РОССИЙСКИМИ ГРАЖДАНАМИ, РОССИЙСКИМИ ЮРИДИЧЕСКИМИ ЛИЦАМИ</a:t>
            </a:r>
            <a:endParaRPr b="0" lang="ru-RU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913" name="TextBox 5"/>
          <p:cNvSpPr/>
          <p:nvPr/>
        </p:nvSpPr>
        <p:spPr>
          <a:xfrm>
            <a:off x="1079280" y="2959560"/>
            <a:ext cx="10639800" cy="1369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i="1" lang="ru-RU" sz="2100" strike="noStrike" u="none">
                <a:solidFill>
                  <a:schemeClr val="dk1"/>
                </a:solidFill>
                <a:effectLst/>
                <a:uFillTx/>
                <a:latin typeface="Times New Roman"/>
                <a:ea typeface="DejaVu Sans"/>
              </a:rPr>
              <a:t>Отчетный период - календарный год -</a:t>
            </a:r>
            <a:r>
              <a:rPr b="0" i="1" lang="ru-RU" sz="2000" strike="noStrike" u="none">
                <a:solidFill>
                  <a:schemeClr val="dk1"/>
                </a:solidFill>
                <a:effectLst/>
                <a:uFillTx/>
                <a:latin typeface="Times New Roman"/>
                <a:ea typeface="DejaVu Sans"/>
              </a:rPr>
              <a:t> </a:t>
            </a:r>
            <a:r>
              <a:rPr b="1" i="1" lang="ru-RU" sz="2100" strike="noStrike" u="none">
                <a:solidFill>
                  <a:srgbClr val="c9211e"/>
                </a:solidFill>
                <a:effectLst/>
                <a:uFillTx/>
                <a:latin typeface="Times New Roman"/>
                <a:ea typeface="DejaVu Sans"/>
              </a:rPr>
              <a:t>с 1 января по 31 декабря 2025 года включительно</a:t>
            </a:r>
            <a:endParaRPr b="0" lang="ru-RU" sz="21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ru-RU" sz="21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ru-RU" sz="21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0" i="1" lang="ru-RU" sz="21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DejaVu Sans"/>
              </a:rPr>
              <a:t>Срок размещения отчета </a:t>
            </a:r>
            <a:r>
              <a:rPr b="1" i="1" lang="ru-RU" sz="2100" strike="noStrike" u="none">
                <a:solidFill>
                  <a:srgbClr val="c9211e"/>
                </a:solidFill>
                <a:effectLst/>
                <a:uFillTx/>
                <a:latin typeface="Times New Roman"/>
                <a:ea typeface="DejaVu Sans"/>
              </a:rPr>
              <a:t>до 1 февраля 2026 года*</a:t>
            </a:r>
            <a:endParaRPr b="0" lang="ru-RU" sz="21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914" name="TextBox 13"/>
          <p:cNvSpPr/>
          <p:nvPr/>
        </p:nvSpPr>
        <p:spPr>
          <a:xfrm>
            <a:off x="883080" y="6181560"/>
            <a:ext cx="10423440" cy="333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i="1" lang="ru-RU" sz="1600" strike="noStrike" u="none">
                <a:solidFill>
                  <a:schemeClr val="dk1"/>
                </a:solidFill>
                <a:effectLst/>
                <a:uFillTx/>
                <a:latin typeface="Times New Roman"/>
                <a:ea typeface="DejaVu Sans"/>
              </a:rPr>
              <a:t>*01 февраля 2026 года - воскресенье, следовательно крайний рабочий день для публикации отчета 30.01.2026</a:t>
            </a:r>
            <a:endParaRPr b="0" lang="ru-RU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15" name=""/>
          <p:cNvSpPr/>
          <p:nvPr/>
        </p:nvSpPr>
        <p:spPr>
          <a:xfrm>
            <a:off x="1886400" y="4221000"/>
            <a:ext cx="6031440" cy="522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  <a:ea typeface="DejaVu Sans"/>
            </a:endParaRPr>
          </a:p>
        </p:txBody>
      </p:sp>
      <p:pic>
        <p:nvPicPr>
          <p:cNvPr id="8916" name="" descr=""/>
          <p:cNvPicPr/>
          <p:nvPr/>
        </p:nvPicPr>
        <p:blipFill>
          <a:blip r:embed="rId1"/>
          <a:stretch/>
        </p:blipFill>
        <p:spPr>
          <a:xfrm>
            <a:off x="836280" y="1331280"/>
            <a:ext cx="10733760" cy="39650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8917" name=""/>
          <p:cNvSpPr/>
          <p:nvPr/>
        </p:nvSpPr>
        <p:spPr>
          <a:xfrm>
            <a:off x="935280" y="406080"/>
            <a:ext cx="8494200" cy="674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just" defTabSz="91440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</a:pPr>
            <a:r>
              <a:rPr b="0" i="1" lang="ru-RU" sz="21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DejaVu Sans"/>
              </a:rPr>
              <a:t>Пунктом 8 ПП РФ № 1875 </a:t>
            </a:r>
            <a:r>
              <a:rPr b="1" lang="ru-RU" sz="2000" strike="noStrike" u="none">
                <a:solidFill>
                  <a:srgbClr val="c9211e"/>
                </a:solidFill>
                <a:effectLst/>
                <a:uFillTx/>
                <a:latin typeface="Times New Roman"/>
                <a:ea typeface="DejaVu Sans"/>
              </a:rPr>
              <a:t>утверждено</a:t>
            </a:r>
            <a:endParaRPr b="0" lang="ru-RU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918" name=""/>
          <p:cNvSpPr/>
          <p:nvPr/>
        </p:nvSpPr>
        <p:spPr>
          <a:xfrm>
            <a:off x="1000800" y="6298560"/>
            <a:ext cx="2289240" cy="269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just" defTabSz="91440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</a:pPr>
            <a:r>
              <a:rPr b="0" i="1" lang="ru-RU" sz="16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DejaVu Sans"/>
              </a:rPr>
              <a:t>*далее - Положение</a:t>
            </a:r>
            <a:endParaRPr b="0" lang="ru-RU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19" name=""/>
          <p:cNvSpPr/>
          <p:nvPr/>
        </p:nvSpPr>
        <p:spPr>
          <a:xfrm>
            <a:off x="1886400" y="4221000"/>
            <a:ext cx="6031440" cy="522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  <a:ea typeface="DejaVu Sans"/>
            </a:endParaRPr>
          </a:p>
        </p:txBody>
      </p:sp>
      <p:sp>
        <p:nvSpPr>
          <p:cNvPr id="8920" name=""/>
          <p:cNvSpPr/>
          <p:nvPr/>
        </p:nvSpPr>
        <p:spPr>
          <a:xfrm>
            <a:off x="899280" y="393120"/>
            <a:ext cx="10589760" cy="815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1" lang="ru-RU" sz="2600" strike="noStrike" u="none">
                <a:solidFill>
                  <a:srgbClr val="a49788"/>
                </a:solidFill>
                <a:effectLst/>
                <a:uFillTx/>
                <a:latin typeface="Times New Roman"/>
                <a:ea typeface="DejaVu Sans"/>
              </a:rPr>
              <a:t>Положение</a:t>
            </a:r>
            <a:r>
              <a:rPr b="1" lang="ru-RU" sz="2000" strike="noStrike" u="none">
                <a:solidFill>
                  <a:srgbClr val="a49788"/>
                </a:solidFill>
                <a:effectLst/>
                <a:uFillTx/>
                <a:latin typeface="Times New Roman"/>
                <a:ea typeface="DejaVu Sans"/>
              </a:rPr>
              <a:t> </a:t>
            </a:r>
            <a:r>
              <a:rPr b="1" lang="ru-RU" sz="2600" strike="noStrike" u="none">
                <a:solidFill>
                  <a:srgbClr val="a49788"/>
                </a:solidFill>
                <a:effectLst/>
                <a:uFillTx/>
                <a:latin typeface="Times New Roman"/>
                <a:ea typeface="DejaVu Sans"/>
              </a:rPr>
              <a:t>о формировании отчета об объеме закупок товаров российского происхождения содержит:</a:t>
            </a:r>
            <a:endParaRPr b="0" lang="ru-RU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8921" name="" descr=""/>
          <p:cNvPicPr/>
          <p:nvPr/>
        </p:nvPicPr>
        <p:blipFill>
          <a:blip r:embed="rId1"/>
          <a:srcRect l="4950" t="20062" r="4991" b="21025"/>
          <a:stretch/>
        </p:blipFill>
        <p:spPr>
          <a:xfrm>
            <a:off x="838800" y="1869840"/>
            <a:ext cx="10974240" cy="403344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22" name=""/>
          <p:cNvSpPr/>
          <p:nvPr/>
        </p:nvSpPr>
        <p:spPr>
          <a:xfrm>
            <a:off x="1820880" y="83160"/>
            <a:ext cx="8743680" cy="284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ru-RU" sz="16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DejaVu Sans"/>
              </a:rPr>
              <a:t>Отчет формируется по образцу,</a:t>
            </a:r>
            <a:r>
              <a:rPr b="1" lang="ru-RU" sz="16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DejaVu Sans"/>
              </a:rPr>
              <a:t>  </a:t>
            </a:r>
            <a:r>
              <a:rPr b="1" lang="ru-RU" sz="1600" strike="noStrike" u="none">
                <a:solidFill>
                  <a:srgbClr val="c9211e"/>
                </a:solidFill>
                <a:effectLst/>
                <a:uFillTx/>
                <a:latin typeface="Times New Roman"/>
                <a:ea typeface="DejaVu Sans"/>
              </a:rPr>
              <a:t>согласно приложению №1 к Положению из ПП РФ № 1875</a:t>
            </a:r>
            <a:endParaRPr b="0" lang="ru-RU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pSp>
        <p:nvGrpSpPr>
          <p:cNvPr id="8923" name=""/>
          <p:cNvGrpSpPr/>
          <p:nvPr/>
        </p:nvGrpSpPr>
        <p:grpSpPr>
          <a:xfrm>
            <a:off x="676440" y="368640"/>
            <a:ext cx="11133360" cy="6135120"/>
            <a:chOff x="676440" y="368640"/>
            <a:chExt cx="11133360" cy="6135120"/>
          </a:xfrm>
        </p:grpSpPr>
        <p:pic>
          <p:nvPicPr>
            <p:cNvPr id="8924" name="" descr=""/>
            <p:cNvPicPr/>
            <p:nvPr/>
          </p:nvPicPr>
          <p:blipFill>
            <a:blip r:embed="rId1"/>
            <a:srcRect l="7323" t="0" r="5571" b="93508"/>
            <a:stretch/>
          </p:blipFill>
          <p:spPr>
            <a:xfrm>
              <a:off x="1067400" y="368640"/>
              <a:ext cx="9875160" cy="415800"/>
            </a:xfrm>
            <a:prstGeom prst="rect">
              <a:avLst/>
            </a:prstGeom>
            <a:noFill/>
            <a:ln w="0">
              <a:noFill/>
            </a:ln>
          </p:spPr>
        </p:pic>
        <p:pic>
          <p:nvPicPr>
            <p:cNvPr id="8925" name="" descr=""/>
            <p:cNvPicPr/>
            <p:nvPr/>
          </p:nvPicPr>
          <p:blipFill>
            <a:blip r:embed="rId2"/>
            <a:srcRect l="0" t="10049" r="25744" b="62686"/>
            <a:stretch/>
          </p:blipFill>
          <p:spPr>
            <a:xfrm>
              <a:off x="1730880" y="950400"/>
              <a:ext cx="8417880" cy="1762200"/>
            </a:xfrm>
            <a:prstGeom prst="rect">
              <a:avLst/>
            </a:prstGeom>
            <a:noFill/>
            <a:ln w="0">
              <a:noFill/>
            </a:ln>
          </p:spPr>
        </p:pic>
        <p:pic>
          <p:nvPicPr>
            <p:cNvPr id="8926" name="" descr=""/>
            <p:cNvPicPr/>
            <p:nvPr/>
          </p:nvPicPr>
          <p:blipFill>
            <a:blip r:embed="rId3"/>
            <a:srcRect l="43376" t="6767" r="41964" b="89484"/>
            <a:stretch/>
          </p:blipFill>
          <p:spPr>
            <a:xfrm>
              <a:off x="5129280" y="723240"/>
              <a:ext cx="1657440" cy="237960"/>
            </a:xfrm>
            <a:prstGeom prst="rect">
              <a:avLst/>
            </a:prstGeom>
            <a:noFill/>
            <a:ln w="0">
              <a:noFill/>
            </a:ln>
          </p:spPr>
        </p:pic>
        <p:pic>
          <p:nvPicPr>
            <p:cNvPr id="8927" name="" descr=""/>
            <p:cNvPicPr/>
            <p:nvPr/>
          </p:nvPicPr>
          <p:blipFill>
            <a:blip r:embed="rId4"/>
            <a:srcRect l="10779" t="39896" r="9362" b="55774"/>
            <a:stretch/>
          </p:blipFill>
          <p:spPr>
            <a:xfrm>
              <a:off x="1450080" y="2792520"/>
              <a:ext cx="9053280" cy="275400"/>
            </a:xfrm>
            <a:prstGeom prst="rect">
              <a:avLst/>
            </a:prstGeom>
            <a:noFill/>
            <a:ln w="0">
              <a:noFill/>
            </a:ln>
          </p:spPr>
        </p:pic>
        <p:pic>
          <p:nvPicPr>
            <p:cNvPr id="8928" name="" descr=""/>
            <p:cNvPicPr/>
            <p:nvPr/>
          </p:nvPicPr>
          <p:blipFill>
            <a:blip r:embed="rId5"/>
            <a:srcRect l="0" t="43931" r="26400" b="28551"/>
            <a:stretch/>
          </p:blipFill>
          <p:spPr>
            <a:xfrm>
              <a:off x="1788480" y="3061080"/>
              <a:ext cx="8343360" cy="1779120"/>
            </a:xfrm>
            <a:prstGeom prst="rect">
              <a:avLst/>
            </a:prstGeom>
            <a:noFill/>
            <a:ln w="0">
              <a:noFill/>
            </a:ln>
          </p:spPr>
        </p:pic>
        <p:pic>
          <p:nvPicPr>
            <p:cNvPr id="8929" name="" descr=""/>
            <p:cNvPicPr/>
            <p:nvPr/>
          </p:nvPicPr>
          <p:blipFill>
            <a:blip r:embed="rId6"/>
            <a:srcRect l="1804" t="74322" r="0" b="18901"/>
            <a:stretch/>
          </p:blipFill>
          <p:spPr>
            <a:xfrm>
              <a:off x="676440" y="4844520"/>
              <a:ext cx="11133360" cy="434160"/>
            </a:xfrm>
            <a:prstGeom prst="rect">
              <a:avLst/>
            </a:prstGeom>
            <a:noFill/>
            <a:ln w="0">
              <a:noFill/>
            </a:ln>
          </p:spPr>
        </p:pic>
        <p:pic>
          <p:nvPicPr>
            <p:cNvPr id="8930" name="" descr=""/>
            <p:cNvPicPr/>
            <p:nvPr/>
          </p:nvPicPr>
          <p:blipFill>
            <a:blip r:embed="rId7"/>
            <a:srcRect l="0" t="81089" r="26319" b="0"/>
            <a:stretch/>
          </p:blipFill>
          <p:spPr>
            <a:xfrm>
              <a:off x="1788480" y="5283000"/>
              <a:ext cx="8352720" cy="1220760"/>
            </a:xfrm>
            <a:prstGeom prst="rect">
              <a:avLst/>
            </a:prstGeom>
            <a:noFill/>
            <a:ln w="0">
              <a:noFill/>
            </a:ln>
          </p:spPr>
        </p:pic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31" name="TextBox 3"/>
          <p:cNvSpPr/>
          <p:nvPr/>
        </p:nvSpPr>
        <p:spPr>
          <a:xfrm>
            <a:off x="1103400" y="260640"/>
            <a:ext cx="10549440" cy="356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  <a:ea typeface="DejaVu Sans"/>
            </a:endParaRPr>
          </a:p>
        </p:txBody>
      </p:sp>
      <p:sp>
        <p:nvSpPr>
          <p:cNvPr id="8932" name="Прямоугольник 3"/>
          <p:cNvSpPr/>
          <p:nvPr/>
        </p:nvSpPr>
        <p:spPr>
          <a:xfrm>
            <a:off x="767520" y="410040"/>
            <a:ext cx="10783800" cy="881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914400">
              <a:lnSpc>
                <a:spcPct val="100000"/>
              </a:lnSpc>
            </a:pPr>
            <a:r>
              <a:rPr b="1" lang="ru-RU" sz="2600" strike="noStrike" u="none">
                <a:solidFill>
                  <a:srgbClr val="a49788"/>
                </a:solidFill>
                <a:effectLst/>
                <a:uFillTx/>
                <a:latin typeface="Times New Roman"/>
                <a:ea typeface="DejaVu Sans"/>
              </a:rPr>
              <a:t>ОТЧЕТ ОБ ОБЪЕМЕ ЗАКУПОК </a:t>
            </a:r>
            <a:endParaRPr b="0" lang="ru-RU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ru-RU" sz="2600" strike="noStrike" u="none">
                <a:solidFill>
                  <a:srgbClr val="a49788"/>
                </a:solidFill>
                <a:effectLst/>
                <a:uFillTx/>
                <a:latin typeface="Times New Roman"/>
                <a:ea typeface="DejaVu Sans"/>
              </a:rPr>
              <a:t>РОССИЙСКИХ ТОВАРОВ, РАБОТ, УСЛУГ</a:t>
            </a:r>
            <a:endParaRPr b="0" lang="ru-RU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933" name="Прямоугольник 4"/>
          <p:cNvSpPr/>
          <p:nvPr/>
        </p:nvSpPr>
        <p:spPr>
          <a:xfrm>
            <a:off x="708120" y="836640"/>
            <a:ext cx="11209320" cy="1735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just" defTabSz="914400">
              <a:lnSpc>
                <a:spcPct val="100000"/>
              </a:lnSpc>
            </a:pP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just" defTabSz="914400">
              <a:lnSpc>
                <a:spcPct val="100000"/>
              </a:lnSpc>
            </a:pP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just" defTabSz="914400">
              <a:lnSpc>
                <a:spcPct val="100000"/>
              </a:lnSpc>
            </a:pP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just" defTabSz="914400">
              <a:lnSpc>
                <a:spcPct val="100000"/>
              </a:lnSpc>
            </a:pP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just" defTabSz="914400">
              <a:lnSpc>
                <a:spcPct val="100000"/>
              </a:lnSpc>
            </a:pP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just" defTabSz="914400">
              <a:lnSpc>
                <a:spcPct val="100000"/>
              </a:lnSpc>
            </a:pP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934" name="TextBox 5"/>
          <p:cNvSpPr/>
          <p:nvPr/>
        </p:nvSpPr>
        <p:spPr>
          <a:xfrm>
            <a:off x="1117080" y="2245680"/>
            <a:ext cx="10454400" cy="1826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1" lang="ru-RU" sz="2200" strike="noStrike" u="none">
                <a:solidFill>
                  <a:schemeClr val="dk1"/>
                </a:solidFill>
                <a:effectLst/>
                <a:uFillTx/>
                <a:latin typeface="Times New Roman"/>
                <a:ea typeface="DejaVu Sans"/>
              </a:rPr>
              <a:t>ЭТАП 1</a:t>
            </a:r>
            <a:endParaRPr b="0" lang="ru-RU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just" defTabSz="914400">
              <a:lnSpc>
                <a:spcPct val="100000"/>
              </a:lnSpc>
            </a:pPr>
            <a:endParaRPr b="0" lang="ru-RU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just" defTabSz="914400">
              <a:lnSpc>
                <a:spcPct val="100000"/>
              </a:lnSpc>
            </a:pPr>
            <a:r>
              <a:rPr b="1" lang="ru-RU" sz="2200" strike="noStrike" u="none">
                <a:solidFill>
                  <a:srgbClr val="c9211e"/>
                </a:solidFill>
                <a:effectLst/>
                <a:uFillTx/>
                <a:latin typeface="Times New Roman"/>
                <a:ea typeface="DejaVu Sans"/>
              </a:rPr>
              <a:t>Не позднее 15 января 2026 года</a:t>
            </a:r>
            <a:r>
              <a:rPr b="0" lang="ru-RU" sz="2200" strike="noStrike" u="none">
                <a:solidFill>
                  <a:schemeClr val="dk1"/>
                </a:solidFill>
                <a:effectLst/>
                <a:uFillTx/>
                <a:latin typeface="Times New Roman"/>
                <a:ea typeface="DejaVu Sans"/>
              </a:rPr>
              <a:t>, отчет будет автоматически сформирован на основе данных из реестра контрактов (</a:t>
            </a:r>
            <a:r>
              <a:rPr b="0" i="1" lang="ru-RU" sz="2200" strike="noStrike" u="none">
                <a:solidFill>
                  <a:schemeClr val="dk1"/>
                </a:solidFill>
                <a:effectLst/>
                <a:uFillTx/>
                <a:latin typeface="Times New Roman"/>
                <a:ea typeface="DejaVu Sans"/>
              </a:rPr>
              <a:t>ч. 6 ст. 14 Закона № 44-ФЗ, п. 8 Положения</a:t>
            </a:r>
            <a:r>
              <a:rPr b="0" lang="ru-RU" sz="2200" strike="noStrike" u="none">
                <a:solidFill>
                  <a:schemeClr val="dk1"/>
                </a:solidFill>
                <a:effectLst/>
                <a:uFillTx/>
                <a:latin typeface="Times New Roman"/>
                <a:ea typeface="DejaVu Sans"/>
              </a:rPr>
              <a:t>)</a:t>
            </a:r>
            <a:endParaRPr b="0" lang="ru-RU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just" defTabSz="914400">
              <a:lnSpc>
                <a:spcPct val="100000"/>
              </a:lnSpc>
            </a:pPr>
            <a:endParaRPr b="0" lang="ru-RU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35" name="TextBox 8"/>
          <p:cNvSpPr/>
          <p:nvPr/>
        </p:nvSpPr>
        <p:spPr>
          <a:xfrm>
            <a:off x="1103400" y="260640"/>
            <a:ext cx="10549440" cy="356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  <a:ea typeface="DejaVu Sans"/>
            </a:endParaRPr>
          </a:p>
        </p:txBody>
      </p:sp>
      <p:sp>
        <p:nvSpPr>
          <p:cNvPr id="8936" name="Прямоугольник 2"/>
          <p:cNvSpPr/>
          <p:nvPr/>
        </p:nvSpPr>
        <p:spPr>
          <a:xfrm>
            <a:off x="767520" y="260640"/>
            <a:ext cx="10783800" cy="881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914400">
              <a:lnSpc>
                <a:spcPct val="100000"/>
              </a:lnSpc>
            </a:pPr>
            <a:r>
              <a:rPr b="1" lang="ru-RU" sz="2600" strike="noStrike" u="none">
                <a:solidFill>
                  <a:srgbClr val="a49788"/>
                </a:solidFill>
                <a:effectLst/>
                <a:uFillTx/>
                <a:latin typeface="Times New Roman"/>
                <a:ea typeface="DejaVu Sans"/>
              </a:rPr>
              <a:t>ОТЧЕТ ОБ ОБЪЕМЕ ЗАКУПОК </a:t>
            </a:r>
            <a:endParaRPr b="0" lang="ru-RU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ru-RU" sz="2600" strike="noStrike" u="none">
                <a:solidFill>
                  <a:srgbClr val="a49788"/>
                </a:solidFill>
                <a:effectLst/>
                <a:uFillTx/>
                <a:latin typeface="Times New Roman"/>
                <a:ea typeface="DejaVu Sans"/>
              </a:rPr>
              <a:t>РОССИЙСКИХ ТОВАРОВ, РАБОТ, УСЛУГ</a:t>
            </a:r>
            <a:endParaRPr b="0" lang="ru-RU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937" name="Прямоугольник 14"/>
          <p:cNvSpPr/>
          <p:nvPr/>
        </p:nvSpPr>
        <p:spPr>
          <a:xfrm>
            <a:off x="708120" y="836640"/>
            <a:ext cx="11209320" cy="1735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just" defTabSz="914400">
              <a:lnSpc>
                <a:spcPct val="100000"/>
              </a:lnSpc>
            </a:pP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just" defTabSz="914400">
              <a:lnSpc>
                <a:spcPct val="100000"/>
              </a:lnSpc>
            </a:pP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just" defTabSz="914400">
              <a:lnSpc>
                <a:spcPct val="100000"/>
              </a:lnSpc>
            </a:pP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just" defTabSz="914400">
              <a:lnSpc>
                <a:spcPct val="100000"/>
              </a:lnSpc>
            </a:pP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just" defTabSz="914400">
              <a:lnSpc>
                <a:spcPct val="100000"/>
              </a:lnSpc>
            </a:pP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just" defTabSz="914400">
              <a:lnSpc>
                <a:spcPct val="100000"/>
              </a:lnSpc>
            </a:pP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938" name="TextBox 10"/>
          <p:cNvSpPr/>
          <p:nvPr/>
        </p:nvSpPr>
        <p:spPr>
          <a:xfrm>
            <a:off x="995760" y="1317600"/>
            <a:ext cx="10454400" cy="4721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1" lang="ru-RU" sz="2200" strike="noStrike" u="none">
                <a:solidFill>
                  <a:schemeClr val="dk1"/>
                </a:solidFill>
                <a:effectLst/>
                <a:uFillTx/>
                <a:latin typeface="Times New Roman"/>
                <a:ea typeface="DejaVu Sans"/>
              </a:rPr>
              <a:t>ЭТАП 2</a:t>
            </a:r>
            <a:endParaRPr b="0" lang="ru-RU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ru-RU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just" defTabSz="914400">
              <a:lnSpc>
                <a:spcPct val="100000"/>
              </a:lnSpc>
            </a:pPr>
            <a:r>
              <a:rPr b="0" lang="ru-RU" sz="2200" strike="noStrike" u="none">
                <a:solidFill>
                  <a:schemeClr val="dk1"/>
                </a:solidFill>
                <a:effectLst/>
                <a:uFillTx/>
                <a:latin typeface="Times New Roman"/>
                <a:ea typeface="DejaVu Sans"/>
              </a:rPr>
              <a:t>Не позднее </a:t>
            </a:r>
            <a:r>
              <a:rPr b="1" lang="ru-RU" sz="2200" strike="noStrike" u="none">
                <a:solidFill>
                  <a:srgbClr val="c9211e"/>
                </a:solidFill>
                <a:effectLst/>
                <a:uFillTx/>
                <a:latin typeface="Times New Roman"/>
                <a:ea typeface="DejaVu Sans"/>
              </a:rPr>
              <a:t>31.01.2026 года</a:t>
            </a:r>
            <a:r>
              <a:rPr b="0" lang="ru-RU" sz="2200" strike="noStrike" u="none">
                <a:solidFill>
                  <a:schemeClr val="dk1"/>
                </a:solidFill>
                <a:effectLst/>
                <a:uFillTx/>
                <a:latin typeface="Times New Roman"/>
                <a:ea typeface="DejaVu Sans"/>
              </a:rPr>
              <a:t>, заказчик:</a:t>
            </a:r>
            <a:endParaRPr b="0" lang="ru-RU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just" defTabSz="914400">
              <a:lnSpc>
                <a:spcPct val="100000"/>
              </a:lnSpc>
            </a:pPr>
            <a:endParaRPr b="0" lang="ru-RU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just" defTabSz="914400">
              <a:lnSpc>
                <a:spcPct val="100000"/>
              </a:lnSpc>
            </a:pPr>
            <a:r>
              <a:rPr b="0" lang="ru-RU" sz="2200" strike="noStrike" u="none">
                <a:solidFill>
                  <a:schemeClr val="dk1"/>
                </a:solidFill>
                <a:effectLst/>
                <a:uFillTx/>
                <a:latin typeface="Times New Roman"/>
                <a:ea typeface="DejaVu Sans"/>
              </a:rPr>
              <a:t>- включает в отчет информацию в отношении закупок, информация о которых не подлежит размещению в ЕИС (при наличии таких закупок) (</a:t>
            </a:r>
            <a:r>
              <a:rPr b="0" i="1" lang="ru-RU" sz="2200" strike="noStrike" u="none">
                <a:solidFill>
                  <a:schemeClr val="dk1"/>
                </a:solidFill>
                <a:effectLst/>
                <a:uFillTx/>
                <a:latin typeface="Times New Roman"/>
                <a:ea typeface="DejaVu Sans"/>
              </a:rPr>
              <a:t>подп. «а» п. 9 Положения</a:t>
            </a:r>
            <a:r>
              <a:rPr b="0" lang="ru-RU" sz="2200" strike="noStrike" u="none">
                <a:solidFill>
                  <a:schemeClr val="dk1"/>
                </a:solidFill>
                <a:effectLst/>
                <a:uFillTx/>
                <a:latin typeface="Times New Roman"/>
                <a:ea typeface="DejaVu Sans"/>
              </a:rPr>
              <a:t>);</a:t>
            </a:r>
            <a:endParaRPr b="0" lang="ru-RU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just" defTabSz="914400">
              <a:lnSpc>
                <a:spcPct val="100000"/>
              </a:lnSpc>
            </a:pPr>
            <a:endParaRPr b="0" lang="ru-RU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just" defTabSz="914400">
              <a:lnSpc>
                <a:spcPct val="100000"/>
              </a:lnSpc>
            </a:pPr>
            <a:r>
              <a:rPr b="0" lang="ru-RU" sz="2200" strike="noStrike" u="none">
                <a:solidFill>
                  <a:schemeClr val="dk1"/>
                </a:solidFill>
                <a:effectLst/>
                <a:uFillTx/>
                <a:latin typeface="Times New Roman"/>
                <a:ea typeface="DejaVu Sans"/>
              </a:rPr>
              <a:t>- подписывает отчет усиленной квалифицированной электронной подписью лица, имеющего право действовать от имени заказчика (</a:t>
            </a:r>
            <a:r>
              <a:rPr b="0" i="1" lang="ru-RU" sz="2200" strike="noStrike" u="none">
                <a:solidFill>
                  <a:schemeClr val="dk1"/>
                </a:solidFill>
                <a:effectLst/>
                <a:uFillTx/>
                <a:latin typeface="Times New Roman"/>
                <a:ea typeface="DejaVu Sans"/>
              </a:rPr>
              <a:t>подп. «б» п. 9 Положения</a:t>
            </a:r>
            <a:r>
              <a:rPr b="0" lang="ru-RU" sz="2200" strike="noStrike" u="none">
                <a:solidFill>
                  <a:schemeClr val="dk1"/>
                </a:solidFill>
                <a:effectLst/>
                <a:uFillTx/>
                <a:latin typeface="Times New Roman"/>
                <a:ea typeface="DejaVu Sans"/>
              </a:rPr>
              <a:t>).</a:t>
            </a:r>
            <a:endParaRPr b="0" lang="ru-RU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just" defTabSz="914400">
              <a:lnSpc>
                <a:spcPct val="100000"/>
              </a:lnSpc>
            </a:pPr>
            <a:endParaRPr b="0" lang="ru-RU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just" defTabSz="914400">
              <a:lnSpc>
                <a:spcPct val="100000"/>
              </a:lnSpc>
            </a:pPr>
            <a:r>
              <a:rPr b="0" lang="ru-RU" sz="2200" strike="noStrike" u="none">
                <a:solidFill>
                  <a:schemeClr val="dk1"/>
                </a:solidFill>
                <a:effectLst/>
                <a:uFillTx/>
                <a:latin typeface="Times New Roman"/>
                <a:ea typeface="DejaVu Sans"/>
              </a:rPr>
              <a:t>Размещение отчета в ЕИС проходит автоматически не позднее одного часа с момента его подписания.</a:t>
            </a:r>
            <a:endParaRPr b="0" lang="ru-RU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UG Test">
      <a:dk1>
        <a:srgbClr val="000000"/>
      </a:dk1>
      <a:lt1>
        <a:srgbClr val="ffffff"/>
      </a:lt1>
      <a:dk2>
        <a:srgbClr val="ad9578"/>
      </a:dk2>
      <a:lt2>
        <a:srgbClr val="eee9e3"/>
      </a:lt2>
      <a:accent1>
        <a:srgbClr val="ad9578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0.xml><?xml version="1.0" encoding="utf-8"?>
<a:theme xmlns:a="http://schemas.openxmlformats.org/drawingml/2006/main" xmlns:r="http://schemas.openxmlformats.org/officeDocument/2006/relationships" name="Office Theme">
  <a:themeElements>
    <a:clrScheme name="UG Test">
      <a:dk1>
        <a:srgbClr val="000000"/>
      </a:dk1>
      <a:lt1>
        <a:srgbClr val="ffffff"/>
      </a:lt1>
      <a:dk2>
        <a:srgbClr val="ad9578"/>
      </a:dk2>
      <a:lt2>
        <a:srgbClr val="eee9e3"/>
      </a:lt2>
      <a:accent1>
        <a:srgbClr val="ad9578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00.xml><?xml version="1.0" encoding="utf-8"?>
<a:theme xmlns:a="http://schemas.openxmlformats.org/drawingml/2006/main" xmlns:r="http://schemas.openxmlformats.org/officeDocument/2006/relationships" name="Office Theme">
  <a:themeElements>
    <a:clrScheme name="UG Test">
      <a:dk1>
        <a:srgbClr val="000000"/>
      </a:dk1>
      <a:lt1>
        <a:srgbClr val="ffffff"/>
      </a:lt1>
      <a:dk2>
        <a:srgbClr val="ad9578"/>
      </a:dk2>
      <a:lt2>
        <a:srgbClr val="eee9e3"/>
      </a:lt2>
      <a:accent1>
        <a:srgbClr val="ad9578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01.xml><?xml version="1.0" encoding="utf-8"?>
<a:theme xmlns:a="http://schemas.openxmlformats.org/drawingml/2006/main" xmlns:r="http://schemas.openxmlformats.org/officeDocument/2006/relationships" name="Office Theme">
  <a:themeElements>
    <a:clrScheme name="UG Test">
      <a:dk1>
        <a:srgbClr val="000000"/>
      </a:dk1>
      <a:lt1>
        <a:srgbClr val="ffffff"/>
      </a:lt1>
      <a:dk2>
        <a:srgbClr val="ad9578"/>
      </a:dk2>
      <a:lt2>
        <a:srgbClr val="eee9e3"/>
      </a:lt2>
      <a:accent1>
        <a:srgbClr val="ad9578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02.xml><?xml version="1.0" encoding="utf-8"?>
<a:theme xmlns:a="http://schemas.openxmlformats.org/drawingml/2006/main" xmlns:r="http://schemas.openxmlformats.org/officeDocument/2006/relationships" name="Office Theme">
  <a:themeElements>
    <a:clrScheme name="UG Test">
      <a:dk1>
        <a:srgbClr val="000000"/>
      </a:dk1>
      <a:lt1>
        <a:srgbClr val="ffffff"/>
      </a:lt1>
      <a:dk2>
        <a:srgbClr val="ad9578"/>
      </a:dk2>
      <a:lt2>
        <a:srgbClr val="eee9e3"/>
      </a:lt2>
      <a:accent1>
        <a:srgbClr val="ad9578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03.xml><?xml version="1.0" encoding="utf-8"?>
<a:theme xmlns:a="http://schemas.openxmlformats.org/drawingml/2006/main" xmlns:r="http://schemas.openxmlformats.org/officeDocument/2006/relationships" name="Office Theme">
  <a:themeElements>
    <a:clrScheme name="UG Test">
      <a:dk1>
        <a:srgbClr val="000000"/>
      </a:dk1>
      <a:lt1>
        <a:srgbClr val="ffffff"/>
      </a:lt1>
      <a:dk2>
        <a:srgbClr val="ad9578"/>
      </a:dk2>
      <a:lt2>
        <a:srgbClr val="eee9e3"/>
      </a:lt2>
      <a:accent1>
        <a:srgbClr val="ad9578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04.xml><?xml version="1.0" encoding="utf-8"?>
<a:theme xmlns:a="http://schemas.openxmlformats.org/drawingml/2006/main" xmlns:r="http://schemas.openxmlformats.org/officeDocument/2006/relationships" name="Office Theme">
  <a:themeElements>
    <a:clrScheme name="UG Test">
      <a:dk1>
        <a:srgbClr val="000000"/>
      </a:dk1>
      <a:lt1>
        <a:srgbClr val="ffffff"/>
      </a:lt1>
      <a:dk2>
        <a:srgbClr val="ad9578"/>
      </a:dk2>
      <a:lt2>
        <a:srgbClr val="eee9e3"/>
      </a:lt2>
      <a:accent1>
        <a:srgbClr val="ad9578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05.xml><?xml version="1.0" encoding="utf-8"?>
<a:theme xmlns:a="http://schemas.openxmlformats.org/drawingml/2006/main" xmlns:r="http://schemas.openxmlformats.org/officeDocument/2006/relationships" name="Office Theme">
  <a:themeElements>
    <a:clrScheme name="UG Test">
      <a:dk1>
        <a:srgbClr val="000000"/>
      </a:dk1>
      <a:lt1>
        <a:srgbClr val="ffffff"/>
      </a:lt1>
      <a:dk2>
        <a:srgbClr val="ad9578"/>
      </a:dk2>
      <a:lt2>
        <a:srgbClr val="eee9e3"/>
      </a:lt2>
      <a:accent1>
        <a:srgbClr val="ad9578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06.xml><?xml version="1.0" encoding="utf-8"?>
<a:theme xmlns:a="http://schemas.openxmlformats.org/drawingml/2006/main" xmlns:r="http://schemas.openxmlformats.org/officeDocument/2006/relationships" name="Office Theme">
  <a:themeElements>
    <a:clrScheme name="UG Test">
      <a:dk1>
        <a:srgbClr val="000000"/>
      </a:dk1>
      <a:lt1>
        <a:srgbClr val="ffffff"/>
      </a:lt1>
      <a:dk2>
        <a:srgbClr val="ad9578"/>
      </a:dk2>
      <a:lt2>
        <a:srgbClr val="eee9e3"/>
      </a:lt2>
      <a:accent1>
        <a:srgbClr val="ad9578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07.xml><?xml version="1.0" encoding="utf-8"?>
<a:theme xmlns:a="http://schemas.openxmlformats.org/drawingml/2006/main" xmlns:r="http://schemas.openxmlformats.org/officeDocument/2006/relationships" name="Office Theme">
  <a:themeElements>
    <a:clrScheme name="UG Test">
      <a:dk1>
        <a:srgbClr val="000000"/>
      </a:dk1>
      <a:lt1>
        <a:srgbClr val="ffffff"/>
      </a:lt1>
      <a:dk2>
        <a:srgbClr val="ad9578"/>
      </a:dk2>
      <a:lt2>
        <a:srgbClr val="eee9e3"/>
      </a:lt2>
      <a:accent1>
        <a:srgbClr val="ad9578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08.xml><?xml version="1.0" encoding="utf-8"?>
<a:theme xmlns:a="http://schemas.openxmlformats.org/drawingml/2006/main" xmlns:r="http://schemas.openxmlformats.org/officeDocument/2006/relationships" name="Office Theme">
  <a:themeElements>
    <a:clrScheme name="UG Test">
      <a:dk1>
        <a:srgbClr val="000000"/>
      </a:dk1>
      <a:lt1>
        <a:srgbClr val="ffffff"/>
      </a:lt1>
      <a:dk2>
        <a:srgbClr val="ad9578"/>
      </a:dk2>
      <a:lt2>
        <a:srgbClr val="eee9e3"/>
      </a:lt2>
      <a:accent1>
        <a:srgbClr val="ad9578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09.xml><?xml version="1.0" encoding="utf-8"?>
<a:theme xmlns:a="http://schemas.openxmlformats.org/drawingml/2006/main" xmlns:r="http://schemas.openxmlformats.org/officeDocument/2006/relationships" name="Office Theme">
  <a:themeElements>
    <a:clrScheme name="UG Test">
      <a:dk1>
        <a:srgbClr val="000000"/>
      </a:dk1>
      <a:lt1>
        <a:srgbClr val="ffffff"/>
      </a:lt1>
      <a:dk2>
        <a:srgbClr val="ad9578"/>
      </a:dk2>
      <a:lt2>
        <a:srgbClr val="eee9e3"/>
      </a:lt2>
      <a:accent1>
        <a:srgbClr val="ad9578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1.xml><?xml version="1.0" encoding="utf-8"?>
<a:theme xmlns:a="http://schemas.openxmlformats.org/drawingml/2006/main" xmlns:r="http://schemas.openxmlformats.org/officeDocument/2006/relationships" name="Office Theme">
  <a:themeElements>
    <a:clrScheme name="UG Test">
      <a:dk1>
        <a:srgbClr val="000000"/>
      </a:dk1>
      <a:lt1>
        <a:srgbClr val="ffffff"/>
      </a:lt1>
      <a:dk2>
        <a:srgbClr val="ad9578"/>
      </a:dk2>
      <a:lt2>
        <a:srgbClr val="eee9e3"/>
      </a:lt2>
      <a:accent1>
        <a:srgbClr val="ad9578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10.xml><?xml version="1.0" encoding="utf-8"?>
<a:theme xmlns:a="http://schemas.openxmlformats.org/drawingml/2006/main" xmlns:r="http://schemas.openxmlformats.org/officeDocument/2006/relationships" name="Office Theme">
  <a:themeElements>
    <a:clrScheme name="UG Test">
      <a:dk1>
        <a:srgbClr val="000000"/>
      </a:dk1>
      <a:lt1>
        <a:srgbClr val="ffffff"/>
      </a:lt1>
      <a:dk2>
        <a:srgbClr val="ad9578"/>
      </a:dk2>
      <a:lt2>
        <a:srgbClr val="eee9e3"/>
      </a:lt2>
      <a:accent1>
        <a:srgbClr val="ad9578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11.xml><?xml version="1.0" encoding="utf-8"?>
<a:theme xmlns:a="http://schemas.openxmlformats.org/drawingml/2006/main" xmlns:r="http://schemas.openxmlformats.org/officeDocument/2006/relationships" name="Office Theme">
  <a:themeElements>
    <a:clrScheme name="UG Test">
      <a:dk1>
        <a:srgbClr val="000000"/>
      </a:dk1>
      <a:lt1>
        <a:srgbClr val="ffffff"/>
      </a:lt1>
      <a:dk2>
        <a:srgbClr val="ad9578"/>
      </a:dk2>
      <a:lt2>
        <a:srgbClr val="eee9e3"/>
      </a:lt2>
      <a:accent1>
        <a:srgbClr val="ad9578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12.xml><?xml version="1.0" encoding="utf-8"?>
<a:theme xmlns:a="http://schemas.openxmlformats.org/drawingml/2006/main" xmlns:r="http://schemas.openxmlformats.org/officeDocument/2006/relationships" name="Office Theme">
  <a:themeElements>
    <a:clrScheme name="UG Test">
      <a:dk1>
        <a:srgbClr val="000000"/>
      </a:dk1>
      <a:lt1>
        <a:srgbClr val="ffffff"/>
      </a:lt1>
      <a:dk2>
        <a:srgbClr val="ad9578"/>
      </a:dk2>
      <a:lt2>
        <a:srgbClr val="eee9e3"/>
      </a:lt2>
      <a:accent1>
        <a:srgbClr val="ad9578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13.xml><?xml version="1.0" encoding="utf-8"?>
<a:theme xmlns:a="http://schemas.openxmlformats.org/drawingml/2006/main" xmlns:r="http://schemas.openxmlformats.org/officeDocument/2006/relationships" name="Office Theme">
  <a:themeElements>
    <a:clrScheme name="UG Test">
      <a:dk1>
        <a:srgbClr val="000000"/>
      </a:dk1>
      <a:lt1>
        <a:srgbClr val="ffffff"/>
      </a:lt1>
      <a:dk2>
        <a:srgbClr val="ad9578"/>
      </a:dk2>
      <a:lt2>
        <a:srgbClr val="eee9e3"/>
      </a:lt2>
      <a:accent1>
        <a:srgbClr val="ad9578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14.xml><?xml version="1.0" encoding="utf-8"?>
<a:theme xmlns:a="http://schemas.openxmlformats.org/drawingml/2006/main" xmlns:r="http://schemas.openxmlformats.org/officeDocument/2006/relationships" name="Office Theme">
  <a:themeElements>
    <a:clrScheme name="UG Test">
      <a:dk1>
        <a:srgbClr val="000000"/>
      </a:dk1>
      <a:lt1>
        <a:srgbClr val="ffffff"/>
      </a:lt1>
      <a:dk2>
        <a:srgbClr val="ad9578"/>
      </a:dk2>
      <a:lt2>
        <a:srgbClr val="eee9e3"/>
      </a:lt2>
      <a:accent1>
        <a:srgbClr val="ad9578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15.xml><?xml version="1.0" encoding="utf-8"?>
<a:theme xmlns:a="http://schemas.openxmlformats.org/drawingml/2006/main" xmlns:r="http://schemas.openxmlformats.org/officeDocument/2006/relationships" name="Office Theme">
  <a:themeElements>
    <a:clrScheme name="UG Test">
      <a:dk1>
        <a:srgbClr val="000000"/>
      </a:dk1>
      <a:lt1>
        <a:srgbClr val="ffffff"/>
      </a:lt1>
      <a:dk2>
        <a:srgbClr val="ad9578"/>
      </a:dk2>
      <a:lt2>
        <a:srgbClr val="eee9e3"/>
      </a:lt2>
      <a:accent1>
        <a:srgbClr val="ad9578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16.xml><?xml version="1.0" encoding="utf-8"?>
<a:theme xmlns:a="http://schemas.openxmlformats.org/drawingml/2006/main" xmlns:r="http://schemas.openxmlformats.org/officeDocument/2006/relationships" name="Office Theme">
  <a:themeElements>
    <a:clrScheme name="UG Test">
      <a:dk1>
        <a:srgbClr val="000000"/>
      </a:dk1>
      <a:lt1>
        <a:srgbClr val="ffffff"/>
      </a:lt1>
      <a:dk2>
        <a:srgbClr val="ad9578"/>
      </a:dk2>
      <a:lt2>
        <a:srgbClr val="eee9e3"/>
      </a:lt2>
      <a:accent1>
        <a:srgbClr val="ad9578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17.xml><?xml version="1.0" encoding="utf-8"?>
<a:theme xmlns:a="http://schemas.openxmlformats.org/drawingml/2006/main" xmlns:r="http://schemas.openxmlformats.org/officeDocument/2006/relationships" name="Office Theme">
  <a:themeElements>
    <a:clrScheme name="UG Test">
      <a:dk1>
        <a:srgbClr val="000000"/>
      </a:dk1>
      <a:lt1>
        <a:srgbClr val="ffffff"/>
      </a:lt1>
      <a:dk2>
        <a:srgbClr val="ad9578"/>
      </a:dk2>
      <a:lt2>
        <a:srgbClr val="eee9e3"/>
      </a:lt2>
      <a:accent1>
        <a:srgbClr val="ad9578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18.xml><?xml version="1.0" encoding="utf-8"?>
<a:theme xmlns:a="http://schemas.openxmlformats.org/drawingml/2006/main" xmlns:r="http://schemas.openxmlformats.org/officeDocument/2006/relationships" name="Office Theme">
  <a:themeElements>
    <a:clrScheme name="UG Test">
      <a:dk1>
        <a:srgbClr val="000000"/>
      </a:dk1>
      <a:lt1>
        <a:srgbClr val="ffffff"/>
      </a:lt1>
      <a:dk2>
        <a:srgbClr val="ad9578"/>
      </a:dk2>
      <a:lt2>
        <a:srgbClr val="eee9e3"/>
      </a:lt2>
      <a:accent1>
        <a:srgbClr val="ad9578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19.xml><?xml version="1.0" encoding="utf-8"?>
<a:theme xmlns:a="http://schemas.openxmlformats.org/drawingml/2006/main" xmlns:r="http://schemas.openxmlformats.org/officeDocument/2006/relationships" name="Office Theme">
  <a:themeElements>
    <a:clrScheme name="UG Test">
      <a:dk1>
        <a:srgbClr val="000000"/>
      </a:dk1>
      <a:lt1>
        <a:srgbClr val="ffffff"/>
      </a:lt1>
      <a:dk2>
        <a:srgbClr val="ad9578"/>
      </a:dk2>
      <a:lt2>
        <a:srgbClr val="eee9e3"/>
      </a:lt2>
      <a:accent1>
        <a:srgbClr val="ad9578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2.xml><?xml version="1.0" encoding="utf-8"?>
<a:theme xmlns:a="http://schemas.openxmlformats.org/drawingml/2006/main" xmlns:r="http://schemas.openxmlformats.org/officeDocument/2006/relationships" name="Office Theme">
  <a:themeElements>
    <a:clrScheme name="UG Test">
      <a:dk1>
        <a:srgbClr val="000000"/>
      </a:dk1>
      <a:lt1>
        <a:srgbClr val="ffffff"/>
      </a:lt1>
      <a:dk2>
        <a:srgbClr val="ad9578"/>
      </a:dk2>
      <a:lt2>
        <a:srgbClr val="eee9e3"/>
      </a:lt2>
      <a:accent1>
        <a:srgbClr val="ad9578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20.xml><?xml version="1.0" encoding="utf-8"?>
<a:theme xmlns:a="http://schemas.openxmlformats.org/drawingml/2006/main" xmlns:r="http://schemas.openxmlformats.org/officeDocument/2006/relationships" name="Office Theme">
  <a:themeElements>
    <a:clrScheme name="UG Test">
      <a:dk1>
        <a:srgbClr val="000000"/>
      </a:dk1>
      <a:lt1>
        <a:srgbClr val="ffffff"/>
      </a:lt1>
      <a:dk2>
        <a:srgbClr val="ad9578"/>
      </a:dk2>
      <a:lt2>
        <a:srgbClr val="eee9e3"/>
      </a:lt2>
      <a:accent1>
        <a:srgbClr val="ad9578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21.xml><?xml version="1.0" encoding="utf-8"?>
<a:theme xmlns:a="http://schemas.openxmlformats.org/drawingml/2006/main" xmlns:r="http://schemas.openxmlformats.org/officeDocument/2006/relationships" name="Office Theme">
  <a:themeElements>
    <a:clrScheme name="UG Test">
      <a:dk1>
        <a:srgbClr val="000000"/>
      </a:dk1>
      <a:lt1>
        <a:srgbClr val="ffffff"/>
      </a:lt1>
      <a:dk2>
        <a:srgbClr val="ad9578"/>
      </a:dk2>
      <a:lt2>
        <a:srgbClr val="eee9e3"/>
      </a:lt2>
      <a:accent1>
        <a:srgbClr val="ad9578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22.xml><?xml version="1.0" encoding="utf-8"?>
<a:theme xmlns:a="http://schemas.openxmlformats.org/drawingml/2006/main" xmlns:r="http://schemas.openxmlformats.org/officeDocument/2006/relationships" name="Office Theme">
  <a:themeElements>
    <a:clrScheme name="UG Test">
      <a:dk1>
        <a:srgbClr val="000000"/>
      </a:dk1>
      <a:lt1>
        <a:srgbClr val="ffffff"/>
      </a:lt1>
      <a:dk2>
        <a:srgbClr val="ad9578"/>
      </a:dk2>
      <a:lt2>
        <a:srgbClr val="eee9e3"/>
      </a:lt2>
      <a:accent1>
        <a:srgbClr val="ad9578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23.xml><?xml version="1.0" encoding="utf-8"?>
<a:theme xmlns:a="http://schemas.openxmlformats.org/drawingml/2006/main" xmlns:r="http://schemas.openxmlformats.org/officeDocument/2006/relationships" name="Office Theme">
  <a:themeElements>
    <a:clrScheme name="UG Test">
      <a:dk1>
        <a:srgbClr val="000000"/>
      </a:dk1>
      <a:lt1>
        <a:srgbClr val="ffffff"/>
      </a:lt1>
      <a:dk2>
        <a:srgbClr val="ad9578"/>
      </a:dk2>
      <a:lt2>
        <a:srgbClr val="eee9e3"/>
      </a:lt2>
      <a:accent1>
        <a:srgbClr val="ad9578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24.xml><?xml version="1.0" encoding="utf-8"?>
<a:theme xmlns:a="http://schemas.openxmlformats.org/drawingml/2006/main" xmlns:r="http://schemas.openxmlformats.org/officeDocument/2006/relationships" name="Office Theme">
  <a:themeElements>
    <a:clrScheme name="UG Test">
      <a:dk1>
        <a:srgbClr val="000000"/>
      </a:dk1>
      <a:lt1>
        <a:srgbClr val="ffffff"/>
      </a:lt1>
      <a:dk2>
        <a:srgbClr val="ad9578"/>
      </a:dk2>
      <a:lt2>
        <a:srgbClr val="eee9e3"/>
      </a:lt2>
      <a:accent1>
        <a:srgbClr val="ad9578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25.xml><?xml version="1.0" encoding="utf-8"?>
<a:theme xmlns:a="http://schemas.openxmlformats.org/drawingml/2006/main" xmlns:r="http://schemas.openxmlformats.org/officeDocument/2006/relationships" name="Office Theme">
  <a:themeElements>
    <a:clrScheme name="UG Test">
      <a:dk1>
        <a:srgbClr val="000000"/>
      </a:dk1>
      <a:lt1>
        <a:srgbClr val="ffffff"/>
      </a:lt1>
      <a:dk2>
        <a:srgbClr val="ad9578"/>
      </a:dk2>
      <a:lt2>
        <a:srgbClr val="eee9e3"/>
      </a:lt2>
      <a:accent1>
        <a:srgbClr val="ad9578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26.xml><?xml version="1.0" encoding="utf-8"?>
<a:theme xmlns:a="http://schemas.openxmlformats.org/drawingml/2006/main" xmlns:r="http://schemas.openxmlformats.org/officeDocument/2006/relationships" name="Office Theme">
  <a:themeElements>
    <a:clrScheme name="UG Test">
      <a:dk1>
        <a:srgbClr val="000000"/>
      </a:dk1>
      <a:lt1>
        <a:srgbClr val="ffffff"/>
      </a:lt1>
      <a:dk2>
        <a:srgbClr val="ad9578"/>
      </a:dk2>
      <a:lt2>
        <a:srgbClr val="eee9e3"/>
      </a:lt2>
      <a:accent1>
        <a:srgbClr val="ad9578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27.xml><?xml version="1.0" encoding="utf-8"?>
<a:theme xmlns:a="http://schemas.openxmlformats.org/drawingml/2006/main" xmlns:r="http://schemas.openxmlformats.org/officeDocument/2006/relationships" name="Office Theme">
  <a:themeElements>
    <a:clrScheme name="UG Test">
      <a:dk1>
        <a:srgbClr val="000000"/>
      </a:dk1>
      <a:lt1>
        <a:srgbClr val="ffffff"/>
      </a:lt1>
      <a:dk2>
        <a:srgbClr val="ad9578"/>
      </a:dk2>
      <a:lt2>
        <a:srgbClr val="eee9e3"/>
      </a:lt2>
      <a:accent1>
        <a:srgbClr val="ad9578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28.xml><?xml version="1.0" encoding="utf-8"?>
<a:theme xmlns:a="http://schemas.openxmlformats.org/drawingml/2006/main" xmlns:r="http://schemas.openxmlformats.org/officeDocument/2006/relationships" name="Office Theme">
  <a:themeElements>
    <a:clrScheme name="UG Test">
      <a:dk1>
        <a:srgbClr val="000000"/>
      </a:dk1>
      <a:lt1>
        <a:srgbClr val="ffffff"/>
      </a:lt1>
      <a:dk2>
        <a:srgbClr val="ad9578"/>
      </a:dk2>
      <a:lt2>
        <a:srgbClr val="eee9e3"/>
      </a:lt2>
      <a:accent1>
        <a:srgbClr val="ad9578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29.xml><?xml version="1.0" encoding="utf-8"?>
<a:theme xmlns:a="http://schemas.openxmlformats.org/drawingml/2006/main" xmlns:r="http://schemas.openxmlformats.org/officeDocument/2006/relationships" name="Office Theme">
  <a:themeElements>
    <a:clrScheme name="UG Test">
      <a:dk1>
        <a:srgbClr val="000000"/>
      </a:dk1>
      <a:lt1>
        <a:srgbClr val="ffffff"/>
      </a:lt1>
      <a:dk2>
        <a:srgbClr val="ad9578"/>
      </a:dk2>
      <a:lt2>
        <a:srgbClr val="eee9e3"/>
      </a:lt2>
      <a:accent1>
        <a:srgbClr val="ad9578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3.xml><?xml version="1.0" encoding="utf-8"?>
<a:theme xmlns:a="http://schemas.openxmlformats.org/drawingml/2006/main" xmlns:r="http://schemas.openxmlformats.org/officeDocument/2006/relationships" name="Office Theme">
  <a:themeElements>
    <a:clrScheme name="UG Test">
      <a:dk1>
        <a:srgbClr val="000000"/>
      </a:dk1>
      <a:lt1>
        <a:srgbClr val="ffffff"/>
      </a:lt1>
      <a:dk2>
        <a:srgbClr val="ad9578"/>
      </a:dk2>
      <a:lt2>
        <a:srgbClr val="eee9e3"/>
      </a:lt2>
      <a:accent1>
        <a:srgbClr val="ad9578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30.xml><?xml version="1.0" encoding="utf-8"?>
<a:theme xmlns:a="http://schemas.openxmlformats.org/drawingml/2006/main" xmlns:r="http://schemas.openxmlformats.org/officeDocument/2006/relationships" name="Office Theme">
  <a:themeElements>
    <a:clrScheme name="UG Test">
      <a:dk1>
        <a:srgbClr val="000000"/>
      </a:dk1>
      <a:lt1>
        <a:srgbClr val="ffffff"/>
      </a:lt1>
      <a:dk2>
        <a:srgbClr val="ad9578"/>
      </a:dk2>
      <a:lt2>
        <a:srgbClr val="eee9e3"/>
      </a:lt2>
      <a:accent1>
        <a:srgbClr val="ad9578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31.xml><?xml version="1.0" encoding="utf-8"?>
<a:theme xmlns:a="http://schemas.openxmlformats.org/drawingml/2006/main" xmlns:r="http://schemas.openxmlformats.org/officeDocument/2006/relationships" name="Office Theme">
  <a:themeElements>
    <a:clrScheme name="UG Test">
      <a:dk1>
        <a:srgbClr val="000000"/>
      </a:dk1>
      <a:lt1>
        <a:srgbClr val="ffffff"/>
      </a:lt1>
      <a:dk2>
        <a:srgbClr val="ad9578"/>
      </a:dk2>
      <a:lt2>
        <a:srgbClr val="eee9e3"/>
      </a:lt2>
      <a:accent1>
        <a:srgbClr val="ad9578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32.xml><?xml version="1.0" encoding="utf-8"?>
<a:theme xmlns:a="http://schemas.openxmlformats.org/drawingml/2006/main" xmlns:r="http://schemas.openxmlformats.org/officeDocument/2006/relationships" name="Office Theme">
  <a:themeElements>
    <a:clrScheme name="UG Test">
      <a:dk1>
        <a:srgbClr val="000000"/>
      </a:dk1>
      <a:lt1>
        <a:srgbClr val="ffffff"/>
      </a:lt1>
      <a:dk2>
        <a:srgbClr val="ad9578"/>
      </a:dk2>
      <a:lt2>
        <a:srgbClr val="eee9e3"/>
      </a:lt2>
      <a:accent1>
        <a:srgbClr val="ad9578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33.xml><?xml version="1.0" encoding="utf-8"?>
<a:theme xmlns:a="http://schemas.openxmlformats.org/drawingml/2006/main" xmlns:r="http://schemas.openxmlformats.org/officeDocument/2006/relationships" name="Office Theme">
  <a:themeElements>
    <a:clrScheme name="UG Test">
      <a:dk1>
        <a:srgbClr val="000000"/>
      </a:dk1>
      <a:lt1>
        <a:srgbClr val="ffffff"/>
      </a:lt1>
      <a:dk2>
        <a:srgbClr val="ad9578"/>
      </a:dk2>
      <a:lt2>
        <a:srgbClr val="eee9e3"/>
      </a:lt2>
      <a:accent1>
        <a:srgbClr val="ad9578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34.xml><?xml version="1.0" encoding="utf-8"?>
<a:theme xmlns:a="http://schemas.openxmlformats.org/drawingml/2006/main" xmlns:r="http://schemas.openxmlformats.org/officeDocument/2006/relationships" name="Office Theme">
  <a:themeElements>
    <a:clrScheme name="UG Test">
      <a:dk1>
        <a:srgbClr val="000000"/>
      </a:dk1>
      <a:lt1>
        <a:srgbClr val="ffffff"/>
      </a:lt1>
      <a:dk2>
        <a:srgbClr val="ad9578"/>
      </a:dk2>
      <a:lt2>
        <a:srgbClr val="eee9e3"/>
      </a:lt2>
      <a:accent1>
        <a:srgbClr val="ad9578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35.xml><?xml version="1.0" encoding="utf-8"?>
<a:theme xmlns:a="http://schemas.openxmlformats.org/drawingml/2006/main" xmlns:r="http://schemas.openxmlformats.org/officeDocument/2006/relationships" name="Office Theme">
  <a:themeElements>
    <a:clrScheme name="UG Test">
      <a:dk1>
        <a:srgbClr val="000000"/>
      </a:dk1>
      <a:lt1>
        <a:srgbClr val="ffffff"/>
      </a:lt1>
      <a:dk2>
        <a:srgbClr val="ad9578"/>
      </a:dk2>
      <a:lt2>
        <a:srgbClr val="eee9e3"/>
      </a:lt2>
      <a:accent1>
        <a:srgbClr val="ad9578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36.xml><?xml version="1.0" encoding="utf-8"?>
<a:theme xmlns:a="http://schemas.openxmlformats.org/drawingml/2006/main" xmlns:r="http://schemas.openxmlformats.org/officeDocument/2006/relationships" name="Office Theme">
  <a:themeElements>
    <a:clrScheme name="UG Test">
      <a:dk1>
        <a:srgbClr val="000000"/>
      </a:dk1>
      <a:lt1>
        <a:srgbClr val="ffffff"/>
      </a:lt1>
      <a:dk2>
        <a:srgbClr val="ad9578"/>
      </a:dk2>
      <a:lt2>
        <a:srgbClr val="eee9e3"/>
      </a:lt2>
      <a:accent1>
        <a:srgbClr val="ad9578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37.xml><?xml version="1.0" encoding="utf-8"?>
<a:theme xmlns:a="http://schemas.openxmlformats.org/drawingml/2006/main" xmlns:r="http://schemas.openxmlformats.org/officeDocument/2006/relationships" name="Office Theme">
  <a:themeElements>
    <a:clrScheme name="UG Test">
      <a:dk1>
        <a:srgbClr val="000000"/>
      </a:dk1>
      <a:lt1>
        <a:srgbClr val="ffffff"/>
      </a:lt1>
      <a:dk2>
        <a:srgbClr val="ad9578"/>
      </a:dk2>
      <a:lt2>
        <a:srgbClr val="eee9e3"/>
      </a:lt2>
      <a:accent1>
        <a:srgbClr val="ad9578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38.xml><?xml version="1.0" encoding="utf-8"?>
<a:theme xmlns:a="http://schemas.openxmlformats.org/drawingml/2006/main" xmlns:r="http://schemas.openxmlformats.org/officeDocument/2006/relationships" name="Office Theme">
  <a:themeElements>
    <a:clrScheme name="UG Test">
      <a:dk1>
        <a:srgbClr val="000000"/>
      </a:dk1>
      <a:lt1>
        <a:srgbClr val="ffffff"/>
      </a:lt1>
      <a:dk2>
        <a:srgbClr val="ad9578"/>
      </a:dk2>
      <a:lt2>
        <a:srgbClr val="eee9e3"/>
      </a:lt2>
      <a:accent1>
        <a:srgbClr val="ad9578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39.xml><?xml version="1.0" encoding="utf-8"?>
<a:theme xmlns:a="http://schemas.openxmlformats.org/drawingml/2006/main" xmlns:r="http://schemas.openxmlformats.org/officeDocument/2006/relationships" name="Office Theme">
  <a:themeElements>
    <a:clrScheme name="UG Test">
      <a:dk1>
        <a:srgbClr val="000000"/>
      </a:dk1>
      <a:lt1>
        <a:srgbClr val="ffffff"/>
      </a:lt1>
      <a:dk2>
        <a:srgbClr val="ad9578"/>
      </a:dk2>
      <a:lt2>
        <a:srgbClr val="eee9e3"/>
      </a:lt2>
      <a:accent1>
        <a:srgbClr val="ad9578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4.xml><?xml version="1.0" encoding="utf-8"?>
<a:theme xmlns:a="http://schemas.openxmlformats.org/drawingml/2006/main" xmlns:r="http://schemas.openxmlformats.org/officeDocument/2006/relationships" name="Office Theme">
  <a:themeElements>
    <a:clrScheme name="UG Test">
      <a:dk1>
        <a:srgbClr val="000000"/>
      </a:dk1>
      <a:lt1>
        <a:srgbClr val="ffffff"/>
      </a:lt1>
      <a:dk2>
        <a:srgbClr val="ad9578"/>
      </a:dk2>
      <a:lt2>
        <a:srgbClr val="eee9e3"/>
      </a:lt2>
      <a:accent1>
        <a:srgbClr val="ad9578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40.xml><?xml version="1.0" encoding="utf-8"?>
<a:theme xmlns:a="http://schemas.openxmlformats.org/drawingml/2006/main" xmlns:r="http://schemas.openxmlformats.org/officeDocument/2006/relationships" name="Office Theme">
  <a:themeElements>
    <a:clrScheme name="UG Test">
      <a:dk1>
        <a:srgbClr val="000000"/>
      </a:dk1>
      <a:lt1>
        <a:srgbClr val="ffffff"/>
      </a:lt1>
      <a:dk2>
        <a:srgbClr val="ad9578"/>
      </a:dk2>
      <a:lt2>
        <a:srgbClr val="eee9e3"/>
      </a:lt2>
      <a:accent1>
        <a:srgbClr val="ad9578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41.xml><?xml version="1.0" encoding="utf-8"?>
<a:theme xmlns:a="http://schemas.openxmlformats.org/drawingml/2006/main" xmlns:r="http://schemas.openxmlformats.org/officeDocument/2006/relationships" name="Office Theme">
  <a:themeElements>
    <a:clrScheme name="UG Test">
      <a:dk1>
        <a:srgbClr val="000000"/>
      </a:dk1>
      <a:lt1>
        <a:srgbClr val="ffffff"/>
      </a:lt1>
      <a:dk2>
        <a:srgbClr val="ad9578"/>
      </a:dk2>
      <a:lt2>
        <a:srgbClr val="eee9e3"/>
      </a:lt2>
      <a:accent1>
        <a:srgbClr val="ad9578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42.xml><?xml version="1.0" encoding="utf-8"?>
<a:theme xmlns:a="http://schemas.openxmlformats.org/drawingml/2006/main" xmlns:r="http://schemas.openxmlformats.org/officeDocument/2006/relationships" name="Office Theme">
  <a:themeElements>
    <a:clrScheme name="UG Test">
      <a:dk1>
        <a:srgbClr val="000000"/>
      </a:dk1>
      <a:lt1>
        <a:srgbClr val="ffffff"/>
      </a:lt1>
      <a:dk2>
        <a:srgbClr val="ad9578"/>
      </a:dk2>
      <a:lt2>
        <a:srgbClr val="eee9e3"/>
      </a:lt2>
      <a:accent1>
        <a:srgbClr val="ad9578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43.xml><?xml version="1.0" encoding="utf-8"?>
<a:theme xmlns:a="http://schemas.openxmlformats.org/drawingml/2006/main" xmlns:r="http://schemas.openxmlformats.org/officeDocument/2006/relationships" name="Office Theme">
  <a:themeElements>
    <a:clrScheme name="UG Test">
      <a:dk1>
        <a:srgbClr val="000000"/>
      </a:dk1>
      <a:lt1>
        <a:srgbClr val="ffffff"/>
      </a:lt1>
      <a:dk2>
        <a:srgbClr val="ad9578"/>
      </a:dk2>
      <a:lt2>
        <a:srgbClr val="eee9e3"/>
      </a:lt2>
      <a:accent1>
        <a:srgbClr val="ad9578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44.xml><?xml version="1.0" encoding="utf-8"?>
<a:theme xmlns:a="http://schemas.openxmlformats.org/drawingml/2006/main" xmlns:r="http://schemas.openxmlformats.org/officeDocument/2006/relationships" name="Office Theme">
  <a:themeElements>
    <a:clrScheme name="UG Test">
      <a:dk1>
        <a:srgbClr val="000000"/>
      </a:dk1>
      <a:lt1>
        <a:srgbClr val="ffffff"/>
      </a:lt1>
      <a:dk2>
        <a:srgbClr val="ad9578"/>
      </a:dk2>
      <a:lt2>
        <a:srgbClr val="eee9e3"/>
      </a:lt2>
      <a:accent1>
        <a:srgbClr val="ad9578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45.xml><?xml version="1.0" encoding="utf-8"?>
<a:theme xmlns:a="http://schemas.openxmlformats.org/drawingml/2006/main" xmlns:r="http://schemas.openxmlformats.org/officeDocument/2006/relationships" name="Office Theme">
  <a:themeElements>
    <a:clrScheme name="UG Test">
      <a:dk1>
        <a:srgbClr val="000000"/>
      </a:dk1>
      <a:lt1>
        <a:srgbClr val="ffffff"/>
      </a:lt1>
      <a:dk2>
        <a:srgbClr val="ad9578"/>
      </a:dk2>
      <a:lt2>
        <a:srgbClr val="eee9e3"/>
      </a:lt2>
      <a:accent1>
        <a:srgbClr val="ad9578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46.xml><?xml version="1.0" encoding="utf-8"?>
<a:theme xmlns:a="http://schemas.openxmlformats.org/drawingml/2006/main" xmlns:r="http://schemas.openxmlformats.org/officeDocument/2006/relationships" name="Office Theme">
  <a:themeElements>
    <a:clrScheme name="UG Test">
      <a:dk1>
        <a:srgbClr val="000000"/>
      </a:dk1>
      <a:lt1>
        <a:srgbClr val="ffffff"/>
      </a:lt1>
      <a:dk2>
        <a:srgbClr val="ad9578"/>
      </a:dk2>
      <a:lt2>
        <a:srgbClr val="eee9e3"/>
      </a:lt2>
      <a:accent1>
        <a:srgbClr val="ad9578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47.xml><?xml version="1.0" encoding="utf-8"?>
<a:theme xmlns:a="http://schemas.openxmlformats.org/drawingml/2006/main" xmlns:r="http://schemas.openxmlformats.org/officeDocument/2006/relationships" name="Office Theme">
  <a:themeElements>
    <a:clrScheme name="UG Test">
      <a:dk1>
        <a:srgbClr val="000000"/>
      </a:dk1>
      <a:lt1>
        <a:srgbClr val="ffffff"/>
      </a:lt1>
      <a:dk2>
        <a:srgbClr val="ad9578"/>
      </a:dk2>
      <a:lt2>
        <a:srgbClr val="eee9e3"/>
      </a:lt2>
      <a:accent1>
        <a:srgbClr val="ad9578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48.xml><?xml version="1.0" encoding="utf-8"?>
<a:theme xmlns:a="http://schemas.openxmlformats.org/drawingml/2006/main" xmlns:r="http://schemas.openxmlformats.org/officeDocument/2006/relationships" name="Office Theme">
  <a:themeElements>
    <a:clrScheme name="UG Test">
      <a:dk1>
        <a:srgbClr val="000000"/>
      </a:dk1>
      <a:lt1>
        <a:srgbClr val="ffffff"/>
      </a:lt1>
      <a:dk2>
        <a:srgbClr val="ad9578"/>
      </a:dk2>
      <a:lt2>
        <a:srgbClr val="eee9e3"/>
      </a:lt2>
      <a:accent1>
        <a:srgbClr val="ad9578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49.xml><?xml version="1.0" encoding="utf-8"?>
<a:theme xmlns:a="http://schemas.openxmlformats.org/drawingml/2006/main" xmlns:r="http://schemas.openxmlformats.org/officeDocument/2006/relationships" name="Office Theme">
  <a:themeElements>
    <a:clrScheme name="UG Test">
      <a:dk1>
        <a:srgbClr val="000000"/>
      </a:dk1>
      <a:lt1>
        <a:srgbClr val="ffffff"/>
      </a:lt1>
      <a:dk2>
        <a:srgbClr val="ad9578"/>
      </a:dk2>
      <a:lt2>
        <a:srgbClr val="eee9e3"/>
      </a:lt2>
      <a:accent1>
        <a:srgbClr val="ad9578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5.xml><?xml version="1.0" encoding="utf-8"?>
<a:theme xmlns:a="http://schemas.openxmlformats.org/drawingml/2006/main" xmlns:r="http://schemas.openxmlformats.org/officeDocument/2006/relationships" name="Office Theme">
  <a:themeElements>
    <a:clrScheme name="UG Test">
      <a:dk1>
        <a:srgbClr val="000000"/>
      </a:dk1>
      <a:lt1>
        <a:srgbClr val="ffffff"/>
      </a:lt1>
      <a:dk2>
        <a:srgbClr val="ad9578"/>
      </a:dk2>
      <a:lt2>
        <a:srgbClr val="eee9e3"/>
      </a:lt2>
      <a:accent1>
        <a:srgbClr val="ad9578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50.xml><?xml version="1.0" encoding="utf-8"?>
<a:theme xmlns:a="http://schemas.openxmlformats.org/drawingml/2006/main" xmlns:r="http://schemas.openxmlformats.org/officeDocument/2006/relationships" name="Office Theme">
  <a:themeElements>
    <a:clrScheme name="UG Test">
      <a:dk1>
        <a:srgbClr val="000000"/>
      </a:dk1>
      <a:lt1>
        <a:srgbClr val="ffffff"/>
      </a:lt1>
      <a:dk2>
        <a:srgbClr val="ad9578"/>
      </a:dk2>
      <a:lt2>
        <a:srgbClr val="eee9e3"/>
      </a:lt2>
      <a:accent1>
        <a:srgbClr val="ad9578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51.xml><?xml version="1.0" encoding="utf-8"?>
<a:theme xmlns:a="http://schemas.openxmlformats.org/drawingml/2006/main" xmlns:r="http://schemas.openxmlformats.org/officeDocument/2006/relationships" name="Office Theme">
  <a:themeElements>
    <a:clrScheme name="UG Test">
      <a:dk1>
        <a:srgbClr val="000000"/>
      </a:dk1>
      <a:lt1>
        <a:srgbClr val="ffffff"/>
      </a:lt1>
      <a:dk2>
        <a:srgbClr val="ad9578"/>
      </a:dk2>
      <a:lt2>
        <a:srgbClr val="eee9e3"/>
      </a:lt2>
      <a:accent1>
        <a:srgbClr val="ad9578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52.xml><?xml version="1.0" encoding="utf-8"?>
<a:theme xmlns:a="http://schemas.openxmlformats.org/drawingml/2006/main" xmlns:r="http://schemas.openxmlformats.org/officeDocument/2006/relationships" name="Office Theme">
  <a:themeElements>
    <a:clrScheme name="UG Test">
      <a:dk1>
        <a:srgbClr val="000000"/>
      </a:dk1>
      <a:lt1>
        <a:srgbClr val="ffffff"/>
      </a:lt1>
      <a:dk2>
        <a:srgbClr val="ad9578"/>
      </a:dk2>
      <a:lt2>
        <a:srgbClr val="eee9e3"/>
      </a:lt2>
      <a:accent1>
        <a:srgbClr val="ad9578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53.xml><?xml version="1.0" encoding="utf-8"?>
<a:theme xmlns:a="http://schemas.openxmlformats.org/drawingml/2006/main" xmlns:r="http://schemas.openxmlformats.org/officeDocument/2006/relationships" name="Office Theme">
  <a:themeElements>
    <a:clrScheme name="UG Test">
      <a:dk1>
        <a:srgbClr val="000000"/>
      </a:dk1>
      <a:lt1>
        <a:srgbClr val="ffffff"/>
      </a:lt1>
      <a:dk2>
        <a:srgbClr val="ad9578"/>
      </a:dk2>
      <a:lt2>
        <a:srgbClr val="eee9e3"/>
      </a:lt2>
      <a:accent1>
        <a:srgbClr val="ad9578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54.xml><?xml version="1.0" encoding="utf-8"?>
<a:theme xmlns:a="http://schemas.openxmlformats.org/drawingml/2006/main" xmlns:r="http://schemas.openxmlformats.org/officeDocument/2006/relationships" name="Office Theme">
  <a:themeElements>
    <a:clrScheme name="UG Test">
      <a:dk1>
        <a:srgbClr val="000000"/>
      </a:dk1>
      <a:lt1>
        <a:srgbClr val="ffffff"/>
      </a:lt1>
      <a:dk2>
        <a:srgbClr val="ad9578"/>
      </a:dk2>
      <a:lt2>
        <a:srgbClr val="eee9e3"/>
      </a:lt2>
      <a:accent1>
        <a:srgbClr val="ad9578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55.xml><?xml version="1.0" encoding="utf-8"?>
<a:theme xmlns:a="http://schemas.openxmlformats.org/drawingml/2006/main" xmlns:r="http://schemas.openxmlformats.org/officeDocument/2006/relationships" name="Office Theme">
  <a:themeElements>
    <a:clrScheme name="UG Test">
      <a:dk1>
        <a:srgbClr val="000000"/>
      </a:dk1>
      <a:lt1>
        <a:srgbClr val="ffffff"/>
      </a:lt1>
      <a:dk2>
        <a:srgbClr val="ad9578"/>
      </a:dk2>
      <a:lt2>
        <a:srgbClr val="eee9e3"/>
      </a:lt2>
      <a:accent1>
        <a:srgbClr val="ad9578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56.xml><?xml version="1.0" encoding="utf-8"?>
<a:theme xmlns:a="http://schemas.openxmlformats.org/drawingml/2006/main" xmlns:r="http://schemas.openxmlformats.org/officeDocument/2006/relationships" name="Office Theme">
  <a:themeElements>
    <a:clrScheme name="UG Test">
      <a:dk1>
        <a:srgbClr val="000000"/>
      </a:dk1>
      <a:lt1>
        <a:srgbClr val="ffffff"/>
      </a:lt1>
      <a:dk2>
        <a:srgbClr val="ad9578"/>
      </a:dk2>
      <a:lt2>
        <a:srgbClr val="eee9e3"/>
      </a:lt2>
      <a:accent1>
        <a:srgbClr val="ad9578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57.xml><?xml version="1.0" encoding="utf-8"?>
<a:theme xmlns:a="http://schemas.openxmlformats.org/drawingml/2006/main" xmlns:r="http://schemas.openxmlformats.org/officeDocument/2006/relationships" name="Office Theme">
  <a:themeElements>
    <a:clrScheme name="UG Test">
      <a:dk1>
        <a:srgbClr val="000000"/>
      </a:dk1>
      <a:lt1>
        <a:srgbClr val="ffffff"/>
      </a:lt1>
      <a:dk2>
        <a:srgbClr val="ad9578"/>
      </a:dk2>
      <a:lt2>
        <a:srgbClr val="eee9e3"/>
      </a:lt2>
      <a:accent1>
        <a:srgbClr val="ad9578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58.xml><?xml version="1.0" encoding="utf-8"?>
<a:theme xmlns:a="http://schemas.openxmlformats.org/drawingml/2006/main" xmlns:r="http://schemas.openxmlformats.org/officeDocument/2006/relationships" name="Office Theme">
  <a:themeElements>
    <a:clrScheme name="UG Test">
      <a:dk1>
        <a:srgbClr val="000000"/>
      </a:dk1>
      <a:lt1>
        <a:srgbClr val="ffffff"/>
      </a:lt1>
      <a:dk2>
        <a:srgbClr val="ad9578"/>
      </a:dk2>
      <a:lt2>
        <a:srgbClr val="eee9e3"/>
      </a:lt2>
      <a:accent1>
        <a:srgbClr val="ad9578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59.xml><?xml version="1.0" encoding="utf-8"?>
<a:theme xmlns:a="http://schemas.openxmlformats.org/drawingml/2006/main" xmlns:r="http://schemas.openxmlformats.org/officeDocument/2006/relationships" name="Office Theme">
  <a:themeElements>
    <a:clrScheme name="UG Test">
      <a:dk1>
        <a:srgbClr val="000000"/>
      </a:dk1>
      <a:lt1>
        <a:srgbClr val="ffffff"/>
      </a:lt1>
      <a:dk2>
        <a:srgbClr val="ad9578"/>
      </a:dk2>
      <a:lt2>
        <a:srgbClr val="eee9e3"/>
      </a:lt2>
      <a:accent1>
        <a:srgbClr val="ad9578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6.xml><?xml version="1.0" encoding="utf-8"?>
<a:theme xmlns:a="http://schemas.openxmlformats.org/drawingml/2006/main" xmlns:r="http://schemas.openxmlformats.org/officeDocument/2006/relationships" name="Office Theme">
  <a:themeElements>
    <a:clrScheme name="UG Test">
      <a:dk1>
        <a:srgbClr val="000000"/>
      </a:dk1>
      <a:lt1>
        <a:srgbClr val="ffffff"/>
      </a:lt1>
      <a:dk2>
        <a:srgbClr val="ad9578"/>
      </a:dk2>
      <a:lt2>
        <a:srgbClr val="eee9e3"/>
      </a:lt2>
      <a:accent1>
        <a:srgbClr val="ad9578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60.xml><?xml version="1.0" encoding="utf-8"?>
<a:theme xmlns:a="http://schemas.openxmlformats.org/drawingml/2006/main" xmlns:r="http://schemas.openxmlformats.org/officeDocument/2006/relationships" name="Office Theme">
  <a:themeElements>
    <a:clrScheme name="UG Test">
      <a:dk1>
        <a:srgbClr val="000000"/>
      </a:dk1>
      <a:lt1>
        <a:srgbClr val="ffffff"/>
      </a:lt1>
      <a:dk2>
        <a:srgbClr val="ad9578"/>
      </a:dk2>
      <a:lt2>
        <a:srgbClr val="eee9e3"/>
      </a:lt2>
      <a:accent1>
        <a:srgbClr val="ad9578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61.xml><?xml version="1.0" encoding="utf-8"?>
<a:theme xmlns:a="http://schemas.openxmlformats.org/drawingml/2006/main" xmlns:r="http://schemas.openxmlformats.org/officeDocument/2006/relationships" name="Office Theme">
  <a:themeElements>
    <a:clrScheme name="UG Test">
      <a:dk1>
        <a:srgbClr val="000000"/>
      </a:dk1>
      <a:lt1>
        <a:srgbClr val="ffffff"/>
      </a:lt1>
      <a:dk2>
        <a:srgbClr val="ad9578"/>
      </a:dk2>
      <a:lt2>
        <a:srgbClr val="eee9e3"/>
      </a:lt2>
      <a:accent1>
        <a:srgbClr val="ad9578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62.xml><?xml version="1.0" encoding="utf-8"?>
<a:theme xmlns:a="http://schemas.openxmlformats.org/drawingml/2006/main" xmlns:r="http://schemas.openxmlformats.org/officeDocument/2006/relationships" name="Office Theme">
  <a:themeElements>
    <a:clrScheme name="UG Test">
      <a:dk1>
        <a:srgbClr val="000000"/>
      </a:dk1>
      <a:lt1>
        <a:srgbClr val="ffffff"/>
      </a:lt1>
      <a:dk2>
        <a:srgbClr val="ad9578"/>
      </a:dk2>
      <a:lt2>
        <a:srgbClr val="eee9e3"/>
      </a:lt2>
      <a:accent1>
        <a:srgbClr val="ad9578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63.xml><?xml version="1.0" encoding="utf-8"?>
<a:theme xmlns:a="http://schemas.openxmlformats.org/drawingml/2006/main" xmlns:r="http://schemas.openxmlformats.org/officeDocument/2006/relationships" name="Office Theme">
  <a:themeElements>
    <a:clrScheme name="UG Test">
      <a:dk1>
        <a:srgbClr val="000000"/>
      </a:dk1>
      <a:lt1>
        <a:srgbClr val="ffffff"/>
      </a:lt1>
      <a:dk2>
        <a:srgbClr val="ad9578"/>
      </a:dk2>
      <a:lt2>
        <a:srgbClr val="eee9e3"/>
      </a:lt2>
      <a:accent1>
        <a:srgbClr val="ad9578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64.xml><?xml version="1.0" encoding="utf-8"?>
<a:theme xmlns:a="http://schemas.openxmlformats.org/drawingml/2006/main" xmlns:r="http://schemas.openxmlformats.org/officeDocument/2006/relationships" name="Office Theme">
  <a:themeElements>
    <a:clrScheme name="UG Test">
      <a:dk1>
        <a:srgbClr val="000000"/>
      </a:dk1>
      <a:lt1>
        <a:srgbClr val="ffffff"/>
      </a:lt1>
      <a:dk2>
        <a:srgbClr val="ad9578"/>
      </a:dk2>
      <a:lt2>
        <a:srgbClr val="eee9e3"/>
      </a:lt2>
      <a:accent1>
        <a:srgbClr val="ad9578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65.xml><?xml version="1.0" encoding="utf-8"?>
<a:theme xmlns:a="http://schemas.openxmlformats.org/drawingml/2006/main" xmlns:r="http://schemas.openxmlformats.org/officeDocument/2006/relationships" name="Office Theme">
  <a:themeElements>
    <a:clrScheme name="UG Test">
      <a:dk1>
        <a:srgbClr val="000000"/>
      </a:dk1>
      <a:lt1>
        <a:srgbClr val="ffffff"/>
      </a:lt1>
      <a:dk2>
        <a:srgbClr val="ad9578"/>
      </a:dk2>
      <a:lt2>
        <a:srgbClr val="eee9e3"/>
      </a:lt2>
      <a:accent1>
        <a:srgbClr val="ad9578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66.xml><?xml version="1.0" encoding="utf-8"?>
<a:theme xmlns:a="http://schemas.openxmlformats.org/drawingml/2006/main" xmlns:r="http://schemas.openxmlformats.org/officeDocument/2006/relationships" name="Office Theme">
  <a:themeElements>
    <a:clrScheme name="UG Test">
      <a:dk1>
        <a:srgbClr val="000000"/>
      </a:dk1>
      <a:lt1>
        <a:srgbClr val="ffffff"/>
      </a:lt1>
      <a:dk2>
        <a:srgbClr val="ad9578"/>
      </a:dk2>
      <a:lt2>
        <a:srgbClr val="eee9e3"/>
      </a:lt2>
      <a:accent1>
        <a:srgbClr val="ad9578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67.xml><?xml version="1.0" encoding="utf-8"?>
<a:theme xmlns:a="http://schemas.openxmlformats.org/drawingml/2006/main" xmlns:r="http://schemas.openxmlformats.org/officeDocument/2006/relationships" name="Office Theme">
  <a:themeElements>
    <a:clrScheme name="UG Test">
      <a:dk1>
        <a:srgbClr val="000000"/>
      </a:dk1>
      <a:lt1>
        <a:srgbClr val="ffffff"/>
      </a:lt1>
      <a:dk2>
        <a:srgbClr val="ad9578"/>
      </a:dk2>
      <a:lt2>
        <a:srgbClr val="eee9e3"/>
      </a:lt2>
      <a:accent1>
        <a:srgbClr val="ad9578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68.xml><?xml version="1.0" encoding="utf-8"?>
<a:theme xmlns:a="http://schemas.openxmlformats.org/drawingml/2006/main" xmlns:r="http://schemas.openxmlformats.org/officeDocument/2006/relationships" name="Office Theme">
  <a:themeElements>
    <a:clrScheme name="UG Test">
      <a:dk1>
        <a:srgbClr val="000000"/>
      </a:dk1>
      <a:lt1>
        <a:srgbClr val="ffffff"/>
      </a:lt1>
      <a:dk2>
        <a:srgbClr val="ad9578"/>
      </a:dk2>
      <a:lt2>
        <a:srgbClr val="eee9e3"/>
      </a:lt2>
      <a:accent1>
        <a:srgbClr val="ad9578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69.xml><?xml version="1.0" encoding="utf-8"?>
<a:theme xmlns:a="http://schemas.openxmlformats.org/drawingml/2006/main" xmlns:r="http://schemas.openxmlformats.org/officeDocument/2006/relationships" name="Office Theme">
  <a:themeElements>
    <a:clrScheme name="UG Test">
      <a:dk1>
        <a:srgbClr val="000000"/>
      </a:dk1>
      <a:lt1>
        <a:srgbClr val="ffffff"/>
      </a:lt1>
      <a:dk2>
        <a:srgbClr val="ad9578"/>
      </a:dk2>
      <a:lt2>
        <a:srgbClr val="eee9e3"/>
      </a:lt2>
      <a:accent1>
        <a:srgbClr val="ad9578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7.xml><?xml version="1.0" encoding="utf-8"?>
<a:theme xmlns:a="http://schemas.openxmlformats.org/drawingml/2006/main" xmlns:r="http://schemas.openxmlformats.org/officeDocument/2006/relationships" name="Office Theme">
  <a:themeElements>
    <a:clrScheme name="UG Test">
      <a:dk1>
        <a:srgbClr val="000000"/>
      </a:dk1>
      <a:lt1>
        <a:srgbClr val="ffffff"/>
      </a:lt1>
      <a:dk2>
        <a:srgbClr val="ad9578"/>
      </a:dk2>
      <a:lt2>
        <a:srgbClr val="eee9e3"/>
      </a:lt2>
      <a:accent1>
        <a:srgbClr val="ad9578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70.xml><?xml version="1.0" encoding="utf-8"?>
<a:theme xmlns:a="http://schemas.openxmlformats.org/drawingml/2006/main" xmlns:r="http://schemas.openxmlformats.org/officeDocument/2006/relationships" name="Office Theme">
  <a:themeElements>
    <a:clrScheme name="UG Test">
      <a:dk1>
        <a:srgbClr val="000000"/>
      </a:dk1>
      <a:lt1>
        <a:srgbClr val="ffffff"/>
      </a:lt1>
      <a:dk2>
        <a:srgbClr val="ad9578"/>
      </a:dk2>
      <a:lt2>
        <a:srgbClr val="eee9e3"/>
      </a:lt2>
      <a:accent1>
        <a:srgbClr val="ad9578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71.xml><?xml version="1.0" encoding="utf-8"?>
<a:theme xmlns:a="http://schemas.openxmlformats.org/drawingml/2006/main" xmlns:r="http://schemas.openxmlformats.org/officeDocument/2006/relationships" name="Office Theme">
  <a:themeElements>
    <a:clrScheme name="UG Test">
      <a:dk1>
        <a:srgbClr val="000000"/>
      </a:dk1>
      <a:lt1>
        <a:srgbClr val="ffffff"/>
      </a:lt1>
      <a:dk2>
        <a:srgbClr val="ad9578"/>
      </a:dk2>
      <a:lt2>
        <a:srgbClr val="eee9e3"/>
      </a:lt2>
      <a:accent1>
        <a:srgbClr val="ad9578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72.xml><?xml version="1.0" encoding="utf-8"?>
<a:theme xmlns:a="http://schemas.openxmlformats.org/drawingml/2006/main" xmlns:r="http://schemas.openxmlformats.org/officeDocument/2006/relationships" name="Office Theme">
  <a:themeElements>
    <a:clrScheme name="UG Test">
      <a:dk1>
        <a:srgbClr val="000000"/>
      </a:dk1>
      <a:lt1>
        <a:srgbClr val="ffffff"/>
      </a:lt1>
      <a:dk2>
        <a:srgbClr val="ad9578"/>
      </a:dk2>
      <a:lt2>
        <a:srgbClr val="eee9e3"/>
      </a:lt2>
      <a:accent1>
        <a:srgbClr val="ad9578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73.xml><?xml version="1.0" encoding="utf-8"?>
<a:theme xmlns:a="http://schemas.openxmlformats.org/drawingml/2006/main" xmlns:r="http://schemas.openxmlformats.org/officeDocument/2006/relationships" name="Office Theme">
  <a:themeElements>
    <a:clrScheme name="UG Test">
      <a:dk1>
        <a:srgbClr val="000000"/>
      </a:dk1>
      <a:lt1>
        <a:srgbClr val="ffffff"/>
      </a:lt1>
      <a:dk2>
        <a:srgbClr val="ad9578"/>
      </a:dk2>
      <a:lt2>
        <a:srgbClr val="eee9e3"/>
      </a:lt2>
      <a:accent1>
        <a:srgbClr val="ad9578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74.xml><?xml version="1.0" encoding="utf-8"?>
<a:theme xmlns:a="http://schemas.openxmlformats.org/drawingml/2006/main" xmlns:r="http://schemas.openxmlformats.org/officeDocument/2006/relationships" name="Office Theme">
  <a:themeElements>
    <a:clrScheme name="UG Test">
      <a:dk1>
        <a:srgbClr val="000000"/>
      </a:dk1>
      <a:lt1>
        <a:srgbClr val="ffffff"/>
      </a:lt1>
      <a:dk2>
        <a:srgbClr val="ad9578"/>
      </a:dk2>
      <a:lt2>
        <a:srgbClr val="eee9e3"/>
      </a:lt2>
      <a:accent1>
        <a:srgbClr val="ad9578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75.xml><?xml version="1.0" encoding="utf-8"?>
<a:theme xmlns:a="http://schemas.openxmlformats.org/drawingml/2006/main" xmlns:r="http://schemas.openxmlformats.org/officeDocument/2006/relationships" name="Office Theme">
  <a:themeElements>
    <a:clrScheme name="UG Test">
      <a:dk1>
        <a:srgbClr val="000000"/>
      </a:dk1>
      <a:lt1>
        <a:srgbClr val="ffffff"/>
      </a:lt1>
      <a:dk2>
        <a:srgbClr val="ad9578"/>
      </a:dk2>
      <a:lt2>
        <a:srgbClr val="eee9e3"/>
      </a:lt2>
      <a:accent1>
        <a:srgbClr val="ad9578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76.xml><?xml version="1.0" encoding="utf-8"?>
<a:theme xmlns:a="http://schemas.openxmlformats.org/drawingml/2006/main" xmlns:r="http://schemas.openxmlformats.org/officeDocument/2006/relationships" name="Office Theme">
  <a:themeElements>
    <a:clrScheme name="UG Test">
      <a:dk1>
        <a:srgbClr val="000000"/>
      </a:dk1>
      <a:lt1>
        <a:srgbClr val="ffffff"/>
      </a:lt1>
      <a:dk2>
        <a:srgbClr val="ad9578"/>
      </a:dk2>
      <a:lt2>
        <a:srgbClr val="eee9e3"/>
      </a:lt2>
      <a:accent1>
        <a:srgbClr val="ad9578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77.xml><?xml version="1.0" encoding="utf-8"?>
<a:theme xmlns:a="http://schemas.openxmlformats.org/drawingml/2006/main" xmlns:r="http://schemas.openxmlformats.org/officeDocument/2006/relationships" name="Office Theme">
  <a:themeElements>
    <a:clrScheme name="UG Test">
      <a:dk1>
        <a:srgbClr val="000000"/>
      </a:dk1>
      <a:lt1>
        <a:srgbClr val="ffffff"/>
      </a:lt1>
      <a:dk2>
        <a:srgbClr val="ad9578"/>
      </a:dk2>
      <a:lt2>
        <a:srgbClr val="eee9e3"/>
      </a:lt2>
      <a:accent1>
        <a:srgbClr val="ad9578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78.xml><?xml version="1.0" encoding="utf-8"?>
<a:theme xmlns:a="http://schemas.openxmlformats.org/drawingml/2006/main" xmlns:r="http://schemas.openxmlformats.org/officeDocument/2006/relationships" name="Office Theme">
  <a:themeElements>
    <a:clrScheme name="UG Test">
      <a:dk1>
        <a:srgbClr val="000000"/>
      </a:dk1>
      <a:lt1>
        <a:srgbClr val="ffffff"/>
      </a:lt1>
      <a:dk2>
        <a:srgbClr val="ad9578"/>
      </a:dk2>
      <a:lt2>
        <a:srgbClr val="eee9e3"/>
      </a:lt2>
      <a:accent1>
        <a:srgbClr val="ad9578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79.xml><?xml version="1.0" encoding="utf-8"?>
<a:theme xmlns:a="http://schemas.openxmlformats.org/drawingml/2006/main" xmlns:r="http://schemas.openxmlformats.org/officeDocument/2006/relationships" name="Office Theme">
  <a:themeElements>
    <a:clrScheme name="UG Test">
      <a:dk1>
        <a:srgbClr val="000000"/>
      </a:dk1>
      <a:lt1>
        <a:srgbClr val="ffffff"/>
      </a:lt1>
      <a:dk2>
        <a:srgbClr val="ad9578"/>
      </a:dk2>
      <a:lt2>
        <a:srgbClr val="eee9e3"/>
      </a:lt2>
      <a:accent1>
        <a:srgbClr val="ad9578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8.xml><?xml version="1.0" encoding="utf-8"?>
<a:theme xmlns:a="http://schemas.openxmlformats.org/drawingml/2006/main" xmlns:r="http://schemas.openxmlformats.org/officeDocument/2006/relationships" name="Office Theme">
  <a:themeElements>
    <a:clrScheme name="UG Test">
      <a:dk1>
        <a:srgbClr val="000000"/>
      </a:dk1>
      <a:lt1>
        <a:srgbClr val="ffffff"/>
      </a:lt1>
      <a:dk2>
        <a:srgbClr val="ad9578"/>
      </a:dk2>
      <a:lt2>
        <a:srgbClr val="eee9e3"/>
      </a:lt2>
      <a:accent1>
        <a:srgbClr val="ad9578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80.xml><?xml version="1.0" encoding="utf-8"?>
<a:theme xmlns:a="http://schemas.openxmlformats.org/drawingml/2006/main" xmlns:r="http://schemas.openxmlformats.org/officeDocument/2006/relationships" name="Office Theme">
  <a:themeElements>
    <a:clrScheme name="UG Test">
      <a:dk1>
        <a:srgbClr val="000000"/>
      </a:dk1>
      <a:lt1>
        <a:srgbClr val="ffffff"/>
      </a:lt1>
      <a:dk2>
        <a:srgbClr val="ad9578"/>
      </a:dk2>
      <a:lt2>
        <a:srgbClr val="eee9e3"/>
      </a:lt2>
      <a:accent1>
        <a:srgbClr val="ad9578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81.xml><?xml version="1.0" encoding="utf-8"?>
<a:theme xmlns:a="http://schemas.openxmlformats.org/drawingml/2006/main" xmlns:r="http://schemas.openxmlformats.org/officeDocument/2006/relationships" name="Office Theme">
  <a:themeElements>
    <a:clrScheme name="UG Test">
      <a:dk1>
        <a:srgbClr val="000000"/>
      </a:dk1>
      <a:lt1>
        <a:srgbClr val="ffffff"/>
      </a:lt1>
      <a:dk2>
        <a:srgbClr val="ad9578"/>
      </a:dk2>
      <a:lt2>
        <a:srgbClr val="eee9e3"/>
      </a:lt2>
      <a:accent1>
        <a:srgbClr val="ad9578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82.xml><?xml version="1.0" encoding="utf-8"?>
<a:theme xmlns:a="http://schemas.openxmlformats.org/drawingml/2006/main" xmlns:r="http://schemas.openxmlformats.org/officeDocument/2006/relationships" name="Office Theme">
  <a:themeElements>
    <a:clrScheme name="UG Test">
      <a:dk1>
        <a:srgbClr val="000000"/>
      </a:dk1>
      <a:lt1>
        <a:srgbClr val="ffffff"/>
      </a:lt1>
      <a:dk2>
        <a:srgbClr val="ad9578"/>
      </a:dk2>
      <a:lt2>
        <a:srgbClr val="eee9e3"/>
      </a:lt2>
      <a:accent1>
        <a:srgbClr val="ad9578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83.xml><?xml version="1.0" encoding="utf-8"?>
<a:theme xmlns:a="http://schemas.openxmlformats.org/drawingml/2006/main" xmlns:r="http://schemas.openxmlformats.org/officeDocument/2006/relationships" name="Office Theme">
  <a:themeElements>
    <a:clrScheme name="UG Test">
      <a:dk1>
        <a:srgbClr val="000000"/>
      </a:dk1>
      <a:lt1>
        <a:srgbClr val="ffffff"/>
      </a:lt1>
      <a:dk2>
        <a:srgbClr val="ad9578"/>
      </a:dk2>
      <a:lt2>
        <a:srgbClr val="eee9e3"/>
      </a:lt2>
      <a:accent1>
        <a:srgbClr val="ad9578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84.xml><?xml version="1.0" encoding="utf-8"?>
<a:theme xmlns:a="http://schemas.openxmlformats.org/drawingml/2006/main" xmlns:r="http://schemas.openxmlformats.org/officeDocument/2006/relationships" name="Office Theme">
  <a:themeElements>
    <a:clrScheme name="UG Test">
      <a:dk1>
        <a:srgbClr val="000000"/>
      </a:dk1>
      <a:lt1>
        <a:srgbClr val="ffffff"/>
      </a:lt1>
      <a:dk2>
        <a:srgbClr val="ad9578"/>
      </a:dk2>
      <a:lt2>
        <a:srgbClr val="eee9e3"/>
      </a:lt2>
      <a:accent1>
        <a:srgbClr val="ad9578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85.xml><?xml version="1.0" encoding="utf-8"?>
<a:theme xmlns:a="http://schemas.openxmlformats.org/drawingml/2006/main" xmlns:r="http://schemas.openxmlformats.org/officeDocument/2006/relationships" name="Office Theme">
  <a:themeElements>
    <a:clrScheme name="UG Test">
      <a:dk1>
        <a:srgbClr val="000000"/>
      </a:dk1>
      <a:lt1>
        <a:srgbClr val="ffffff"/>
      </a:lt1>
      <a:dk2>
        <a:srgbClr val="ad9578"/>
      </a:dk2>
      <a:lt2>
        <a:srgbClr val="eee9e3"/>
      </a:lt2>
      <a:accent1>
        <a:srgbClr val="ad9578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86.xml><?xml version="1.0" encoding="utf-8"?>
<a:theme xmlns:a="http://schemas.openxmlformats.org/drawingml/2006/main" xmlns:r="http://schemas.openxmlformats.org/officeDocument/2006/relationships" name="Office Theme">
  <a:themeElements>
    <a:clrScheme name="UG Test">
      <a:dk1>
        <a:srgbClr val="000000"/>
      </a:dk1>
      <a:lt1>
        <a:srgbClr val="ffffff"/>
      </a:lt1>
      <a:dk2>
        <a:srgbClr val="ad9578"/>
      </a:dk2>
      <a:lt2>
        <a:srgbClr val="eee9e3"/>
      </a:lt2>
      <a:accent1>
        <a:srgbClr val="ad9578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87.xml><?xml version="1.0" encoding="utf-8"?>
<a:theme xmlns:a="http://schemas.openxmlformats.org/drawingml/2006/main" xmlns:r="http://schemas.openxmlformats.org/officeDocument/2006/relationships" name="Office Theme">
  <a:themeElements>
    <a:clrScheme name="UG Test">
      <a:dk1>
        <a:srgbClr val="000000"/>
      </a:dk1>
      <a:lt1>
        <a:srgbClr val="ffffff"/>
      </a:lt1>
      <a:dk2>
        <a:srgbClr val="ad9578"/>
      </a:dk2>
      <a:lt2>
        <a:srgbClr val="eee9e3"/>
      </a:lt2>
      <a:accent1>
        <a:srgbClr val="ad9578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88.xml><?xml version="1.0" encoding="utf-8"?>
<a:theme xmlns:a="http://schemas.openxmlformats.org/drawingml/2006/main" xmlns:r="http://schemas.openxmlformats.org/officeDocument/2006/relationships" name="Office Theme">
  <a:themeElements>
    <a:clrScheme name="UG Test">
      <a:dk1>
        <a:srgbClr val="000000"/>
      </a:dk1>
      <a:lt1>
        <a:srgbClr val="ffffff"/>
      </a:lt1>
      <a:dk2>
        <a:srgbClr val="ad9578"/>
      </a:dk2>
      <a:lt2>
        <a:srgbClr val="eee9e3"/>
      </a:lt2>
      <a:accent1>
        <a:srgbClr val="ad9578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89.xml><?xml version="1.0" encoding="utf-8"?>
<a:theme xmlns:a="http://schemas.openxmlformats.org/drawingml/2006/main" xmlns:r="http://schemas.openxmlformats.org/officeDocument/2006/relationships" name="Office Theme">
  <a:themeElements>
    <a:clrScheme name="UG Test">
      <a:dk1>
        <a:srgbClr val="000000"/>
      </a:dk1>
      <a:lt1>
        <a:srgbClr val="ffffff"/>
      </a:lt1>
      <a:dk2>
        <a:srgbClr val="ad9578"/>
      </a:dk2>
      <a:lt2>
        <a:srgbClr val="eee9e3"/>
      </a:lt2>
      <a:accent1>
        <a:srgbClr val="ad9578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9.xml><?xml version="1.0" encoding="utf-8"?>
<a:theme xmlns:a="http://schemas.openxmlformats.org/drawingml/2006/main" xmlns:r="http://schemas.openxmlformats.org/officeDocument/2006/relationships" name="Office Theme">
  <a:themeElements>
    <a:clrScheme name="UG Test">
      <a:dk1>
        <a:srgbClr val="000000"/>
      </a:dk1>
      <a:lt1>
        <a:srgbClr val="ffffff"/>
      </a:lt1>
      <a:dk2>
        <a:srgbClr val="ad9578"/>
      </a:dk2>
      <a:lt2>
        <a:srgbClr val="eee9e3"/>
      </a:lt2>
      <a:accent1>
        <a:srgbClr val="ad9578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90.xml><?xml version="1.0" encoding="utf-8"?>
<a:theme xmlns:a="http://schemas.openxmlformats.org/drawingml/2006/main" xmlns:r="http://schemas.openxmlformats.org/officeDocument/2006/relationships" name="Office Theme">
  <a:themeElements>
    <a:clrScheme name="UG Test">
      <a:dk1>
        <a:srgbClr val="000000"/>
      </a:dk1>
      <a:lt1>
        <a:srgbClr val="ffffff"/>
      </a:lt1>
      <a:dk2>
        <a:srgbClr val="ad9578"/>
      </a:dk2>
      <a:lt2>
        <a:srgbClr val="eee9e3"/>
      </a:lt2>
      <a:accent1>
        <a:srgbClr val="ad9578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91.xml><?xml version="1.0" encoding="utf-8"?>
<a:theme xmlns:a="http://schemas.openxmlformats.org/drawingml/2006/main" xmlns:r="http://schemas.openxmlformats.org/officeDocument/2006/relationships" name="Office Theme">
  <a:themeElements>
    <a:clrScheme name="UG Test">
      <a:dk1>
        <a:srgbClr val="000000"/>
      </a:dk1>
      <a:lt1>
        <a:srgbClr val="ffffff"/>
      </a:lt1>
      <a:dk2>
        <a:srgbClr val="ad9578"/>
      </a:dk2>
      <a:lt2>
        <a:srgbClr val="eee9e3"/>
      </a:lt2>
      <a:accent1>
        <a:srgbClr val="ad9578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92.xml><?xml version="1.0" encoding="utf-8"?>
<a:theme xmlns:a="http://schemas.openxmlformats.org/drawingml/2006/main" xmlns:r="http://schemas.openxmlformats.org/officeDocument/2006/relationships" name="Office Theme">
  <a:themeElements>
    <a:clrScheme name="UG Test">
      <a:dk1>
        <a:srgbClr val="000000"/>
      </a:dk1>
      <a:lt1>
        <a:srgbClr val="ffffff"/>
      </a:lt1>
      <a:dk2>
        <a:srgbClr val="ad9578"/>
      </a:dk2>
      <a:lt2>
        <a:srgbClr val="eee9e3"/>
      </a:lt2>
      <a:accent1>
        <a:srgbClr val="ad9578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93.xml><?xml version="1.0" encoding="utf-8"?>
<a:theme xmlns:a="http://schemas.openxmlformats.org/drawingml/2006/main" xmlns:r="http://schemas.openxmlformats.org/officeDocument/2006/relationships" name="Office Theme">
  <a:themeElements>
    <a:clrScheme name="UG Test">
      <a:dk1>
        <a:srgbClr val="000000"/>
      </a:dk1>
      <a:lt1>
        <a:srgbClr val="ffffff"/>
      </a:lt1>
      <a:dk2>
        <a:srgbClr val="ad9578"/>
      </a:dk2>
      <a:lt2>
        <a:srgbClr val="eee9e3"/>
      </a:lt2>
      <a:accent1>
        <a:srgbClr val="ad9578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94.xml><?xml version="1.0" encoding="utf-8"?>
<a:theme xmlns:a="http://schemas.openxmlformats.org/drawingml/2006/main" xmlns:r="http://schemas.openxmlformats.org/officeDocument/2006/relationships" name="Office Theme">
  <a:themeElements>
    <a:clrScheme name="UG Test">
      <a:dk1>
        <a:srgbClr val="000000"/>
      </a:dk1>
      <a:lt1>
        <a:srgbClr val="ffffff"/>
      </a:lt1>
      <a:dk2>
        <a:srgbClr val="ad9578"/>
      </a:dk2>
      <a:lt2>
        <a:srgbClr val="eee9e3"/>
      </a:lt2>
      <a:accent1>
        <a:srgbClr val="ad9578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95.xml><?xml version="1.0" encoding="utf-8"?>
<a:theme xmlns:a="http://schemas.openxmlformats.org/drawingml/2006/main" xmlns:r="http://schemas.openxmlformats.org/officeDocument/2006/relationships" name="Office Theme">
  <a:themeElements>
    <a:clrScheme name="UG Test">
      <a:dk1>
        <a:srgbClr val="000000"/>
      </a:dk1>
      <a:lt1>
        <a:srgbClr val="ffffff"/>
      </a:lt1>
      <a:dk2>
        <a:srgbClr val="ad9578"/>
      </a:dk2>
      <a:lt2>
        <a:srgbClr val="eee9e3"/>
      </a:lt2>
      <a:accent1>
        <a:srgbClr val="ad9578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96.xml><?xml version="1.0" encoding="utf-8"?>
<a:theme xmlns:a="http://schemas.openxmlformats.org/drawingml/2006/main" xmlns:r="http://schemas.openxmlformats.org/officeDocument/2006/relationships" name="Office Theme">
  <a:themeElements>
    <a:clrScheme name="UG Test">
      <a:dk1>
        <a:srgbClr val="000000"/>
      </a:dk1>
      <a:lt1>
        <a:srgbClr val="ffffff"/>
      </a:lt1>
      <a:dk2>
        <a:srgbClr val="ad9578"/>
      </a:dk2>
      <a:lt2>
        <a:srgbClr val="eee9e3"/>
      </a:lt2>
      <a:accent1>
        <a:srgbClr val="ad9578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97.xml><?xml version="1.0" encoding="utf-8"?>
<a:theme xmlns:a="http://schemas.openxmlformats.org/drawingml/2006/main" xmlns:r="http://schemas.openxmlformats.org/officeDocument/2006/relationships" name="Office Theme">
  <a:themeElements>
    <a:clrScheme name="UG Test">
      <a:dk1>
        <a:srgbClr val="000000"/>
      </a:dk1>
      <a:lt1>
        <a:srgbClr val="ffffff"/>
      </a:lt1>
      <a:dk2>
        <a:srgbClr val="ad9578"/>
      </a:dk2>
      <a:lt2>
        <a:srgbClr val="eee9e3"/>
      </a:lt2>
      <a:accent1>
        <a:srgbClr val="ad9578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UG Test">
      <a:dk1>
        <a:srgbClr val="000000"/>
      </a:dk1>
      <a:lt1>
        <a:srgbClr val="ffffff"/>
      </a:lt1>
      <a:dk2>
        <a:srgbClr val="ad9578"/>
      </a:dk2>
      <a:lt2>
        <a:srgbClr val="eee9e3"/>
      </a:lt2>
      <a:accent1>
        <a:srgbClr val="ad9578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0.xml><?xml version="1.0" encoding="utf-8"?>
<a:theme xmlns:a="http://schemas.openxmlformats.org/drawingml/2006/main" xmlns:r="http://schemas.openxmlformats.org/officeDocument/2006/relationships" name="Office Theme">
  <a:themeElements>
    <a:clrScheme name="UG Test">
      <a:dk1>
        <a:srgbClr val="000000"/>
      </a:dk1>
      <a:lt1>
        <a:srgbClr val="ffffff"/>
      </a:lt1>
      <a:dk2>
        <a:srgbClr val="ad9578"/>
      </a:dk2>
      <a:lt2>
        <a:srgbClr val="eee9e3"/>
      </a:lt2>
      <a:accent1>
        <a:srgbClr val="ad9578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1.xml><?xml version="1.0" encoding="utf-8"?>
<a:theme xmlns:a="http://schemas.openxmlformats.org/drawingml/2006/main" xmlns:r="http://schemas.openxmlformats.org/officeDocument/2006/relationships" name="Office Theme">
  <a:themeElements>
    <a:clrScheme name="UG Test">
      <a:dk1>
        <a:srgbClr val="000000"/>
      </a:dk1>
      <a:lt1>
        <a:srgbClr val="ffffff"/>
      </a:lt1>
      <a:dk2>
        <a:srgbClr val="ad9578"/>
      </a:dk2>
      <a:lt2>
        <a:srgbClr val="eee9e3"/>
      </a:lt2>
      <a:accent1>
        <a:srgbClr val="ad9578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2.xml><?xml version="1.0" encoding="utf-8"?>
<a:theme xmlns:a="http://schemas.openxmlformats.org/drawingml/2006/main" xmlns:r="http://schemas.openxmlformats.org/officeDocument/2006/relationships" name="Office Theme">
  <a:themeElements>
    <a:clrScheme name="UG Test">
      <a:dk1>
        <a:srgbClr val="000000"/>
      </a:dk1>
      <a:lt1>
        <a:srgbClr val="ffffff"/>
      </a:lt1>
      <a:dk2>
        <a:srgbClr val="ad9578"/>
      </a:dk2>
      <a:lt2>
        <a:srgbClr val="eee9e3"/>
      </a:lt2>
      <a:accent1>
        <a:srgbClr val="ad9578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3.xml><?xml version="1.0" encoding="utf-8"?>
<a:theme xmlns:a="http://schemas.openxmlformats.org/drawingml/2006/main" xmlns:r="http://schemas.openxmlformats.org/officeDocument/2006/relationships" name="Office Theme">
  <a:themeElements>
    <a:clrScheme name="UG Test">
      <a:dk1>
        <a:srgbClr val="000000"/>
      </a:dk1>
      <a:lt1>
        <a:srgbClr val="ffffff"/>
      </a:lt1>
      <a:dk2>
        <a:srgbClr val="ad9578"/>
      </a:dk2>
      <a:lt2>
        <a:srgbClr val="eee9e3"/>
      </a:lt2>
      <a:accent1>
        <a:srgbClr val="ad9578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4.xml><?xml version="1.0" encoding="utf-8"?>
<a:theme xmlns:a="http://schemas.openxmlformats.org/drawingml/2006/main" xmlns:r="http://schemas.openxmlformats.org/officeDocument/2006/relationships" name="Office Theme">
  <a:themeElements>
    <a:clrScheme name="UG Test">
      <a:dk1>
        <a:srgbClr val="000000"/>
      </a:dk1>
      <a:lt1>
        <a:srgbClr val="ffffff"/>
      </a:lt1>
      <a:dk2>
        <a:srgbClr val="ad9578"/>
      </a:dk2>
      <a:lt2>
        <a:srgbClr val="eee9e3"/>
      </a:lt2>
      <a:accent1>
        <a:srgbClr val="ad9578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5.xml><?xml version="1.0" encoding="utf-8"?>
<a:theme xmlns:a="http://schemas.openxmlformats.org/drawingml/2006/main" xmlns:r="http://schemas.openxmlformats.org/officeDocument/2006/relationships" name="Office Theme">
  <a:themeElements>
    <a:clrScheme name="UG Test">
      <a:dk1>
        <a:srgbClr val="000000"/>
      </a:dk1>
      <a:lt1>
        <a:srgbClr val="ffffff"/>
      </a:lt1>
      <a:dk2>
        <a:srgbClr val="ad9578"/>
      </a:dk2>
      <a:lt2>
        <a:srgbClr val="eee9e3"/>
      </a:lt2>
      <a:accent1>
        <a:srgbClr val="ad9578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6.xml><?xml version="1.0" encoding="utf-8"?>
<a:theme xmlns:a="http://schemas.openxmlformats.org/drawingml/2006/main" xmlns:r="http://schemas.openxmlformats.org/officeDocument/2006/relationships" name="Office Theme">
  <a:themeElements>
    <a:clrScheme name="UG Test">
      <a:dk1>
        <a:srgbClr val="000000"/>
      </a:dk1>
      <a:lt1>
        <a:srgbClr val="ffffff"/>
      </a:lt1>
      <a:dk2>
        <a:srgbClr val="ad9578"/>
      </a:dk2>
      <a:lt2>
        <a:srgbClr val="eee9e3"/>
      </a:lt2>
      <a:accent1>
        <a:srgbClr val="ad9578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7.xml><?xml version="1.0" encoding="utf-8"?>
<a:theme xmlns:a="http://schemas.openxmlformats.org/drawingml/2006/main" xmlns:r="http://schemas.openxmlformats.org/officeDocument/2006/relationships" name="Office Theme">
  <a:themeElements>
    <a:clrScheme name="UG Test">
      <a:dk1>
        <a:srgbClr val="000000"/>
      </a:dk1>
      <a:lt1>
        <a:srgbClr val="ffffff"/>
      </a:lt1>
      <a:dk2>
        <a:srgbClr val="ad9578"/>
      </a:dk2>
      <a:lt2>
        <a:srgbClr val="eee9e3"/>
      </a:lt2>
      <a:accent1>
        <a:srgbClr val="ad9578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8.xml><?xml version="1.0" encoding="utf-8"?>
<a:theme xmlns:a="http://schemas.openxmlformats.org/drawingml/2006/main" xmlns:r="http://schemas.openxmlformats.org/officeDocument/2006/relationships" name="Office Theme">
  <a:themeElements>
    <a:clrScheme name="UG Test">
      <a:dk1>
        <a:srgbClr val="000000"/>
      </a:dk1>
      <a:lt1>
        <a:srgbClr val="ffffff"/>
      </a:lt1>
      <a:dk2>
        <a:srgbClr val="ad9578"/>
      </a:dk2>
      <a:lt2>
        <a:srgbClr val="eee9e3"/>
      </a:lt2>
      <a:accent1>
        <a:srgbClr val="ad9578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9.xml><?xml version="1.0" encoding="utf-8"?>
<a:theme xmlns:a="http://schemas.openxmlformats.org/drawingml/2006/main" xmlns:r="http://schemas.openxmlformats.org/officeDocument/2006/relationships" name="Office Theme">
  <a:themeElements>
    <a:clrScheme name="UG Test">
      <a:dk1>
        <a:srgbClr val="000000"/>
      </a:dk1>
      <a:lt1>
        <a:srgbClr val="ffffff"/>
      </a:lt1>
      <a:dk2>
        <a:srgbClr val="ad9578"/>
      </a:dk2>
      <a:lt2>
        <a:srgbClr val="eee9e3"/>
      </a:lt2>
      <a:accent1>
        <a:srgbClr val="ad9578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UG Test">
      <a:dk1>
        <a:srgbClr val="000000"/>
      </a:dk1>
      <a:lt1>
        <a:srgbClr val="ffffff"/>
      </a:lt1>
      <a:dk2>
        <a:srgbClr val="ad9578"/>
      </a:dk2>
      <a:lt2>
        <a:srgbClr val="eee9e3"/>
      </a:lt2>
      <a:accent1>
        <a:srgbClr val="ad9578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0.xml><?xml version="1.0" encoding="utf-8"?>
<a:theme xmlns:a="http://schemas.openxmlformats.org/drawingml/2006/main" xmlns:r="http://schemas.openxmlformats.org/officeDocument/2006/relationships" name="Office Theme">
  <a:themeElements>
    <a:clrScheme name="UG Test">
      <a:dk1>
        <a:srgbClr val="000000"/>
      </a:dk1>
      <a:lt1>
        <a:srgbClr val="ffffff"/>
      </a:lt1>
      <a:dk2>
        <a:srgbClr val="ad9578"/>
      </a:dk2>
      <a:lt2>
        <a:srgbClr val="eee9e3"/>
      </a:lt2>
      <a:accent1>
        <a:srgbClr val="ad9578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1.xml><?xml version="1.0" encoding="utf-8"?>
<a:theme xmlns:a="http://schemas.openxmlformats.org/drawingml/2006/main" xmlns:r="http://schemas.openxmlformats.org/officeDocument/2006/relationships" name="Office Theme">
  <a:themeElements>
    <a:clrScheme name="UG Test">
      <a:dk1>
        <a:srgbClr val="000000"/>
      </a:dk1>
      <a:lt1>
        <a:srgbClr val="ffffff"/>
      </a:lt1>
      <a:dk2>
        <a:srgbClr val="ad9578"/>
      </a:dk2>
      <a:lt2>
        <a:srgbClr val="eee9e3"/>
      </a:lt2>
      <a:accent1>
        <a:srgbClr val="ad9578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2.xml><?xml version="1.0" encoding="utf-8"?>
<a:theme xmlns:a="http://schemas.openxmlformats.org/drawingml/2006/main" xmlns:r="http://schemas.openxmlformats.org/officeDocument/2006/relationships" name="Office Theme">
  <a:themeElements>
    <a:clrScheme name="UG Test">
      <a:dk1>
        <a:srgbClr val="000000"/>
      </a:dk1>
      <a:lt1>
        <a:srgbClr val="ffffff"/>
      </a:lt1>
      <a:dk2>
        <a:srgbClr val="ad9578"/>
      </a:dk2>
      <a:lt2>
        <a:srgbClr val="eee9e3"/>
      </a:lt2>
      <a:accent1>
        <a:srgbClr val="ad9578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3.xml><?xml version="1.0" encoding="utf-8"?>
<a:theme xmlns:a="http://schemas.openxmlformats.org/drawingml/2006/main" xmlns:r="http://schemas.openxmlformats.org/officeDocument/2006/relationships" name="Office Theme">
  <a:themeElements>
    <a:clrScheme name="UG Test">
      <a:dk1>
        <a:srgbClr val="000000"/>
      </a:dk1>
      <a:lt1>
        <a:srgbClr val="ffffff"/>
      </a:lt1>
      <a:dk2>
        <a:srgbClr val="ad9578"/>
      </a:dk2>
      <a:lt2>
        <a:srgbClr val="eee9e3"/>
      </a:lt2>
      <a:accent1>
        <a:srgbClr val="ad9578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4.xml><?xml version="1.0" encoding="utf-8"?>
<a:theme xmlns:a="http://schemas.openxmlformats.org/drawingml/2006/main" xmlns:r="http://schemas.openxmlformats.org/officeDocument/2006/relationships" name="Office Theme">
  <a:themeElements>
    <a:clrScheme name="UG Test">
      <a:dk1>
        <a:srgbClr val="000000"/>
      </a:dk1>
      <a:lt1>
        <a:srgbClr val="ffffff"/>
      </a:lt1>
      <a:dk2>
        <a:srgbClr val="ad9578"/>
      </a:dk2>
      <a:lt2>
        <a:srgbClr val="eee9e3"/>
      </a:lt2>
      <a:accent1>
        <a:srgbClr val="ad9578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5.xml><?xml version="1.0" encoding="utf-8"?>
<a:theme xmlns:a="http://schemas.openxmlformats.org/drawingml/2006/main" xmlns:r="http://schemas.openxmlformats.org/officeDocument/2006/relationships" name="Office Theme">
  <a:themeElements>
    <a:clrScheme name="UG Test">
      <a:dk1>
        <a:srgbClr val="000000"/>
      </a:dk1>
      <a:lt1>
        <a:srgbClr val="ffffff"/>
      </a:lt1>
      <a:dk2>
        <a:srgbClr val="ad9578"/>
      </a:dk2>
      <a:lt2>
        <a:srgbClr val="eee9e3"/>
      </a:lt2>
      <a:accent1>
        <a:srgbClr val="ad9578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6.xml><?xml version="1.0" encoding="utf-8"?>
<a:theme xmlns:a="http://schemas.openxmlformats.org/drawingml/2006/main" xmlns:r="http://schemas.openxmlformats.org/officeDocument/2006/relationships" name="Office Theme">
  <a:themeElements>
    <a:clrScheme name="UG Test">
      <a:dk1>
        <a:srgbClr val="000000"/>
      </a:dk1>
      <a:lt1>
        <a:srgbClr val="ffffff"/>
      </a:lt1>
      <a:dk2>
        <a:srgbClr val="ad9578"/>
      </a:dk2>
      <a:lt2>
        <a:srgbClr val="eee9e3"/>
      </a:lt2>
      <a:accent1>
        <a:srgbClr val="ad9578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7.xml><?xml version="1.0" encoding="utf-8"?>
<a:theme xmlns:a="http://schemas.openxmlformats.org/drawingml/2006/main" xmlns:r="http://schemas.openxmlformats.org/officeDocument/2006/relationships" name="Office Theme">
  <a:themeElements>
    <a:clrScheme name="UG Test">
      <a:dk1>
        <a:srgbClr val="000000"/>
      </a:dk1>
      <a:lt1>
        <a:srgbClr val="ffffff"/>
      </a:lt1>
      <a:dk2>
        <a:srgbClr val="ad9578"/>
      </a:dk2>
      <a:lt2>
        <a:srgbClr val="eee9e3"/>
      </a:lt2>
      <a:accent1>
        <a:srgbClr val="ad9578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8.xml><?xml version="1.0" encoding="utf-8"?>
<a:theme xmlns:a="http://schemas.openxmlformats.org/drawingml/2006/main" xmlns:r="http://schemas.openxmlformats.org/officeDocument/2006/relationships" name="Office Theme">
  <a:themeElements>
    <a:clrScheme name="UG Test">
      <a:dk1>
        <a:srgbClr val="000000"/>
      </a:dk1>
      <a:lt1>
        <a:srgbClr val="ffffff"/>
      </a:lt1>
      <a:dk2>
        <a:srgbClr val="ad9578"/>
      </a:dk2>
      <a:lt2>
        <a:srgbClr val="eee9e3"/>
      </a:lt2>
      <a:accent1>
        <a:srgbClr val="ad9578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9.xml><?xml version="1.0" encoding="utf-8"?>
<a:theme xmlns:a="http://schemas.openxmlformats.org/drawingml/2006/main" xmlns:r="http://schemas.openxmlformats.org/officeDocument/2006/relationships" name="Office Theme">
  <a:themeElements>
    <a:clrScheme name="UG Test">
      <a:dk1>
        <a:srgbClr val="000000"/>
      </a:dk1>
      <a:lt1>
        <a:srgbClr val="ffffff"/>
      </a:lt1>
      <a:dk2>
        <a:srgbClr val="ad9578"/>
      </a:dk2>
      <a:lt2>
        <a:srgbClr val="eee9e3"/>
      </a:lt2>
      <a:accent1>
        <a:srgbClr val="ad9578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Office Theme">
  <a:themeElements>
    <a:clrScheme name="UG Test">
      <a:dk1>
        <a:srgbClr val="000000"/>
      </a:dk1>
      <a:lt1>
        <a:srgbClr val="ffffff"/>
      </a:lt1>
      <a:dk2>
        <a:srgbClr val="ad9578"/>
      </a:dk2>
      <a:lt2>
        <a:srgbClr val="eee9e3"/>
      </a:lt2>
      <a:accent1>
        <a:srgbClr val="ad9578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0.xml><?xml version="1.0" encoding="utf-8"?>
<a:theme xmlns:a="http://schemas.openxmlformats.org/drawingml/2006/main" xmlns:r="http://schemas.openxmlformats.org/officeDocument/2006/relationships" name="Office Theme">
  <a:themeElements>
    <a:clrScheme name="UG Test">
      <a:dk1>
        <a:srgbClr val="000000"/>
      </a:dk1>
      <a:lt1>
        <a:srgbClr val="ffffff"/>
      </a:lt1>
      <a:dk2>
        <a:srgbClr val="ad9578"/>
      </a:dk2>
      <a:lt2>
        <a:srgbClr val="eee9e3"/>
      </a:lt2>
      <a:accent1>
        <a:srgbClr val="ad9578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1.xml><?xml version="1.0" encoding="utf-8"?>
<a:theme xmlns:a="http://schemas.openxmlformats.org/drawingml/2006/main" xmlns:r="http://schemas.openxmlformats.org/officeDocument/2006/relationships" name="Office Theme">
  <a:themeElements>
    <a:clrScheme name="UG Test">
      <a:dk1>
        <a:srgbClr val="000000"/>
      </a:dk1>
      <a:lt1>
        <a:srgbClr val="ffffff"/>
      </a:lt1>
      <a:dk2>
        <a:srgbClr val="ad9578"/>
      </a:dk2>
      <a:lt2>
        <a:srgbClr val="eee9e3"/>
      </a:lt2>
      <a:accent1>
        <a:srgbClr val="ad9578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2.xml><?xml version="1.0" encoding="utf-8"?>
<a:theme xmlns:a="http://schemas.openxmlformats.org/drawingml/2006/main" xmlns:r="http://schemas.openxmlformats.org/officeDocument/2006/relationships" name="Office Theme">
  <a:themeElements>
    <a:clrScheme name="UG Test">
      <a:dk1>
        <a:srgbClr val="000000"/>
      </a:dk1>
      <a:lt1>
        <a:srgbClr val="ffffff"/>
      </a:lt1>
      <a:dk2>
        <a:srgbClr val="ad9578"/>
      </a:dk2>
      <a:lt2>
        <a:srgbClr val="eee9e3"/>
      </a:lt2>
      <a:accent1>
        <a:srgbClr val="ad9578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3.xml><?xml version="1.0" encoding="utf-8"?>
<a:theme xmlns:a="http://schemas.openxmlformats.org/drawingml/2006/main" xmlns:r="http://schemas.openxmlformats.org/officeDocument/2006/relationships" name="Office Theme">
  <a:themeElements>
    <a:clrScheme name="UG Test">
      <a:dk1>
        <a:srgbClr val="000000"/>
      </a:dk1>
      <a:lt1>
        <a:srgbClr val="ffffff"/>
      </a:lt1>
      <a:dk2>
        <a:srgbClr val="ad9578"/>
      </a:dk2>
      <a:lt2>
        <a:srgbClr val="eee9e3"/>
      </a:lt2>
      <a:accent1>
        <a:srgbClr val="ad9578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4.xml><?xml version="1.0" encoding="utf-8"?>
<a:theme xmlns:a="http://schemas.openxmlformats.org/drawingml/2006/main" xmlns:r="http://schemas.openxmlformats.org/officeDocument/2006/relationships" name="Office Theme">
  <a:themeElements>
    <a:clrScheme name="UG Test">
      <a:dk1>
        <a:srgbClr val="000000"/>
      </a:dk1>
      <a:lt1>
        <a:srgbClr val="ffffff"/>
      </a:lt1>
      <a:dk2>
        <a:srgbClr val="ad9578"/>
      </a:dk2>
      <a:lt2>
        <a:srgbClr val="eee9e3"/>
      </a:lt2>
      <a:accent1>
        <a:srgbClr val="ad9578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5.xml><?xml version="1.0" encoding="utf-8"?>
<a:theme xmlns:a="http://schemas.openxmlformats.org/drawingml/2006/main" xmlns:r="http://schemas.openxmlformats.org/officeDocument/2006/relationships" name="Office Theme">
  <a:themeElements>
    <a:clrScheme name="UG Test">
      <a:dk1>
        <a:srgbClr val="000000"/>
      </a:dk1>
      <a:lt1>
        <a:srgbClr val="ffffff"/>
      </a:lt1>
      <a:dk2>
        <a:srgbClr val="ad9578"/>
      </a:dk2>
      <a:lt2>
        <a:srgbClr val="eee9e3"/>
      </a:lt2>
      <a:accent1>
        <a:srgbClr val="ad9578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6.xml><?xml version="1.0" encoding="utf-8"?>
<a:theme xmlns:a="http://schemas.openxmlformats.org/drawingml/2006/main" xmlns:r="http://schemas.openxmlformats.org/officeDocument/2006/relationships" name="Office Theme">
  <a:themeElements>
    <a:clrScheme name="UG Test">
      <a:dk1>
        <a:srgbClr val="000000"/>
      </a:dk1>
      <a:lt1>
        <a:srgbClr val="ffffff"/>
      </a:lt1>
      <a:dk2>
        <a:srgbClr val="ad9578"/>
      </a:dk2>
      <a:lt2>
        <a:srgbClr val="eee9e3"/>
      </a:lt2>
      <a:accent1>
        <a:srgbClr val="ad9578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7.xml><?xml version="1.0" encoding="utf-8"?>
<a:theme xmlns:a="http://schemas.openxmlformats.org/drawingml/2006/main" xmlns:r="http://schemas.openxmlformats.org/officeDocument/2006/relationships" name="Office Theme">
  <a:themeElements>
    <a:clrScheme name="UG Test">
      <a:dk1>
        <a:srgbClr val="000000"/>
      </a:dk1>
      <a:lt1>
        <a:srgbClr val="ffffff"/>
      </a:lt1>
      <a:dk2>
        <a:srgbClr val="ad9578"/>
      </a:dk2>
      <a:lt2>
        <a:srgbClr val="eee9e3"/>
      </a:lt2>
      <a:accent1>
        <a:srgbClr val="ad9578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8.xml><?xml version="1.0" encoding="utf-8"?>
<a:theme xmlns:a="http://schemas.openxmlformats.org/drawingml/2006/main" xmlns:r="http://schemas.openxmlformats.org/officeDocument/2006/relationships" name="Office Theme">
  <a:themeElements>
    <a:clrScheme name="UG Test">
      <a:dk1>
        <a:srgbClr val="000000"/>
      </a:dk1>
      <a:lt1>
        <a:srgbClr val="ffffff"/>
      </a:lt1>
      <a:dk2>
        <a:srgbClr val="ad9578"/>
      </a:dk2>
      <a:lt2>
        <a:srgbClr val="eee9e3"/>
      </a:lt2>
      <a:accent1>
        <a:srgbClr val="ad9578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9.xml><?xml version="1.0" encoding="utf-8"?>
<a:theme xmlns:a="http://schemas.openxmlformats.org/drawingml/2006/main" xmlns:r="http://schemas.openxmlformats.org/officeDocument/2006/relationships" name="Office Theme">
  <a:themeElements>
    <a:clrScheme name="UG Test">
      <a:dk1>
        <a:srgbClr val="000000"/>
      </a:dk1>
      <a:lt1>
        <a:srgbClr val="ffffff"/>
      </a:lt1>
      <a:dk2>
        <a:srgbClr val="ad9578"/>
      </a:dk2>
      <a:lt2>
        <a:srgbClr val="eee9e3"/>
      </a:lt2>
      <a:accent1>
        <a:srgbClr val="ad9578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Office Theme">
  <a:themeElements>
    <a:clrScheme name="UG Test">
      <a:dk1>
        <a:srgbClr val="000000"/>
      </a:dk1>
      <a:lt1>
        <a:srgbClr val="ffffff"/>
      </a:lt1>
      <a:dk2>
        <a:srgbClr val="ad9578"/>
      </a:dk2>
      <a:lt2>
        <a:srgbClr val="eee9e3"/>
      </a:lt2>
      <a:accent1>
        <a:srgbClr val="ad9578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0.xml><?xml version="1.0" encoding="utf-8"?>
<a:theme xmlns:a="http://schemas.openxmlformats.org/drawingml/2006/main" xmlns:r="http://schemas.openxmlformats.org/officeDocument/2006/relationships" name="Office Theme">
  <a:themeElements>
    <a:clrScheme name="UG Test">
      <a:dk1>
        <a:srgbClr val="000000"/>
      </a:dk1>
      <a:lt1>
        <a:srgbClr val="ffffff"/>
      </a:lt1>
      <a:dk2>
        <a:srgbClr val="ad9578"/>
      </a:dk2>
      <a:lt2>
        <a:srgbClr val="eee9e3"/>
      </a:lt2>
      <a:accent1>
        <a:srgbClr val="ad9578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1.xml><?xml version="1.0" encoding="utf-8"?>
<a:theme xmlns:a="http://schemas.openxmlformats.org/drawingml/2006/main" xmlns:r="http://schemas.openxmlformats.org/officeDocument/2006/relationships" name="Office Theme">
  <a:themeElements>
    <a:clrScheme name="UG Test">
      <a:dk1>
        <a:srgbClr val="000000"/>
      </a:dk1>
      <a:lt1>
        <a:srgbClr val="ffffff"/>
      </a:lt1>
      <a:dk2>
        <a:srgbClr val="ad9578"/>
      </a:dk2>
      <a:lt2>
        <a:srgbClr val="eee9e3"/>
      </a:lt2>
      <a:accent1>
        <a:srgbClr val="ad9578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2.xml><?xml version="1.0" encoding="utf-8"?>
<a:theme xmlns:a="http://schemas.openxmlformats.org/drawingml/2006/main" xmlns:r="http://schemas.openxmlformats.org/officeDocument/2006/relationships" name="Office Theme">
  <a:themeElements>
    <a:clrScheme name="UG Test">
      <a:dk1>
        <a:srgbClr val="000000"/>
      </a:dk1>
      <a:lt1>
        <a:srgbClr val="ffffff"/>
      </a:lt1>
      <a:dk2>
        <a:srgbClr val="ad9578"/>
      </a:dk2>
      <a:lt2>
        <a:srgbClr val="eee9e3"/>
      </a:lt2>
      <a:accent1>
        <a:srgbClr val="ad9578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3.xml><?xml version="1.0" encoding="utf-8"?>
<a:theme xmlns:a="http://schemas.openxmlformats.org/drawingml/2006/main" xmlns:r="http://schemas.openxmlformats.org/officeDocument/2006/relationships" name="Office Theme">
  <a:themeElements>
    <a:clrScheme name="UG Test">
      <a:dk1>
        <a:srgbClr val="000000"/>
      </a:dk1>
      <a:lt1>
        <a:srgbClr val="ffffff"/>
      </a:lt1>
      <a:dk2>
        <a:srgbClr val="ad9578"/>
      </a:dk2>
      <a:lt2>
        <a:srgbClr val="eee9e3"/>
      </a:lt2>
      <a:accent1>
        <a:srgbClr val="ad9578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4.xml><?xml version="1.0" encoding="utf-8"?>
<a:theme xmlns:a="http://schemas.openxmlformats.org/drawingml/2006/main" xmlns:r="http://schemas.openxmlformats.org/officeDocument/2006/relationships" name="Office Theme">
  <a:themeElements>
    <a:clrScheme name="UG Test">
      <a:dk1>
        <a:srgbClr val="000000"/>
      </a:dk1>
      <a:lt1>
        <a:srgbClr val="ffffff"/>
      </a:lt1>
      <a:dk2>
        <a:srgbClr val="ad9578"/>
      </a:dk2>
      <a:lt2>
        <a:srgbClr val="eee9e3"/>
      </a:lt2>
      <a:accent1>
        <a:srgbClr val="ad9578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5.xml><?xml version="1.0" encoding="utf-8"?>
<a:theme xmlns:a="http://schemas.openxmlformats.org/drawingml/2006/main" xmlns:r="http://schemas.openxmlformats.org/officeDocument/2006/relationships" name="Office Theme">
  <a:themeElements>
    <a:clrScheme name="UG Test">
      <a:dk1>
        <a:srgbClr val="000000"/>
      </a:dk1>
      <a:lt1>
        <a:srgbClr val="ffffff"/>
      </a:lt1>
      <a:dk2>
        <a:srgbClr val="ad9578"/>
      </a:dk2>
      <a:lt2>
        <a:srgbClr val="eee9e3"/>
      </a:lt2>
      <a:accent1>
        <a:srgbClr val="ad9578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6.xml><?xml version="1.0" encoding="utf-8"?>
<a:theme xmlns:a="http://schemas.openxmlformats.org/drawingml/2006/main" xmlns:r="http://schemas.openxmlformats.org/officeDocument/2006/relationships" name="Office Theme">
  <a:themeElements>
    <a:clrScheme name="UG Test">
      <a:dk1>
        <a:srgbClr val="000000"/>
      </a:dk1>
      <a:lt1>
        <a:srgbClr val="ffffff"/>
      </a:lt1>
      <a:dk2>
        <a:srgbClr val="ad9578"/>
      </a:dk2>
      <a:lt2>
        <a:srgbClr val="eee9e3"/>
      </a:lt2>
      <a:accent1>
        <a:srgbClr val="ad9578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7.xml><?xml version="1.0" encoding="utf-8"?>
<a:theme xmlns:a="http://schemas.openxmlformats.org/drawingml/2006/main" xmlns:r="http://schemas.openxmlformats.org/officeDocument/2006/relationships" name="Office Theme">
  <a:themeElements>
    <a:clrScheme name="UG Test">
      <a:dk1>
        <a:srgbClr val="000000"/>
      </a:dk1>
      <a:lt1>
        <a:srgbClr val="ffffff"/>
      </a:lt1>
      <a:dk2>
        <a:srgbClr val="ad9578"/>
      </a:dk2>
      <a:lt2>
        <a:srgbClr val="eee9e3"/>
      </a:lt2>
      <a:accent1>
        <a:srgbClr val="ad9578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8.xml><?xml version="1.0" encoding="utf-8"?>
<a:theme xmlns:a="http://schemas.openxmlformats.org/drawingml/2006/main" xmlns:r="http://schemas.openxmlformats.org/officeDocument/2006/relationships" name="Office Theme">
  <a:themeElements>
    <a:clrScheme name="UG Test">
      <a:dk1>
        <a:srgbClr val="000000"/>
      </a:dk1>
      <a:lt1>
        <a:srgbClr val="ffffff"/>
      </a:lt1>
      <a:dk2>
        <a:srgbClr val="ad9578"/>
      </a:dk2>
      <a:lt2>
        <a:srgbClr val="eee9e3"/>
      </a:lt2>
      <a:accent1>
        <a:srgbClr val="ad9578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9.xml><?xml version="1.0" encoding="utf-8"?>
<a:theme xmlns:a="http://schemas.openxmlformats.org/drawingml/2006/main" xmlns:r="http://schemas.openxmlformats.org/officeDocument/2006/relationships" name="Office Theme">
  <a:themeElements>
    <a:clrScheme name="UG Test">
      <a:dk1>
        <a:srgbClr val="000000"/>
      </a:dk1>
      <a:lt1>
        <a:srgbClr val="ffffff"/>
      </a:lt1>
      <a:dk2>
        <a:srgbClr val="ad9578"/>
      </a:dk2>
      <a:lt2>
        <a:srgbClr val="eee9e3"/>
      </a:lt2>
      <a:accent1>
        <a:srgbClr val="ad9578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Office Theme">
  <a:themeElements>
    <a:clrScheme name="UG Test">
      <a:dk1>
        <a:srgbClr val="000000"/>
      </a:dk1>
      <a:lt1>
        <a:srgbClr val="ffffff"/>
      </a:lt1>
      <a:dk2>
        <a:srgbClr val="ad9578"/>
      </a:dk2>
      <a:lt2>
        <a:srgbClr val="eee9e3"/>
      </a:lt2>
      <a:accent1>
        <a:srgbClr val="ad9578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0.xml><?xml version="1.0" encoding="utf-8"?>
<a:theme xmlns:a="http://schemas.openxmlformats.org/drawingml/2006/main" xmlns:r="http://schemas.openxmlformats.org/officeDocument/2006/relationships" name="Office Theme">
  <a:themeElements>
    <a:clrScheme name="UG Test">
      <a:dk1>
        <a:srgbClr val="000000"/>
      </a:dk1>
      <a:lt1>
        <a:srgbClr val="ffffff"/>
      </a:lt1>
      <a:dk2>
        <a:srgbClr val="ad9578"/>
      </a:dk2>
      <a:lt2>
        <a:srgbClr val="eee9e3"/>
      </a:lt2>
      <a:accent1>
        <a:srgbClr val="ad9578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1.xml><?xml version="1.0" encoding="utf-8"?>
<a:theme xmlns:a="http://schemas.openxmlformats.org/drawingml/2006/main" xmlns:r="http://schemas.openxmlformats.org/officeDocument/2006/relationships" name="Office Theme">
  <a:themeElements>
    <a:clrScheme name="UG Test">
      <a:dk1>
        <a:srgbClr val="000000"/>
      </a:dk1>
      <a:lt1>
        <a:srgbClr val="ffffff"/>
      </a:lt1>
      <a:dk2>
        <a:srgbClr val="ad9578"/>
      </a:dk2>
      <a:lt2>
        <a:srgbClr val="eee9e3"/>
      </a:lt2>
      <a:accent1>
        <a:srgbClr val="ad9578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2.xml><?xml version="1.0" encoding="utf-8"?>
<a:theme xmlns:a="http://schemas.openxmlformats.org/drawingml/2006/main" xmlns:r="http://schemas.openxmlformats.org/officeDocument/2006/relationships" name="Office Theme">
  <a:themeElements>
    <a:clrScheme name="UG Test">
      <a:dk1>
        <a:srgbClr val="000000"/>
      </a:dk1>
      <a:lt1>
        <a:srgbClr val="ffffff"/>
      </a:lt1>
      <a:dk2>
        <a:srgbClr val="ad9578"/>
      </a:dk2>
      <a:lt2>
        <a:srgbClr val="eee9e3"/>
      </a:lt2>
      <a:accent1>
        <a:srgbClr val="ad9578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3.xml><?xml version="1.0" encoding="utf-8"?>
<a:theme xmlns:a="http://schemas.openxmlformats.org/drawingml/2006/main" xmlns:r="http://schemas.openxmlformats.org/officeDocument/2006/relationships" name="Office Theme">
  <a:themeElements>
    <a:clrScheme name="UG Test">
      <a:dk1>
        <a:srgbClr val="000000"/>
      </a:dk1>
      <a:lt1>
        <a:srgbClr val="ffffff"/>
      </a:lt1>
      <a:dk2>
        <a:srgbClr val="ad9578"/>
      </a:dk2>
      <a:lt2>
        <a:srgbClr val="eee9e3"/>
      </a:lt2>
      <a:accent1>
        <a:srgbClr val="ad9578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4.xml><?xml version="1.0" encoding="utf-8"?>
<a:theme xmlns:a="http://schemas.openxmlformats.org/drawingml/2006/main" xmlns:r="http://schemas.openxmlformats.org/officeDocument/2006/relationships" name="Office Theme">
  <a:themeElements>
    <a:clrScheme name="UG Test">
      <a:dk1>
        <a:srgbClr val="000000"/>
      </a:dk1>
      <a:lt1>
        <a:srgbClr val="ffffff"/>
      </a:lt1>
      <a:dk2>
        <a:srgbClr val="ad9578"/>
      </a:dk2>
      <a:lt2>
        <a:srgbClr val="eee9e3"/>
      </a:lt2>
      <a:accent1>
        <a:srgbClr val="ad9578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5.xml><?xml version="1.0" encoding="utf-8"?>
<a:theme xmlns:a="http://schemas.openxmlformats.org/drawingml/2006/main" xmlns:r="http://schemas.openxmlformats.org/officeDocument/2006/relationships" name="Office Theme">
  <a:themeElements>
    <a:clrScheme name="UG Test">
      <a:dk1>
        <a:srgbClr val="000000"/>
      </a:dk1>
      <a:lt1>
        <a:srgbClr val="ffffff"/>
      </a:lt1>
      <a:dk2>
        <a:srgbClr val="ad9578"/>
      </a:dk2>
      <a:lt2>
        <a:srgbClr val="eee9e3"/>
      </a:lt2>
      <a:accent1>
        <a:srgbClr val="ad9578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6.xml><?xml version="1.0" encoding="utf-8"?>
<a:theme xmlns:a="http://schemas.openxmlformats.org/drawingml/2006/main" xmlns:r="http://schemas.openxmlformats.org/officeDocument/2006/relationships" name="Office Theme">
  <a:themeElements>
    <a:clrScheme name="UG Test">
      <a:dk1>
        <a:srgbClr val="000000"/>
      </a:dk1>
      <a:lt1>
        <a:srgbClr val="ffffff"/>
      </a:lt1>
      <a:dk2>
        <a:srgbClr val="ad9578"/>
      </a:dk2>
      <a:lt2>
        <a:srgbClr val="eee9e3"/>
      </a:lt2>
      <a:accent1>
        <a:srgbClr val="ad9578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7.xml><?xml version="1.0" encoding="utf-8"?>
<a:theme xmlns:a="http://schemas.openxmlformats.org/drawingml/2006/main" xmlns:r="http://schemas.openxmlformats.org/officeDocument/2006/relationships" name="Office Theme">
  <a:themeElements>
    <a:clrScheme name="UG Test">
      <a:dk1>
        <a:srgbClr val="000000"/>
      </a:dk1>
      <a:lt1>
        <a:srgbClr val="ffffff"/>
      </a:lt1>
      <a:dk2>
        <a:srgbClr val="ad9578"/>
      </a:dk2>
      <a:lt2>
        <a:srgbClr val="eee9e3"/>
      </a:lt2>
      <a:accent1>
        <a:srgbClr val="ad9578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8.xml><?xml version="1.0" encoding="utf-8"?>
<a:theme xmlns:a="http://schemas.openxmlformats.org/drawingml/2006/main" xmlns:r="http://schemas.openxmlformats.org/officeDocument/2006/relationships" name="Office Theme">
  <a:themeElements>
    <a:clrScheme name="UG Test">
      <a:dk1>
        <a:srgbClr val="000000"/>
      </a:dk1>
      <a:lt1>
        <a:srgbClr val="ffffff"/>
      </a:lt1>
      <a:dk2>
        <a:srgbClr val="ad9578"/>
      </a:dk2>
      <a:lt2>
        <a:srgbClr val="eee9e3"/>
      </a:lt2>
      <a:accent1>
        <a:srgbClr val="ad9578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9.xml><?xml version="1.0" encoding="utf-8"?>
<a:theme xmlns:a="http://schemas.openxmlformats.org/drawingml/2006/main" xmlns:r="http://schemas.openxmlformats.org/officeDocument/2006/relationships" name="Office Theme">
  <a:themeElements>
    <a:clrScheme name="UG Test">
      <a:dk1>
        <a:srgbClr val="000000"/>
      </a:dk1>
      <a:lt1>
        <a:srgbClr val="ffffff"/>
      </a:lt1>
      <a:dk2>
        <a:srgbClr val="ad9578"/>
      </a:dk2>
      <a:lt2>
        <a:srgbClr val="eee9e3"/>
      </a:lt2>
      <a:accent1>
        <a:srgbClr val="ad9578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Office Theme">
  <a:themeElements>
    <a:clrScheme name="UG Test">
      <a:dk1>
        <a:srgbClr val="000000"/>
      </a:dk1>
      <a:lt1>
        <a:srgbClr val="ffffff"/>
      </a:lt1>
      <a:dk2>
        <a:srgbClr val="ad9578"/>
      </a:dk2>
      <a:lt2>
        <a:srgbClr val="eee9e3"/>
      </a:lt2>
      <a:accent1>
        <a:srgbClr val="ad9578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70.xml><?xml version="1.0" encoding="utf-8"?>
<a:theme xmlns:a="http://schemas.openxmlformats.org/drawingml/2006/main" xmlns:r="http://schemas.openxmlformats.org/officeDocument/2006/relationships" name="Office Theme">
  <a:themeElements>
    <a:clrScheme name="UG Test">
      <a:dk1>
        <a:srgbClr val="000000"/>
      </a:dk1>
      <a:lt1>
        <a:srgbClr val="ffffff"/>
      </a:lt1>
      <a:dk2>
        <a:srgbClr val="ad9578"/>
      </a:dk2>
      <a:lt2>
        <a:srgbClr val="eee9e3"/>
      </a:lt2>
      <a:accent1>
        <a:srgbClr val="ad9578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71.xml><?xml version="1.0" encoding="utf-8"?>
<a:theme xmlns:a="http://schemas.openxmlformats.org/drawingml/2006/main" xmlns:r="http://schemas.openxmlformats.org/officeDocument/2006/relationships" name="Office Theme">
  <a:themeElements>
    <a:clrScheme name="UG Test">
      <a:dk1>
        <a:srgbClr val="000000"/>
      </a:dk1>
      <a:lt1>
        <a:srgbClr val="ffffff"/>
      </a:lt1>
      <a:dk2>
        <a:srgbClr val="ad9578"/>
      </a:dk2>
      <a:lt2>
        <a:srgbClr val="eee9e3"/>
      </a:lt2>
      <a:accent1>
        <a:srgbClr val="ad9578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72.xml><?xml version="1.0" encoding="utf-8"?>
<a:theme xmlns:a="http://schemas.openxmlformats.org/drawingml/2006/main" xmlns:r="http://schemas.openxmlformats.org/officeDocument/2006/relationships" name="Office Theme">
  <a:themeElements>
    <a:clrScheme name="UG Test">
      <a:dk1>
        <a:srgbClr val="000000"/>
      </a:dk1>
      <a:lt1>
        <a:srgbClr val="ffffff"/>
      </a:lt1>
      <a:dk2>
        <a:srgbClr val="ad9578"/>
      </a:dk2>
      <a:lt2>
        <a:srgbClr val="eee9e3"/>
      </a:lt2>
      <a:accent1>
        <a:srgbClr val="ad9578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73.xml><?xml version="1.0" encoding="utf-8"?>
<a:theme xmlns:a="http://schemas.openxmlformats.org/drawingml/2006/main" xmlns:r="http://schemas.openxmlformats.org/officeDocument/2006/relationships" name="Office Theme">
  <a:themeElements>
    <a:clrScheme name="UG Test">
      <a:dk1>
        <a:srgbClr val="000000"/>
      </a:dk1>
      <a:lt1>
        <a:srgbClr val="ffffff"/>
      </a:lt1>
      <a:dk2>
        <a:srgbClr val="ad9578"/>
      </a:dk2>
      <a:lt2>
        <a:srgbClr val="eee9e3"/>
      </a:lt2>
      <a:accent1>
        <a:srgbClr val="ad9578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74.xml><?xml version="1.0" encoding="utf-8"?>
<a:theme xmlns:a="http://schemas.openxmlformats.org/drawingml/2006/main" xmlns:r="http://schemas.openxmlformats.org/officeDocument/2006/relationships" name="Office Theme">
  <a:themeElements>
    <a:clrScheme name="UG Test">
      <a:dk1>
        <a:srgbClr val="000000"/>
      </a:dk1>
      <a:lt1>
        <a:srgbClr val="ffffff"/>
      </a:lt1>
      <a:dk2>
        <a:srgbClr val="ad9578"/>
      </a:dk2>
      <a:lt2>
        <a:srgbClr val="eee9e3"/>
      </a:lt2>
      <a:accent1>
        <a:srgbClr val="ad9578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75.xml><?xml version="1.0" encoding="utf-8"?>
<a:theme xmlns:a="http://schemas.openxmlformats.org/drawingml/2006/main" xmlns:r="http://schemas.openxmlformats.org/officeDocument/2006/relationships" name="Office Theme">
  <a:themeElements>
    <a:clrScheme name="UG Test">
      <a:dk1>
        <a:srgbClr val="000000"/>
      </a:dk1>
      <a:lt1>
        <a:srgbClr val="ffffff"/>
      </a:lt1>
      <a:dk2>
        <a:srgbClr val="ad9578"/>
      </a:dk2>
      <a:lt2>
        <a:srgbClr val="eee9e3"/>
      </a:lt2>
      <a:accent1>
        <a:srgbClr val="ad9578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76.xml><?xml version="1.0" encoding="utf-8"?>
<a:theme xmlns:a="http://schemas.openxmlformats.org/drawingml/2006/main" xmlns:r="http://schemas.openxmlformats.org/officeDocument/2006/relationships" name="Office Theme">
  <a:themeElements>
    <a:clrScheme name="UG Test">
      <a:dk1>
        <a:srgbClr val="000000"/>
      </a:dk1>
      <a:lt1>
        <a:srgbClr val="ffffff"/>
      </a:lt1>
      <a:dk2>
        <a:srgbClr val="ad9578"/>
      </a:dk2>
      <a:lt2>
        <a:srgbClr val="eee9e3"/>
      </a:lt2>
      <a:accent1>
        <a:srgbClr val="ad9578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77.xml><?xml version="1.0" encoding="utf-8"?>
<a:theme xmlns:a="http://schemas.openxmlformats.org/drawingml/2006/main" xmlns:r="http://schemas.openxmlformats.org/officeDocument/2006/relationships" name="Office Theme">
  <a:themeElements>
    <a:clrScheme name="UG Test">
      <a:dk1>
        <a:srgbClr val="000000"/>
      </a:dk1>
      <a:lt1>
        <a:srgbClr val="ffffff"/>
      </a:lt1>
      <a:dk2>
        <a:srgbClr val="ad9578"/>
      </a:dk2>
      <a:lt2>
        <a:srgbClr val="eee9e3"/>
      </a:lt2>
      <a:accent1>
        <a:srgbClr val="ad9578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78.xml><?xml version="1.0" encoding="utf-8"?>
<a:theme xmlns:a="http://schemas.openxmlformats.org/drawingml/2006/main" xmlns:r="http://schemas.openxmlformats.org/officeDocument/2006/relationships" name="Office Theme">
  <a:themeElements>
    <a:clrScheme name="UG Test">
      <a:dk1>
        <a:srgbClr val="000000"/>
      </a:dk1>
      <a:lt1>
        <a:srgbClr val="ffffff"/>
      </a:lt1>
      <a:dk2>
        <a:srgbClr val="ad9578"/>
      </a:dk2>
      <a:lt2>
        <a:srgbClr val="eee9e3"/>
      </a:lt2>
      <a:accent1>
        <a:srgbClr val="ad9578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79.xml><?xml version="1.0" encoding="utf-8"?>
<a:theme xmlns:a="http://schemas.openxmlformats.org/drawingml/2006/main" xmlns:r="http://schemas.openxmlformats.org/officeDocument/2006/relationships" name="Office Theme">
  <a:themeElements>
    <a:clrScheme name="UG Test">
      <a:dk1>
        <a:srgbClr val="000000"/>
      </a:dk1>
      <a:lt1>
        <a:srgbClr val="ffffff"/>
      </a:lt1>
      <a:dk2>
        <a:srgbClr val="ad9578"/>
      </a:dk2>
      <a:lt2>
        <a:srgbClr val="eee9e3"/>
      </a:lt2>
      <a:accent1>
        <a:srgbClr val="ad9578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8.xml><?xml version="1.0" encoding="utf-8"?>
<a:theme xmlns:a="http://schemas.openxmlformats.org/drawingml/2006/main" xmlns:r="http://schemas.openxmlformats.org/officeDocument/2006/relationships" name="Office Theme">
  <a:themeElements>
    <a:clrScheme name="UG Test">
      <a:dk1>
        <a:srgbClr val="000000"/>
      </a:dk1>
      <a:lt1>
        <a:srgbClr val="ffffff"/>
      </a:lt1>
      <a:dk2>
        <a:srgbClr val="ad9578"/>
      </a:dk2>
      <a:lt2>
        <a:srgbClr val="eee9e3"/>
      </a:lt2>
      <a:accent1>
        <a:srgbClr val="ad9578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80.xml><?xml version="1.0" encoding="utf-8"?>
<a:theme xmlns:a="http://schemas.openxmlformats.org/drawingml/2006/main" xmlns:r="http://schemas.openxmlformats.org/officeDocument/2006/relationships" name="Office Theme">
  <a:themeElements>
    <a:clrScheme name="UG Test">
      <a:dk1>
        <a:srgbClr val="000000"/>
      </a:dk1>
      <a:lt1>
        <a:srgbClr val="ffffff"/>
      </a:lt1>
      <a:dk2>
        <a:srgbClr val="ad9578"/>
      </a:dk2>
      <a:lt2>
        <a:srgbClr val="eee9e3"/>
      </a:lt2>
      <a:accent1>
        <a:srgbClr val="ad9578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81.xml><?xml version="1.0" encoding="utf-8"?>
<a:theme xmlns:a="http://schemas.openxmlformats.org/drawingml/2006/main" xmlns:r="http://schemas.openxmlformats.org/officeDocument/2006/relationships" name="Office Theme">
  <a:themeElements>
    <a:clrScheme name="UG Test">
      <a:dk1>
        <a:srgbClr val="000000"/>
      </a:dk1>
      <a:lt1>
        <a:srgbClr val="ffffff"/>
      </a:lt1>
      <a:dk2>
        <a:srgbClr val="ad9578"/>
      </a:dk2>
      <a:lt2>
        <a:srgbClr val="eee9e3"/>
      </a:lt2>
      <a:accent1>
        <a:srgbClr val="ad9578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82.xml><?xml version="1.0" encoding="utf-8"?>
<a:theme xmlns:a="http://schemas.openxmlformats.org/drawingml/2006/main" xmlns:r="http://schemas.openxmlformats.org/officeDocument/2006/relationships" name="Office Theme">
  <a:themeElements>
    <a:clrScheme name="UG Test">
      <a:dk1>
        <a:srgbClr val="000000"/>
      </a:dk1>
      <a:lt1>
        <a:srgbClr val="ffffff"/>
      </a:lt1>
      <a:dk2>
        <a:srgbClr val="ad9578"/>
      </a:dk2>
      <a:lt2>
        <a:srgbClr val="eee9e3"/>
      </a:lt2>
      <a:accent1>
        <a:srgbClr val="ad9578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83.xml><?xml version="1.0" encoding="utf-8"?>
<a:theme xmlns:a="http://schemas.openxmlformats.org/drawingml/2006/main" xmlns:r="http://schemas.openxmlformats.org/officeDocument/2006/relationships" name="Office Theme">
  <a:themeElements>
    <a:clrScheme name="UG Test">
      <a:dk1>
        <a:srgbClr val="000000"/>
      </a:dk1>
      <a:lt1>
        <a:srgbClr val="ffffff"/>
      </a:lt1>
      <a:dk2>
        <a:srgbClr val="ad9578"/>
      </a:dk2>
      <a:lt2>
        <a:srgbClr val="eee9e3"/>
      </a:lt2>
      <a:accent1>
        <a:srgbClr val="ad9578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84.xml><?xml version="1.0" encoding="utf-8"?>
<a:theme xmlns:a="http://schemas.openxmlformats.org/drawingml/2006/main" xmlns:r="http://schemas.openxmlformats.org/officeDocument/2006/relationships" name="Office Theme">
  <a:themeElements>
    <a:clrScheme name="UG Test">
      <a:dk1>
        <a:srgbClr val="000000"/>
      </a:dk1>
      <a:lt1>
        <a:srgbClr val="ffffff"/>
      </a:lt1>
      <a:dk2>
        <a:srgbClr val="ad9578"/>
      </a:dk2>
      <a:lt2>
        <a:srgbClr val="eee9e3"/>
      </a:lt2>
      <a:accent1>
        <a:srgbClr val="ad9578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85.xml><?xml version="1.0" encoding="utf-8"?>
<a:theme xmlns:a="http://schemas.openxmlformats.org/drawingml/2006/main" xmlns:r="http://schemas.openxmlformats.org/officeDocument/2006/relationships" name="Office Theme">
  <a:themeElements>
    <a:clrScheme name="UG Test">
      <a:dk1>
        <a:srgbClr val="000000"/>
      </a:dk1>
      <a:lt1>
        <a:srgbClr val="ffffff"/>
      </a:lt1>
      <a:dk2>
        <a:srgbClr val="ad9578"/>
      </a:dk2>
      <a:lt2>
        <a:srgbClr val="eee9e3"/>
      </a:lt2>
      <a:accent1>
        <a:srgbClr val="ad9578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86.xml><?xml version="1.0" encoding="utf-8"?>
<a:theme xmlns:a="http://schemas.openxmlformats.org/drawingml/2006/main" xmlns:r="http://schemas.openxmlformats.org/officeDocument/2006/relationships" name="Office Theme">
  <a:themeElements>
    <a:clrScheme name="UG Test">
      <a:dk1>
        <a:srgbClr val="000000"/>
      </a:dk1>
      <a:lt1>
        <a:srgbClr val="ffffff"/>
      </a:lt1>
      <a:dk2>
        <a:srgbClr val="ad9578"/>
      </a:dk2>
      <a:lt2>
        <a:srgbClr val="eee9e3"/>
      </a:lt2>
      <a:accent1>
        <a:srgbClr val="ad9578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87.xml><?xml version="1.0" encoding="utf-8"?>
<a:theme xmlns:a="http://schemas.openxmlformats.org/drawingml/2006/main" xmlns:r="http://schemas.openxmlformats.org/officeDocument/2006/relationships" name="Office Theme">
  <a:themeElements>
    <a:clrScheme name="UG Test">
      <a:dk1>
        <a:srgbClr val="000000"/>
      </a:dk1>
      <a:lt1>
        <a:srgbClr val="ffffff"/>
      </a:lt1>
      <a:dk2>
        <a:srgbClr val="ad9578"/>
      </a:dk2>
      <a:lt2>
        <a:srgbClr val="eee9e3"/>
      </a:lt2>
      <a:accent1>
        <a:srgbClr val="ad9578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88.xml><?xml version="1.0" encoding="utf-8"?>
<a:theme xmlns:a="http://schemas.openxmlformats.org/drawingml/2006/main" xmlns:r="http://schemas.openxmlformats.org/officeDocument/2006/relationships" name="Office Theme">
  <a:themeElements>
    <a:clrScheme name="UG Test">
      <a:dk1>
        <a:srgbClr val="000000"/>
      </a:dk1>
      <a:lt1>
        <a:srgbClr val="ffffff"/>
      </a:lt1>
      <a:dk2>
        <a:srgbClr val="ad9578"/>
      </a:dk2>
      <a:lt2>
        <a:srgbClr val="eee9e3"/>
      </a:lt2>
      <a:accent1>
        <a:srgbClr val="ad9578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89.xml><?xml version="1.0" encoding="utf-8"?>
<a:theme xmlns:a="http://schemas.openxmlformats.org/drawingml/2006/main" xmlns:r="http://schemas.openxmlformats.org/officeDocument/2006/relationships" name="Office Theme">
  <a:themeElements>
    <a:clrScheme name="UG Test">
      <a:dk1>
        <a:srgbClr val="000000"/>
      </a:dk1>
      <a:lt1>
        <a:srgbClr val="ffffff"/>
      </a:lt1>
      <a:dk2>
        <a:srgbClr val="ad9578"/>
      </a:dk2>
      <a:lt2>
        <a:srgbClr val="eee9e3"/>
      </a:lt2>
      <a:accent1>
        <a:srgbClr val="ad9578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9.xml><?xml version="1.0" encoding="utf-8"?>
<a:theme xmlns:a="http://schemas.openxmlformats.org/drawingml/2006/main" xmlns:r="http://schemas.openxmlformats.org/officeDocument/2006/relationships" name="Office Theme">
  <a:themeElements>
    <a:clrScheme name="UG Test">
      <a:dk1>
        <a:srgbClr val="000000"/>
      </a:dk1>
      <a:lt1>
        <a:srgbClr val="ffffff"/>
      </a:lt1>
      <a:dk2>
        <a:srgbClr val="ad9578"/>
      </a:dk2>
      <a:lt2>
        <a:srgbClr val="eee9e3"/>
      </a:lt2>
      <a:accent1>
        <a:srgbClr val="ad9578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90.xml><?xml version="1.0" encoding="utf-8"?>
<a:theme xmlns:a="http://schemas.openxmlformats.org/drawingml/2006/main" xmlns:r="http://schemas.openxmlformats.org/officeDocument/2006/relationships" name="Office Theme">
  <a:themeElements>
    <a:clrScheme name="UG Test">
      <a:dk1>
        <a:srgbClr val="000000"/>
      </a:dk1>
      <a:lt1>
        <a:srgbClr val="ffffff"/>
      </a:lt1>
      <a:dk2>
        <a:srgbClr val="ad9578"/>
      </a:dk2>
      <a:lt2>
        <a:srgbClr val="eee9e3"/>
      </a:lt2>
      <a:accent1>
        <a:srgbClr val="ad9578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91.xml><?xml version="1.0" encoding="utf-8"?>
<a:theme xmlns:a="http://schemas.openxmlformats.org/drawingml/2006/main" xmlns:r="http://schemas.openxmlformats.org/officeDocument/2006/relationships" name="Office Theme">
  <a:themeElements>
    <a:clrScheme name="UG Test">
      <a:dk1>
        <a:srgbClr val="000000"/>
      </a:dk1>
      <a:lt1>
        <a:srgbClr val="ffffff"/>
      </a:lt1>
      <a:dk2>
        <a:srgbClr val="ad9578"/>
      </a:dk2>
      <a:lt2>
        <a:srgbClr val="eee9e3"/>
      </a:lt2>
      <a:accent1>
        <a:srgbClr val="ad9578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92.xml><?xml version="1.0" encoding="utf-8"?>
<a:theme xmlns:a="http://schemas.openxmlformats.org/drawingml/2006/main" xmlns:r="http://schemas.openxmlformats.org/officeDocument/2006/relationships" name="Office Theme">
  <a:themeElements>
    <a:clrScheme name="UG Test">
      <a:dk1>
        <a:srgbClr val="000000"/>
      </a:dk1>
      <a:lt1>
        <a:srgbClr val="ffffff"/>
      </a:lt1>
      <a:dk2>
        <a:srgbClr val="ad9578"/>
      </a:dk2>
      <a:lt2>
        <a:srgbClr val="eee9e3"/>
      </a:lt2>
      <a:accent1>
        <a:srgbClr val="ad9578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93.xml><?xml version="1.0" encoding="utf-8"?>
<a:theme xmlns:a="http://schemas.openxmlformats.org/drawingml/2006/main" xmlns:r="http://schemas.openxmlformats.org/officeDocument/2006/relationships" name="Office Theme">
  <a:themeElements>
    <a:clrScheme name="UG Test">
      <a:dk1>
        <a:srgbClr val="000000"/>
      </a:dk1>
      <a:lt1>
        <a:srgbClr val="ffffff"/>
      </a:lt1>
      <a:dk2>
        <a:srgbClr val="ad9578"/>
      </a:dk2>
      <a:lt2>
        <a:srgbClr val="eee9e3"/>
      </a:lt2>
      <a:accent1>
        <a:srgbClr val="ad9578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94.xml><?xml version="1.0" encoding="utf-8"?>
<a:theme xmlns:a="http://schemas.openxmlformats.org/drawingml/2006/main" xmlns:r="http://schemas.openxmlformats.org/officeDocument/2006/relationships" name="Office Theme">
  <a:themeElements>
    <a:clrScheme name="UG Test">
      <a:dk1>
        <a:srgbClr val="000000"/>
      </a:dk1>
      <a:lt1>
        <a:srgbClr val="ffffff"/>
      </a:lt1>
      <a:dk2>
        <a:srgbClr val="ad9578"/>
      </a:dk2>
      <a:lt2>
        <a:srgbClr val="eee9e3"/>
      </a:lt2>
      <a:accent1>
        <a:srgbClr val="ad9578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95.xml><?xml version="1.0" encoding="utf-8"?>
<a:theme xmlns:a="http://schemas.openxmlformats.org/drawingml/2006/main" xmlns:r="http://schemas.openxmlformats.org/officeDocument/2006/relationships" name="Office Theme">
  <a:themeElements>
    <a:clrScheme name="UG Test">
      <a:dk1>
        <a:srgbClr val="000000"/>
      </a:dk1>
      <a:lt1>
        <a:srgbClr val="ffffff"/>
      </a:lt1>
      <a:dk2>
        <a:srgbClr val="ad9578"/>
      </a:dk2>
      <a:lt2>
        <a:srgbClr val="eee9e3"/>
      </a:lt2>
      <a:accent1>
        <a:srgbClr val="ad9578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96.xml><?xml version="1.0" encoding="utf-8"?>
<a:theme xmlns:a="http://schemas.openxmlformats.org/drawingml/2006/main" xmlns:r="http://schemas.openxmlformats.org/officeDocument/2006/relationships" name="Office Theme">
  <a:themeElements>
    <a:clrScheme name="UG Test">
      <a:dk1>
        <a:srgbClr val="000000"/>
      </a:dk1>
      <a:lt1>
        <a:srgbClr val="ffffff"/>
      </a:lt1>
      <a:dk2>
        <a:srgbClr val="ad9578"/>
      </a:dk2>
      <a:lt2>
        <a:srgbClr val="eee9e3"/>
      </a:lt2>
      <a:accent1>
        <a:srgbClr val="ad9578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97.xml><?xml version="1.0" encoding="utf-8"?>
<a:theme xmlns:a="http://schemas.openxmlformats.org/drawingml/2006/main" xmlns:r="http://schemas.openxmlformats.org/officeDocument/2006/relationships" name="Office Theme">
  <a:themeElements>
    <a:clrScheme name="UG Test">
      <a:dk1>
        <a:srgbClr val="000000"/>
      </a:dk1>
      <a:lt1>
        <a:srgbClr val="ffffff"/>
      </a:lt1>
      <a:dk2>
        <a:srgbClr val="ad9578"/>
      </a:dk2>
      <a:lt2>
        <a:srgbClr val="eee9e3"/>
      </a:lt2>
      <a:accent1>
        <a:srgbClr val="ad9578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98.xml><?xml version="1.0" encoding="utf-8"?>
<a:theme xmlns:a="http://schemas.openxmlformats.org/drawingml/2006/main" xmlns:r="http://schemas.openxmlformats.org/officeDocument/2006/relationships" name="Office Theme">
  <a:themeElements>
    <a:clrScheme name="UG Test">
      <a:dk1>
        <a:srgbClr val="000000"/>
      </a:dk1>
      <a:lt1>
        <a:srgbClr val="ffffff"/>
      </a:lt1>
      <a:dk2>
        <a:srgbClr val="ad9578"/>
      </a:dk2>
      <a:lt2>
        <a:srgbClr val="eee9e3"/>
      </a:lt2>
      <a:accent1>
        <a:srgbClr val="ad9578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99.xml><?xml version="1.0" encoding="utf-8"?>
<a:theme xmlns:a="http://schemas.openxmlformats.org/drawingml/2006/main" xmlns:r="http://schemas.openxmlformats.org/officeDocument/2006/relationships" name="Office Theme">
  <a:themeElements>
    <a:clrScheme name="UG Test">
      <a:dk1>
        <a:srgbClr val="000000"/>
      </a:dk1>
      <a:lt1>
        <a:srgbClr val="ffffff"/>
      </a:lt1>
      <a:dk2>
        <a:srgbClr val="ad9578"/>
      </a:dk2>
      <a:lt2>
        <a:srgbClr val="eee9e3"/>
      </a:lt2>
      <a:accent1>
        <a:srgbClr val="ad9578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153934</TotalTime>
  <Application>LibreOffice/25.2.6.2$Linux_X86_64 LibreOffice_project/520$Build-2</Application>
  <AppVersion>15.0000</AppVersion>
  <Words>807</Words>
  <Paragraphs>144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2018-01-10T08:43:49Z</dcterms:created>
  <dc:creator>Семен Сингаевский</dc:creator>
  <dc:description/>
  <dc:language>ru-RU</dc:language>
  <cp:lastModifiedBy>Александра Владимировна Ефремова</cp:lastModifiedBy>
  <cp:lastPrinted>2026-01-15T10:12:41Z</cp:lastPrinted>
  <dcterms:modified xsi:type="dcterms:W3CDTF">2026-01-15T16:07:10Z</dcterms:modified>
  <cp:revision>2456</cp:revision>
  <dc:subject/>
  <dc:title>Презентация PowerPoint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1</vt:i4>
  </property>
  <property fmtid="{D5CDD505-2E9C-101B-9397-08002B2CF9AE}" pid="3" name="PresentationFormat">
    <vt:lpwstr>Произвольный</vt:lpwstr>
  </property>
  <property fmtid="{D5CDD505-2E9C-101B-9397-08002B2CF9AE}" pid="4" name="Slides">
    <vt:i4>15</vt:i4>
  </property>
</Properties>
</file>