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5" r:id="rId5"/>
    <p:sldId id="267" r:id="rId6"/>
    <p:sldId id="274" r:id="rId7"/>
    <p:sldId id="271" r:id="rId8"/>
    <p:sldId id="27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3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9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0C4F-6C26-4420-931A-2089E2028329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31592"/>
            <a:ext cx="5184576" cy="100591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2700" marR="5080" algn="ctr">
              <a:lnSpc>
                <a:spcPct val="110300"/>
              </a:lnSpc>
              <a:spcBef>
                <a:spcPts val="9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Приказ Минфина России от 04.06.2018 N 126н</a:t>
            </a:r>
          </a:p>
        </p:txBody>
      </p:sp>
    </p:spTree>
    <p:extLst>
      <p:ext uri="{BB962C8B-B14F-4D97-AF65-F5344CB8AC3E}">
        <p14:creationId xmlns:p14="http://schemas.microsoft.com/office/powerpoint/2010/main" val="24969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условий допуска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Условия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в случае,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закупаете товар, который входит в один из Перечней к Приказу N 126н. При этом недопустимо в рамках одной закупки (контракта, лота) приобретать товары, включенные в Перечни к Приказу N 126н, и товары, отсутствующие в них (п. п. 1, 3 Приказа N 126н, п. 5 Информационного письма Минфина России от 18.01.2019 N 24-01-07/2281).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допуска преимущество предоставляется при проведении конкурентных закупок (в том числе в электронной форме) участникам, которые предложили товары только из ЕАЭС и заявки которых соответствуют установленным требованиям (п. п. 1.1, 4 Приказа N 126н, п. 1 Информационного письма Минфина России от 18.01.2019 N 24-01-07/2281).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страны происхождения товара участник должен указать ее наименование в заявке (п. 1.6 Приказа N 126н, п. 4 Информационного письма Минфина России от 18.01.2019 N 24-01-07/2281).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контракта на поставку товаров из Перечней к Приказу N 126н страну происхождения товара можно изменить только на страну из ЕАЭС (п. 1.7 Приказа N 126н).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Применять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нужно чаще всего совместно с ограничениями. Поэтому всегда проверяйте, попадает ли товар, который вы закупаете, как под условия допуска, так и под ограничения.</a:t>
            </a:r>
          </a:p>
          <a:p>
            <a:pPr marL="0" indent="0" algn="just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закупки с неопределенным объемом положения Приказа N 126н о цене контракта следует применять и к сумме цен единиц товара, предложенной участником. Такой вывод следует, в частности, из Письма Минфина России от 23.03.2020 N 24-01-08/22598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126н применяется исключительно при осуществлении закупок товаров (в случае, если предметом контракта является поставка товара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изложенного Приказ N 126н не применяется при осуществлении закупок работ, услуг (в случае, если предметом контракта является выполнение работ, оказание услуг), в том числе для выполнения, оказания которых используется товар (Письмо&gt; ФНС России от 19.04.2019 N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АС-4-5/7494 «О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письма Минфина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применить условия допуска при проведении конкурса, запроса предложений или запроса котировок (п. 1.2 Приказа N 126н)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200" b="1" dirty="0" smtClean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закупаете товары из Приложения N 1 к Приказу N 126н и заявка содержит предложение о поставке товаров только из стран ЕАЭС, то для ее рассмотрения и оценки по критерию "цена контракта" цену участника надо снизить на 15% (на 20% - при закупке в рамках национальных программ (проектов) товара из Перечня N 2 к этому Приказу). При этом контракт заключается по цене, предложенной победителем (без применения понижающего коэффициента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условия допуска при проведении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на закупку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и признаны соответствующими две заявки: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заявка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Китая по цене 45 тыс. руб.;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заявка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 России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цене 50 тыс. руб.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оценила заявку N 2 с учетом понижения цены (15%):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N 1 - из Китая по цене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N 2 – из России по цене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(50 тыс. руб. - 15%).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признан участник, который предложил товары из России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с ним заключен по цене, указанной в заявке, - 50 тыс. руб.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применить условия допуска при проведении аукциона (п. 1.3 Приказа N 126н)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200" b="1" dirty="0" smtClean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контракта по результатам аукциона надо снизить на 15% цену, предложенную победителем, если закупаются товары из Перечня N 1 к Приказу N 126н (на 20% - при закупке в рамках национальных программ (проектов) товара из Перечня N 2 к этому Приказу) и к поставке предложен хотя бы один товар не из ЕАЭС.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участником, предложившим товар только из ЕАЭС, контракт заключается по предложенной им цене.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 условия допуска при проведении электронного аукциона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электронного аукциона участники сделали два ценовых предложения: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ценовое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N 1 - 110 тыс. 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(товар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РФ);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ценовое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N 2 - 100 тыс. 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(товар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Китая).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 заявки признаны соответствующими требованиям документации. Победителем признан участник N 2, но контракт с ним заключен по цене 85 тыс. руб. (100 тыс. руб. - 15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аукциона уклонился от заключения контракта, вы можете заключить его со вторым участником. При этом нужно учесть условия допуска, то есть заключить контракт по цене, сниженной на 15% при закупке товара из Перечня N 1 к Приказу N 126н (на 20% - при закупке в рамках национальных программ (проектов) товара из Перечня N 2 к этому Приказу), если предложен товар не из ЕАЭС (п. 1.5 Приказа N 126н).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применяется?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признана несостоявшейся;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содержат предложения о поставке товаров, происходящих из иностранных государств;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заявке содержат предложения о поставке товаров из РФ (ЕАЭС);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товаров, указанных в Приложениях, установлен запрет.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страны происхождения товаров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53184"/>
            <a:ext cx="6624736" cy="3679056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не обязана проверять информацию о достоверности сведений о стране происхождения товаров.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решение  Тамбовского УФАС России от 14.08.2020 по делу N 068/06/69-475/2020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УФАС России от 16.12.2020 N 7-1/568 по делу N 027/06/83.2-1763/2020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Доводы жалобы: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технического задания заказчику к поставке необходимы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кровельные оцинкованные со сверлом, которые в Российской Федерации не производятся. Следовательно, товар, указанный в Техническом задании является товаром иностранного происхождения и применение заказчиком приказа Минфина России от 04.06.2018 N 126н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неправомерным.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УФАС России от 16.12.2020 N 7-1/568 по делу N 027/06/83.2-1763/2020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 жалобы не представлено доказательств, подтверждающих доводы заявителя о том,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кровельные оцинкованные со сверлом в Российской Федерации не производятся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является необоснованной.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Дизайн-карандаш FE</Template>
  <TotalTime>1325</TotalTime>
  <Words>1003</Words>
  <Application>Microsoft Office PowerPoint</Application>
  <PresentationFormat>Экран (16:9)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Применение условий допуска</vt:lpstr>
      <vt:lpstr>Как применить условия допуска при проведении конкурса, запроса предложений или запроса котировок (п. 1.2 Приказа N 126н)</vt:lpstr>
      <vt:lpstr>Как применить условия допуска при проведении аукциона (п. 1.3 Приказа N 126н)</vt:lpstr>
      <vt:lpstr>Когда не применяется?</vt:lpstr>
      <vt:lpstr>Подтверждение страны происхождения товаров</vt:lpstr>
      <vt:lpstr> Решение Хабаровского УФАС России от 16.12.2020 N 7-1/568 по делу N 027/06/83.2-1763/2020</vt:lpstr>
      <vt:lpstr> Решение Хабаровского УФАС России от 16.12.2020 N 7-1/568 по делу N 027/06/83.2-1763/2020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Магданов Ильнар Илдарович</dc:creator>
  <cp:lastModifiedBy>Чернов Дмитрий Андреевич</cp:lastModifiedBy>
  <cp:revision>102</cp:revision>
  <dcterms:created xsi:type="dcterms:W3CDTF">2020-07-02T12:15:55Z</dcterms:created>
  <dcterms:modified xsi:type="dcterms:W3CDTF">2021-10-18T07:20:28Z</dcterms:modified>
</cp:coreProperties>
</file>